
<file path=[Content_Types].xml><?xml version="1.0" encoding="utf-8"?>
<Types xmlns="http://schemas.openxmlformats.org/package/2006/content-types">
  <Default Extension="fntdata" ContentType="application/x-fontdata"/>
  <Default Extension="gif" ContentType="image/gif"/>
  <Default Extension="jpeg" ContentType="image/jpeg"/>
  <Default Extension="mp4" ContentType="video/mp4"/>
  <Default Extension="png" ContentType="image/png"/>
  <Default Extension="rels" ContentType="application/vnd.openxmlformats-package.relationships+xml"/>
  <Default Extension="svg" ContentType="image/svg+xml"/>
  <Default Extension="tif" ContentType="image/ti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2.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theme/theme4.xml" ContentType="application/vnd.openxmlformats-officedocument.theme+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theme/theme5.xml" ContentType="application/vnd.openxmlformats-officedocument.theme+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theme/theme6.xml" ContentType="application/vnd.openxmlformats-officedocument.theme+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theme/theme7.xml" ContentType="application/vnd.openxmlformats-officedocument.theme+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slideLayouts/slideLayout277.xml" ContentType="application/vnd.openxmlformats-officedocument.presentationml.slideLayout+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theme/theme8.xml" ContentType="application/vnd.openxmlformats-officedocument.theme+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slideLayouts/slideLayout299.xml" ContentType="application/vnd.openxmlformats-officedocument.presentationml.slideLayout+xml"/>
  <Override PartName="/ppt/slideLayouts/slideLayout300.xml" ContentType="application/vnd.openxmlformats-officedocument.presentationml.slideLayout+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slideLayouts/slideLayout307.xml" ContentType="application/vnd.openxmlformats-officedocument.presentationml.slideLayout+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slideLayouts/slideLayout310.xml" ContentType="application/vnd.openxmlformats-officedocument.presentationml.slideLayout+xml"/>
  <Override PartName="/ppt/slideLayouts/slideLayout311.xml" ContentType="application/vnd.openxmlformats-officedocument.presentationml.slideLayout+xml"/>
  <Override PartName="/ppt/slideLayouts/slideLayout312.xml" ContentType="application/vnd.openxmlformats-officedocument.presentationml.slideLayout+xml"/>
  <Override PartName="/ppt/slideLayouts/slideLayout313.xml" ContentType="application/vnd.openxmlformats-officedocument.presentationml.slideLayout+xml"/>
  <Override PartName="/ppt/slideLayouts/slideLayout314.xml" ContentType="application/vnd.openxmlformats-officedocument.presentationml.slideLayout+xml"/>
  <Override PartName="/ppt/slideLayouts/slideLayout315.xml" ContentType="application/vnd.openxmlformats-officedocument.presentationml.slideLayout+xml"/>
  <Override PartName="/ppt/slideLayouts/slideLayout316.xml" ContentType="application/vnd.openxmlformats-officedocument.presentationml.slideLayout+xml"/>
  <Override PartName="/ppt/slideLayouts/slideLayout317.xml" ContentType="application/vnd.openxmlformats-officedocument.presentationml.slideLayout+xml"/>
  <Override PartName="/ppt/slideLayouts/slideLayout318.xml" ContentType="application/vnd.openxmlformats-officedocument.presentationml.slideLayout+xml"/>
  <Override PartName="/ppt/slideLayouts/slideLayout319.xml" ContentType="application/vnd.openxmlformats-officedocument.presentationml.slideLayout+xml"/>
  <Override PartName="/ppt/slideLayouts/slideLayout320.xml" ContentType="application/vnd.openxmlformats-officedocument.presentationml.slideLayout+xml"/>
  <Override PartName="/ppt/slideLayouts/slideLayout321.xml" ContentType="application/vnd.openxmlformats-officedocument.presentationml.slideLayout+xml"/>
  <Override PartName="/ppt/slideLayouts/slideLayout322.xml" ContentType="application/vnd.openxmlformats-officedocument.presentationml.slideLayout+xml"/>
  <Override PartName="/ppt/slideLayouts/slideLayout323.xml" ContentType="application/vnd.openxmlformats-officedocument.presentationml.slideLayout+xml"/>
  <Override PartName="/ppt/slideLayouts/slideLayout324.xml" ContentType="application/vnd.openxmlformats-officedocument.presentationml.slideLayout+xml"/>
  <Override PartName="/ppt/slideLayouts/slideLayout325.xml" ContentType="application/vnd.openxmlformats-officedocument.presentationml.slideLayout+xml"/>
  <Override PartName="/ppt/theme/theme9.xml" ContentType="application/vnd.openxmlformats-officedocument.theme+xml"/>
  <Override PartName="/ppt/slideLayouts/slideLayout326.xml" ContentType="application/vnd.openxmlformats-officedocument.presentationml.slideLayout+xml"/>
  <Override PartName="/ppt/slideLayouts/slideLayout327.xml" ContentType="application/vnd.openxmlformats-officedocument.presentationml.slideLayout+xml"/>
  <Override PartName="/ppt/slideLayouts/slideLayout328.xml" ContentType="application/vnd.openxmlformats-officedocument.presentationml.slideLayout+xml"/>
  <Override PartName="/ppt/slideLayouts/slideLayout329.xml" ContentType="application/vnd.openxmlformats-officedocument.presentationml.slideLayout+xml"/>
  <Override PartName="/ppt/slideLayouts/slideLayout330.xml" ContentType="application/vnd.openxmlformats-officedocument.presentationml.slideLayout+xml"/>
  <Override PartName="/ppt/slideLayouts/slideLayout331.xml" ContentType="application/vnd.openxmlformats-officedocument.presentationml.slideLayout+xml"/>
  <Override PartName="/ppt/slideLayouts/slideLayout332.xml" ContentType="application/vnd.openxmlformats-officedocument.presentationml.slideLayout+xml"/>
  <Override PartName="/ppt/slideLayouts/slideLayout333.xml" ContentType="application/vnd.openxmlformats-officedocument.presentationml.slideLayout+xml"/>
  <Override PartName="/ppt/slideLayouts/slideLayout334.xml" ContentType="application/vnd.openxmlformats-officedocument.presentationml.slideLayout+xml"/>
  <Override PartName="/ppt/slideLayouts/slideLayout335.xml" ContentType="application/vnd.openxmlformats-officedocument.presentationml.slideLayout+xml"/>
  <Override PartName="/ppt/slideLayouts/slideLayout336.xml" ContentType="application/vnd.openxmlformats-officedocument.presentationml.slideLayout+xml"/>
  <Override PartName="/ppt/slideLayouts/slideLayout337.xml" ContentType="application/vnd.openxmlformats-officedocument.presentationml.slideLayout+xml"/>
  <Override PartName="/ppt/slideLayouts/slideLayout338.xml" ContentType="application/vnd.openxmlformats-officedocument.presentationml.slideLayout+xml"/>
  <Override PartName="/ppt/slideLayouts/slideLayout339.xml" ContentType="application/vnd.openxmlformats-officedocument.presentationml.slideLayout+xml"/>
  <Override PartName="/ppt/slideLayouts/slideLayout340.xml" ContentType="application/vnd.openxmlformats-officedocument.presentationml.slideLayout+xml"/>
  <Override PartName="/ppt/slideLayouts/slideLayout341.xml" ContentType="application/vnd.openxmlformats-officedocument.presentationml.slideLayout+xml"/>
  <Override PartName="/ppt/slideLayouts/slideLayout342.xml" ContentType="application/vnd.openxmlformats-officedocument.presentationml.slideLayout+xml"/>
  <Override PartName="/ppt/slideLayouts/slideLayout343.xml" ContentType="application/vnd.openxmlformats-officedocument.presentationml.slideLayout+xml"/>
  <Override PartName="/ppt/slideLayouts/slideLayout344.xml" ContentType="application/vnd.openxmlformats-officedocument.presentationml.slideLayout+xml"/>
  <Override PartName="/ppt/slideLayouts/slideLayout345.xml" ContentType="application/vnd.openxmlformats-officedocument.presentationml.slideLayout+xml"/>
  <Override PartName="/ppt/slideLayouts/slideLayout346.xml" ContentType="application/vnd.openxmlformats-officedocument.presentationml.slideLayout+xml"/>
  <Override PartName="/ppt/slideLayouts/slideLayout347.xml" ContentType="application/vnd.openxmlformats-officedocument.presentationml.slideLayout+xml"/>
  <Override PartName="/ppt/slideLayouts/slideLayout348.xml" ContentType="application/vnd.openxmlformats-officedocument.presentationml.slideLayout+xml"/>
  <Override PartName="/ppt/slideLayouts/slideLayout349.xml" ContentType="application/vnd.openxmlformats-officedocument.presentationml.slideLayout+xml"/>
  <Override PartName="/ppt/slideLayouts/slideLayout350.xml" ContentType="application/vnd.openxmlformats-officedocument.presentationml.slideLayout+xml"/>
  <Override PartName="/ppt/slideLayouts/slideLayout351.xml" ContentType="application/vnd.openxmlformats-officedocument.presentationml.slideLayout+xml"/>
  <Override PartName="/ppt/slideLayouts/slideLayout352.xml" ContentType="application/vnd.openxmlformats-officedocument.presentationml.slideLayout+xml"/>
  <Override PartName="/ppt/slideLayouts/slideLayout353.xml" ContentType="application/vnd.openxmlformats-officedocument.presentationml.slideLayout+xml"/>
  <Override PartName="/ppt/slideLayouts/slideLayout354.xml" ContentType="application/vnd.openxmlformats-officedocument.presentationml.slideLayout+xml"/>
  <Override PartName="/ppt/slideLayouts/slideLayout355.xml" ContentType="application/vnd.openxmlformats-officedocument.presentationml.slideLayout+xml"/>
  <Override PartName="/ppt/slideLayouts/slideLayout356.xml" ContentType="application/vnd.openxmlformats-officedocument.presentationml.slideLayout+xml"/>
  <Override PartName="/ppt/slideLayouts/slideLayout357.xml" ContentType="application/vnd.openxmlformats-officedocument.presentationml.slideLayout+xml"/>
  <Override PartName="/ppt/theme/theme10.xml" ContentType="application/vnd.openxmlformats-officedocument.theme+xml"/>
  <Override PartName="/ppt/slideLayouts/slideLayout358.xml" ContentType="application/vnd.openxmlformats-officedocument.presentationml.slideLayout+xml"/>
  <Override PartName="/ppt/slideLayouts/slideLayout359.xml" ContentType="application/vnd.openxmlformats-officedocument.presentationml.slideLayout+xml"/>
  <Override PartName="/ppt/slideLayouts/slideLayout360.xml" ContentType="application/vnd.openxmlformats-officedocument.presentationml.slideLayout+xml"/>
  <Override PartName="/ppt/slideLayouts/slideLayout361.xml" ContentType="application/vnd.openxmlformats-officedocument.presentationml.slideLayout+xml"/>
  <Override PartName="/ppt/slideLayouts/slideLayout362.xml" ContentType="application/vnd.openxmlformats-officedocument.presentationml.slideLayout+xml"/>
  <Override PartName="/ppt/slideLayouts/slideLayout363.xml" ContentType="application/vnd.openxmlformats-officedocument.presentationml.slideLayout+xml"/>
  <Override PartName="/ppt/slideLayouts/slideLayout364.xml" ContentType="application/vnd.openxmlformats-officedocument.presentationml.slideLayout+xml"/>
  <Override PartName="/ppt/slideLayouts/slideLayout365.xml" ContentType="application/vnd.openxmlformats-officedocument.presentationml.slideLayout+xml"/>
  <Override PartName="/ppt/slideLayouts/slideLayout366.xml" ContentType="application/vnd.openxmlformats-officedocument.presentationml.slideLayout+xml"/>
  <Override PartName="/ppt/slideLayouts/slideLayout367.xml" ContentType="application/vnd.openxmlformats-officedocument.presentationml.slideLayout+xml"/>
  <Override PartName="/ppt/slideLayouts/slideLayout368.xml" ContentType="application/vnd.openxmlformats-officedocument.presentationml.slideLayout+xml"/>
  <Override PartName="/ppt/slideLayouts/slideLayout369.xml" ContentType="application/vnd.openxmlformats-officedocument.presentationml.slideLayout+xml"/>
  <Override PartName="/ppt/slideLayouts/slideLayout370.xml" ContentType="application/vnd.openxmlformats-officedocument.presentationml.slideLayout+xml"/>
  <Override PartName="/ppt/slideLayouts/slideLayout371.xml" ContentType="application/vnd.openxmlformats-officedocument.presentationml.slideLayout+xml"/>
  <Override PartName="/ppt/slideLayouts/slideLayout372.xml" ContentType="application/vnd.openxmlformats-officedocument.presentationml.slideLayout+xml"/>
  <Override PartName="/ppt/slideLayouts/slideLayout373.xml" ContentType="application/vnd.openxmlformats-officedocument.presentationml.slideLayout+xml"/>
  <Override PartName="/ppt/slideLayouts/slideLayout374.xml" ContentType="application/vnd.openxmlformats-officedocument.presentationml.slideLayout+xml"/>
  <Override PartName="/ppt/slideLayouts/slideLayout375.xml" ContentType="application/vnd.openxmlformats-officedocument.presentationml.slideLayout+xml"/>
  <Override PartName="/ppt/slideLayouts/slideLayout376.xml" ContentType="application/vnd.openxmlformats-officedocument.presentationml.slideLayout+xml"/>
  <Override PartName="/ppt/slideLayouts/slideLayout377.xml" ContentType="application/vnd.openxmlformats-officedocument.presentationml.slideLayout+xml"/>
  <Override PartName="/ppt/slideLayouts/slideLayout378.xml" ContentType="application/vnd.openxmlformats-officedocument.presentationml.slideLayout+xml"/>
  <Override PartName="/ppt/slideLayouts/slideLayout379.xml" ContentType="application/vnd.openxmlformats-officedocument.presentationml.slideLayout+xml"/>
  <Override PartName="/ppt/slideLayouts/slideLayout380.xml" ContentType="application/vnd.openxmlformats-officedocument.presentationml.slideLayout+xml"/>
  <Override PartName="/ppt/slideLayouts/slideLayout381.xml" ContentType="application/vnd.openxmlformats-officedocument.presentationml.slideLayout+xml"/>
  <Override PartName="/ppt/slideLayouts/slideLayout382.xml" ContentType="application/vnd.openxmlformats-officedocument.presentationml.slideLayout+xml"/>
  <Override PartName="/ppt/slideLayouts/slideLayout383.xml" ContentType="application/vnd.openxmlformats-officedocument.presentationml.slideLayout+xml"/>
  <Override PartName="/ppt/slideLayouts/slideLayout384.xml" ContentType="application/vnd.openxmlformats-officedocument.presentationml.slideLayout+xml"/>
  <Override PartName="/ppt/slideLayouts/slideLayout385.xml" ContentType="application/vnd.openxmlformats-officedocument.presentationml.slideLayout+xml"/>
  <Override PartName="/ppt/slideLayouts/slideLayout386.xml" ContentType="application/vnd.openxmlformats-officedocument.presentationml.slideLayout+xml"/>
  <Override PartName="/ppt/slideLayouts/slideLayout387.xml" ContentType="application/vnd.openxmlformats-officedocument.presentationml.slideLayout+xml"/>
  <Override PartName="/ppt/slideLayouts/slideLayout388.xml" ContentType="application/vnd.openxmlformats-officedocument.presentationml.slideLayout+xml"/>
  <Override PartName="/ppt/slideLayouts/slideLayout389.xml" ContentType="application/vnd.openxmlformats-officedocument.presentationml.slideLayout+xml"/>
  <Override PartName="/ppt/theme/theme11.xml" ContentType="application/vnd.openxmlformats-officedocument.theme+xml"/>
  <Override PartName="/ppt/theme/theme12.xml" ContentType="application/vnd.openxmlformats-officedocument.theme+xml"/>
  <Override PartName="/ppt/theme/theme1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90" r:id="rId4"/>
    <p:sldMasterId id="2147483734" r:id="rId5"/>
    <p:sldMasterId id="2147483804" r:id="rId6"/>
    <p:sldMasterId id="2147483844" r:id="rId7"/>
    <p:sldMasterId id="2147483911" r:id="rId8"/>
    <p:sldMasterId id="2147483947" r:id="rId9"/>
    <p:sldMasterId id="2147483984" r:id="rId10"/>
    <p:sldMasterId id="2147484044" r:id="rId11"/>
    <p:sldMasterId id="2147484082" r:id="rId12"/>
    <p:sldMasterId id="2147484112" r:id="rId13"/>
    <p:sldMasterId id="2147484145" r:id="rId14"/>
  </p:sldMasterIdLst>
  <p:notesMasterIdLst>
    <p:notesMasterId r:id="rId50"/>
  </p:notesMasterIdLst>
  <p:handoutMasterIdLst>
    <p:handoutMasterId r:id="rId51"/>
  </p:handoutMasterIdLst>
  <p:sldIdLst>
    <p:sldId id="5524" r:id="rId15"/>
    <p:sldId id="5682" r:id="rId16"/>
    <p:sldId id="556" r:id="rId17"/>
    <p:sldId id="443" r:id="rId18"/>
    <p:sldId id="5586" r:id="rId19"/>
    <p:sldId id="5500" r:id="rId20"/>
    <p:sldId id="5518" r:id="rId21"/>
    <p:sldId id="435" r:id="rId22"/>
    <p:sldId id="5544" r:id="rId23"/>
    <p:sldId id="429" r:id="rId24"/>
    <p:sldId id="5569" r:id="rId25"/>
    <p:sldId id="5546" r:id="rId26"/>
    <p:sldId id="5570" r:id="rId27"/>
    <p:sldId id="5538" r:id="rId28"/>
    <p:sldId id="5548" r:id="rId29"/>
    <p:sldId id="470" r:id="rId30"/>
    <p:sldId id="460" r:id="rId31"/>
    <p:sldId id="5561" r:id="rId32"/>
    <p:sldId id="454" r:id="rId33"/>
    <p:sldId id="469" r:id="rId34"/>
    <p:sldId id="5540" r:id="rId35"/>
    <p:sldId id="5578" r:id="rId36"/>
    <p:sldId id="358" r:id="rId37"/>
    <p:sldId id="5428" r:id="rId38"/>
    <p:sldId id="5678" r:id="rId39"/>
    <p:sldId id="5553" r:id="rId40"/>
    <p:sldId id="5583" r:id="rId41"/>
    <p:sldId id="5679" r:id="rId42"/>
    <p:sldId id="5559" r:id="rId43"/>
    <p:sldId id="5556" r:id="rId44"/>
    <p:sldId id="5683" r:id="rId45"/>
    <p:sldId id="5685" r:id="rId46"/>
    <p:sldId id="5686" r:id="rId47"/>
    <p:sldId id="5684" r:id="rId48"/>
    <p:sldId id="417" r:id="rId49"/>
  </p:sldIdLst>
  <p:sldSz cx="24384000" cy="13716000"/>
  <p:notesSz cx="6858000" cy="9144000"/>
  <p:embeddedFontLst>
    <p:embeddedFont>
      <p:font typeface="Criteria CF Bold" panose="00000800000000000000" charset="0"/>
      <p:bold r:id="rId52"/>
    </p:embeddedFont>
    <p:embeddedFont>
      <p:font typeface="DM Sans" pitchFamily="2" charset="0"/>
      <p:regular r:id="rId53"/>
      <p:bold r:id="rId54"/>
      <p:italic r:id="rId55"/>
      <p:boldItalic r:id="rId56"/>
    </p:embeddedFont>
    <p:embeddedFont>
      <p:font typeface="DM Sans Bold" charset="0"/>
      <p:bold r:id="rId57"/>
      <p:italic r:id="rId58"/>
      <p:boldItalic r:id="rId59"/>
    </p:embeddedFont>
    <p:embeddedFont>
      <p:font typeface="DM Sans Regular" charset="0"/>
      <p:regular r:id="rId60"/>
      <p:bold r:id="rId61"/>
      <p:italic r:id="rId62"/>
      <p:boldItalic r:id="rId63"/>
    </p:embeddedFont>
    <p:embeddedFont>
      <p:font typeface="Helvetica Neue" panose="020B0604020202020204" charset="0"/>
      <p:regular r:id="rId64"/>
      <p:bold r:id="rId65"/>
      <p:italic r:id="rId66"/>
      <p:boldItalic r:id="rId67"/>
    </p:embeddedFont>
    <p:embeddedFont>
      <p:font typeface="Poppins" panose="00000500000000000000" pitchFamily="2" charset="0"/>
      <p:regular r:id="rId68"/>
      <p:bold r:id="rId69"/>
      <p:italic r:id="rId70"/>
      <p:boldItalic r:id="rId71"/>
    </p:embeddedFont>
    <p:embeddedFont>
      <p:font typeface="Poppins Medium" panose="00000600000000000000" pitchFamily="2" charset="0"/>
      <p:regular r:id="rId72"/>
      <p:italic r:id="rId7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 uri="http://customooxmlschemas.google.com/">
      <go:slidesCustomData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xmlns="" r:id="rId105" roundtripDataSignature="AMtx7mixYzdI62Wk8RhAuf4vXPiaPGQx+g=="/>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FA2A781B-FC07-A368-BDB4-B26751448BEB}" name="Laura de Vos" initials="LdV" userId="S::laura.devos@den.nl::ebc10d56-e94b-4494-a086-7db5168145ab"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05627"/>
    <a:srgbClr val="FFFFFF"/>
    <a:srgbClr val="490628"/>
    <a:srgbClr val="E5F4E0"/>
    <a:srgbClr val="FFD3E3"/>
    <a:srgbClr val="38001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66" d="100"/>
          <a:sy n="66" d="100"/>
        </p:scale>
        <p:origin x="0" y="0"/>
      </p:cViewPr>
      <p:guideLst/>
    </p:cSldViewPr>
  </p:slide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2.xml"/><Relationship Id="rId21" Type="http://schemas.openxmlformats.org/officeDocument/2006/relationships/slide" Target="slides/slide7.xml"/><Relationship Id="rId42" Type="http://schemas.openxmlformats.org/officeDocument/2006/relationships/slide" Target="slides/slide28.xml"/><Relationship Id="rId47" Type="http://schemas.openxmlformats.org/officeDocument/2006/relationships/slide" Target="slides/slide33.xml"/><Relationship Id="rId63" Type="http://schemas.openxmlformats.org/officeDocument/2006/relationships/font" Target="fonts/font12.fntdata"/><Relationship Id="rId68" Type="http://schemas.openxmlformats.org/officeDocument/2006/relationships/font" Target="fonts/font17.fntdata"/><Relationship Id="rId16" Type="http://schemas.openxmlformats.org/officeDocument/2006/relationships/slide" Target="slides/slide2.xml"/><Relationship Id="rId107" Type="http://schemas.openxmlformats.org/officeDocument/2006/relationships/viewProps" Target="viewProps.xml"/><Relationship Id="rId11" Type="http://schemas.openxmlformats.org/officeDocument/2006/relationships/slideMaster" Target="slideMasters/slideMaster8.xml"/><Relationship Id="rId24" Type="http://schemas.openxmlformats.org/officeDocument/2006/relationships/slide" Target="slides/slide10.xml"/><Relationship Id="rId32" Type="http://schemas.openxmlformats.org/officeDocument/2006/relationships/slide" Target="slides/slide18.xml"/><Relationship Id="rId37" Type="http://schemas.openxmlformats.org/officeDocument/2006/relationships/slide" Target="slides/slide23.xml"/><Relationship Id="rId40" Type="http://schemas.openxmlformats.org/officeDocument/2006/relationships/slide" Target="slides/slide26.xml"/><Relationship Id="rId45" Type="http://schemas.openxmlformats.org/officeDocument/2006/relationships/slide" Target="slides/slide31.xml"/><Relationship Id="rId53" Type="http://schemas.openxmlformats.org/officeDocument/2006/relationships/font" Target="fonts/font2.fntdata"/><Relationship Id="rId58" Type="http://schemas.openxmlformats.org/officeDocument/2006/relationships/font" Target="fonts/font7.fntdata"/><Relationship Id="rId66" Type="http://schemas.openxmlformats.org/officeDocument/2006/relationships/font" Target="fonts/font15.fntdata"/><Relationship Id="rId110" Type="http://schemas.microsoft.com/office/2018/10/relationships/authors" Target="authors.xml"/><Relationship Id="rId5" Type="http://schemas.openxmlformats.org/officeDocument/2006/relationships/slideMaster" Target="slideMasters/slideMaster2.xml"/><Relationship Id="rId61" Type="http://schemas.openxmlformats.org/officeDocument/2006/relationships/font" Target="fonts/font10.fntdata"/><Relationship Id="rId19" Type="http://schemas.openxmlformats.org/officeDocument/2006/relationships/slide" Target="slides/slide5.xml"/><Relationship Id="rId14" Type="http://schemas.openxmlformats.org/officeDocument/2006/relationships/slideMaster" Target="slideMasters/slideMaster11.xml"/><Relationship Id="rId22" Type="http://schemas.openxmlformats.org/officeDocument/2006/relationships/slide" Target="slides/slide8.xml"/><Relationship Id="rId27" Type="http://schemas.openxmlformats.org/officeDocument/2006/relationships/slide" Target="slides/slide13.xml"/><Relationship Id="rId30" Type="http://schemas.openxmlformats.org/officeDocument/2006/relationships/slide" Target="slides/slide16.xml"/><Relationship Id="rId35" Type="http://schemas.openxmlformats.org/officeDocument/2006/relationships/slide" Target="slides/slide21.xml"/><Relationship Id="rId43" Type="http://schemas.openxmlformats.org/officeDocument/2006/relationships/slide" Target="slides/slide29.xml"/><Relationship Id="rId48" Type="http://schemas.openxmlformats.org/officeDocument/2006/relationships/slide" Target="slides/slide34.xml"/><Relationship Id="rId56" Type="http://schemas.openxmlformats.org/officeDocument/2006/relationships/font" Target="fonts/font5.fntdata"/><Relationship Id="rId64" Type="http://schemas.openxmlformats.org/officeDocument/2006/relationships/font" Target="fonts/font13.fntdata"/><Relationship Id="rId69" Type="http://schemas.openxmlformats.org/officeDocument/2006/relationships/font" Target="fonts/font18.fntdata"/><Relationship Id="rId105" Type="http://customschemas.google.com/relationships/presentationmetadata" Target="metadata"/><Relationship Id="rId8" Type="http://schemas.openxmlformats.org/officeDocument/2006/relationships/slideMaster" Target="slideMasters/slideMaster5.xml"/><Relationship Id="rId51" Type="http://schemas.openxmlformats.org/officeDocument/2006/relationships/handoutMaster" Target="handoutMasters/handoutMaster1.xml"/><Relationship Id="rId72" Type="http://schemas.openxmlformats.org/officeDocument/2006/relationships/font" Target="fonts/font21.fntdata"/><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 Target="slides/slide3.xml"/><Relationship Id="rId25" Type="http://schemas.openxmlformats.org/officeDocument/2006/relationships/slide" Target="slides/slide11.xml"/><Relationship Id="rId33" Type="http://schemas.openxmlformats.org/officeDocument/2006/relationships/slide" Target="slides/slide19.xml"/><Relationship Id="rId38" Type="http://schemas.openxmlformats.org/officeDocument/2006/relationships/slide" Target="slides/slide24.xml"/><Relationship Id="rId46" Type="http://schemas.openxmlformats.org/officeDocument/2006/relationships/slide" Target="slides/slide32.xml"/><Relationship Id="rId59" Type="http://schemas.openxmlformats.org/officeDocument/2006/relationships/font" Target="fonts/font8.fntdata"/><Relationship Id="rId67" Type="http://schemas.openxmlformats.org/officeDocument/2006/relationships/font" Target="fonts/font16.fntdata"/><Relationship Id="rId108" Type="http://schemas.openxmlformats.org/officeDocument/2006/relationships/theme" Target="theme/theme1.xml"/><Relationship Id="rId20" Type="http://schemas.openxmlformats.org/officeDocument/2006/relationships/slide" Target="slides/slide6.xml"/><Relationship Id="rId41" Type="http://schemas.openxmlformats.org/officeDocument/2006/relationships/slide" Target="slides/slide27.xml"/><Relationship Id="rId54" Type="http://schemas.openxmlformats.org/officeDocument/2006/relationships/font" Target="fonts/font3.fntdata"/><Relationship Id="rId62" Type="http://schemas.openxmlformats.org/officeDocument/2006/relationships/font" Target="fonts/font11.fntdata"/><Relationship Id="rId70" Type="http://schemas.openxmlformats.org/officeDocument/2006/relationships/font" Target="fonts/font19.fntdata"/><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1.xml"/><Relationship Id="rId23" Type="http://schemas.openxmlformats.org/officeDocument/2006/relationships/slide" Target="slides/slide9.xml"/><Relationship Id="rId28" Type="http://schemas.openxmlformats.org/officeDocument/2006/relationships/slide" Target="slides/slide14.xml"/><Relationship Id="rId36" Type="http://schemas.openxmlformats.org/officeDocument/2006/relationships/slide" Target="slides/slide22.xml"/><Relationship Id="rId49" Type="http://schemas.openxmlformats.org/officeDocument/2006/relationships/slide" Target="slides/slide35.xml"/><Relationship Id="rId57" Type="http://schemas.openxmlformats.org/officeDocument/2006/relationships/font" Target="fonts/font6.fntdata"/><Relationship Id="rId106" Type="http://schemas.openxmlformats.org/officeDocument/2006/relationships/presProps" Target="presProps.xml"/><Relationship Id="rId10" Type="http://schemas.openxmlformats.org/officeDocument/2006/relationships/slideMaster" Target="slideMasters/slideMaster7.xml"/><Relationship Id="rId31" Type="http://schemas.openxmlformats.org/officeDocument/2006/relationships/slide" Target="slides/slide17.xml"/><Relationship Id="rId44" Type="http://schemas.openxmlformats.org/officeDocument/2006/relationships/slide" Target="slides/slide30.xml"/><Relationship Id="rId52" Type="http://schemas.openxmlformats.org/officeDocument/2006/relationships/font" Target="fonts/font1.fntdata"/><Relationship Id="rId60" Type="http://schemas.openxmlformats.org/officeDocument/2006/relationships/font" Target="fonts/font9.fntdata"/><Relationship Id="rId65" Type="http://schemas.openxmlformats.org/officeDocument/2006/relationships/font" Target="fonts/font14.fntdata"/><Relationship Id="rId73" Type="http://schemas.openxmlformats.org/officeDocument/2006/relationships/font" Target="fonts/font22.fntdata"/><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 Target="slides/slide4.xml"/><Relationship Id="rId39" Type="http://schemas.openxmlformats.org/officeDocument/2006/relationships/slide" Target="slides/slide25.xml"/><Relationship Id="rId109" Type="http://schemas.openxmlformats.org/officeDocument/2006/relationships/tableStyles" Target="tableStyles.xml"/><Relationship Id="rId34" Type="http://schemas.openxmlformats.org/officeDocument/2006/relationships/slide" Target="slides/slide20.xml"/><Relationship Id="rId50" Type="http://schemas.openxmlformats.org/officeDocument/2006/relationships/notesMaster" Target="notesMasters/notesMaster1.xml"/><Relationship Id="rId55" Type="http://schemas.openxmlformats.org/officeDocument/2006/relationships/font" Target="fonts/font4.fntdata"/><Relationship Id="rId7" Type="http://schemas.openxmlformats.org/officeDocument/2006/relationships/slideMaster" Target="slideMasters/slideMaster4.xml"/><Relationship Id="rId71" Type="http://schemas.openxmlformats.org/officeDocument/2006/relationships/font" Target="fonts/font20.fntdata"/><Relationship Id="rId2" Type="http://schemas.openxmlformats.org/officeDocument/2006/relationships/customXml" Target="../customXml/item2.xml"/><Relationship Id="rId29" Type="http://schemas.openxmlformats.org/officeDocument/2006/relationships/slide" Target="slides/slide15.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A127AE-850B-0940-8D19-270923A4B288}" type="doc">
      <dgm:prSet loTypeId="urn:microsoft.com/office/officeart/2005/8/layout/chevron1" loCatId="" qsTypeId="urn:microsoft.com/office/officeart/2005/8/quickstyle/simple1" qsCatId="simple" csTypeId="urn:microsoft.com/office/officeart/2005/8/colors/accent0_1" csCatId="mainScheme" phldr="1"/>
      <dgm:spPr/>
    </dgm:pt>
    <dgm:pt modelId="{3BFB962A-5D45-664D-A21B-A0217D3AF05D}">
      <dgm:prSet phldrT="[Text]" custT="1"/>
      <dgm:spPr>
        <a:solidFill>
          <a:schemeClr val="tx1"/>
        </a:solidFill>
        <a:ln>
          <a:noFill/>
        </a:ln>
      </dgm:spPr>
      <dgm:t>
        <a:bodyPr/>
        <a:lstStyle/>
        <a:p>
          <a:r>
            <a:rPr lang="en-GB" sz="4400" b="1" err="1">
              <a:solidFill>
                <a:srgbClr val="E5F4E0"/>
              </a:solidFill>
              <a:latin typeface="DM Sans" pitchFamily="2" charset="77"/>
            </a:rPr>
            <a:t>Tekst</a:t>
          </a:r>
          <a:r>
            <a:rPr lang="en-GB" sz="4400" b="1">
              <a:solidFill>
                <a:srgbClr val="E5F4E0"/>
              </a:solidFill>
              <a:latin typeface="DM Sans" pitchFamily="2" charset="77"/>
            </a:rPr>
            <a:t> 1</a:t>
          </a:r>
        </a:p>
      </dgm:t>
    </dgm:pt>
    <dgm:pt modelId="{4F999907-2AFF-6D42-AB5C-517848837BBC}" type="parTrans" cxnId="{277147FE-BAB1-0E42-A639-754A496F9D6F}">
      <dgm:prSet/>
      <dgm:spPr/>
      <dgm:t>
        <a:bodyPr/>
        <a:lstStyle/>
        <a:p>
          <a:endParaRPr lang="en-GB"/>
        </a:p>
      </dgm:t>
    </dgm:pt>
    <dgm:pt modelId="{E794AA6A-5A9B-CC41-83B6-D5D52459890F}" type="sibTrans" cxnId="{277147FE-BAB1-0E42-A639-754A496F9D6F}">
      <dgm:prSet/>
      <dgm:spPr/>
      <dgm:t>
        <a:bodyPr/>
        <a:lstStyle/>
        <a:p>
          <a:endParaRPr lang="en-GB"/>
        </a:p>
      </dgm:t>
    </dgm:pt>
    <dgm:pt modelId="{51A8B81C-86EA-3342-AB58-EAC336C1AAB8}">
      <dgm:prSet phldrT="[Text]" custT="1"/>
      <dgm:spPr>
        <a:solidFill>
          <a:schemeClr val="tx1"/>
        </a:solidFill>
      </dgm:spPr>
      <dgm:t>
        <a:bodyPr/>
        <a:lstStyle/>
        <a:p>
          <a:r>
            <a:rPr lang="en-GB" sz="4400" b="1" err="1">
              <a:solidFill>
                <a:srgbClr val="E5F4E0"/>
              </a:solidFill>
              <a:latin typeface="DM Sans" pitchFamily="2" charset="77"/>
            </a:rPr>
            <a:t>Tekst</a:t>
          </a:r>
          <a:r>
            <a:rPr lang="en-GB" sz="4400" b="1">
              <a:solidFill>
                <a:srgbClr val="E5F4E0"/>
              </a:solidFill>
              <a:latin typeface="DM Sans" pitchFamily="2" charset="77"/>
            </a:rPr>
            <a:t> 2</a:t>
          </a:r>
          <a:endParaRPr lang="en-GB" sz="4400" b="1">
            <a:latin typeface="DM Sans" pitchFamily="2" charset="77"/>
          </a:endParaRPr>
        </a:p>
      </dgm:t>
    </dgm:pt>
    <dgm:pt modelId="{62D670A7-15E0-8645-B264-4B5791196C90}" type="parTrans" cxnId="{50DEDC77-FD48-C842-9240-C608EF4EC3FC}">
      <dgm:prSet/>
      <dgm:spPr/>
      <dgm:t>
        <a:bodyPr/>
        <a:lstStyle/>
        <a:p>
          <a:endParaRPr lang="en-GB"/>
        </a:p>
      </dgm:t>
    </dgm:pt>
    <dgm:pt modelId="{93E18957-30E8-E94F-A02E-A9999CEEAD84}" type="sibTrans" cxnId="{50DEDC77-FD48-C842-9240-C608EF4EC3FC}">
      <dgm:prSet/>
      <dgm:spPr/>
      <dgm:t>
        <a:bodyPr/>
        <a:lstStyle/>
        <a:p>
          <a:endParaRPr lang="en-GB"/>
        </a:p>
      </dgm:t>
    </dgm:pt>
    <dgm:pt modelId="{8FAF496D-BDA1-824C-AA8C-F0F76E84D6C4}">
      <dgm:prSet phldrT="[Text]" custT="1"/>
      <dgm:spPr>
        <a:solidFill>
          <a:schemeClr val="tx1"/>
        </a:solidFill>
      </dgm:spPr>
      <dgm:t>
        <a:bodyPr/>
        <a:lstStyle/>
        <a:p>
          <a:r>
            <a:rPr lang="en-GB" sz="4400" b="1" err="1">
              <a:solidFill>
                <a:srgbClr val="E5F4E0"/>
              </a:solidFill>
              <a:latin typeface="DM Sans" pitchFamily="2" charset="77"/>
            </a:rPr>
            <a:t>Tekst</a:t>
          </a:r>
          <a:r>
            <a:rPr lang="en-GB" sz="4400" b="1">
              <a:solidFill>
                <a:srgbClr val="E5F4E0"/>
              </a:solidFill>
              <a:latin typeface="DM Sans" pitchFamily="2" charset="77"/>
            </a:rPr>
            <a:t> 3</a:t>
          </a:r>
        </a:p>
      </dgm:t>
    </dgm:pt>
    <dgm:pt modelId="{4BDBECBE-068A-2C46-A538-159135847470}" type="parTrans" cxnId="{91F176EB-0B62-D648-BDC6-7AF232458EDB}">
      <dgm:prSet/>
      <dgm:spPr/>
      <dgm:t>
        <a:bodyPr/>
        <a:lstStyle/>
        <a:p>
          <a:endParaRPr lang="en-GB"/>
        </a:p>
      </dgm:t>
    </dgm:pt>
    <dgm:pt modelId="{9E535AAB-A9F5-5D42-97B8-AA6F48345842}" type="sibTrans" cxnId="{91F176EB-0B62-D648-BDC6-7AF232458EDB}">
      <dgm:prSet/>
      <dgm:spPr/>
      <dgm:t>
        <a:bodyPr/>
        <a:lstStyle/>
        <a:p>
          <a:endParaRPr lang="en-GB"/>
        </a:p>
      </dgm:t>
    </dgm:pt>
    <dgm:pt modelId="{296F225C-7AD1-0B40-9199-4CBD90E2F9B2}" type="pres">
      <dgm:prSet presAssocID="{69A127AE-850B-0940-8D19-270923A4B288}" presName="Name0" presStyleCnt="0">
        <dgm:presLayoutVars>
          <dgm:dir/>
          <dgm:animLvl val="lvl"/>
          <dgm:resizeHandles val="exact"/>
        </dgm:presLayoutVars>
      </dgm:prSet>
      <dgm:spPr/>
    </dgm:pt>
    <dgm:pt modelId="{D82E9DB1-D329-9D41-A3D2-154995F7200E}" type="pres">
      <dgm:prSet presAssocID="{3BFB962A-5D45-664D-A21B-A0217D3AF05D}" presName="parTxOnly" presStyleLbl="node1" presStyleIdx="0" presStyleCnt="3">
        <dgm:presLayoutVars>
          <dgm:chMax val="0"/>
          <dgm:chPref val="0"/>
          <dgm:bulletEnabled val="1"/>
        </dgm:presLayoutVars>
      </dgm:prSet>
      <dgm:spPr/>
    </dgm:pt>
    <dgm:pt modelId="{62DA0FC5-C345-5545-B181-A78886571272}" type="pres">
      <dgm:prSet presAssocID="{E794AA6A-5A9B-CC41-83B6-D5D52459890F}" presName="parTxOnlySpace" presStyleCnt="0"/>
      <dgm:spPr/>
    </dgm:pt>
    <dgm:pt modelId="{A8E5E8D0-E9D6-FB47-AE7A-05193919BE71}" type="pres">
      <dgm:prSet presAssocID="{51A8B81C-86EA-3342-AB58-EAC336C1AAB8}" presName="parTxOnly" presStyleLbl="node1" presStyleIdx="1" presStyleCnt="3">
        <dgm:presLayoutVars>
          <dgm:chMax val="0"/>
          <dgm:chPref val="0"/>
          <dgm:bulletEnabled val="1"/>
        </dgm:presLayoutVars>
      </dgm:prSet>
      <dgm:spPr/>
    </dgm:pt>
    <dgm:pt modelId="{099225EF-58D9-BA48-BC8A-8C3A3294FD86}" type="pres">
      <dgm:prSet presAssocID="{93E18957-30E8-E94F-A02E-A9999CEEAD84}" presName="parTxOnlySpace" presStyleCnt="0"/>
      <dgm:spPr/>
    </dgm:pt>
    <dgm:pt modelId="{D6F7C778-2654-5748-93C4-BAE236D68ED6}" type="pres">
      <dgm:prSet presAssocID="{8FAF496D-BDA1-824C-AA8C-F0F76E84D6C4}" presName="parTxOnly" presStyleLbl="node1" presStyleIdx="2" presStyleCnt="3">
        <dgm:presLayoutVars>
          <dgm:chMax val="0"/>
          <dgm:chPref val="0"/>
          <dgm:bulletEnabled val="1"/>
        </dgm:presLayoutVars>
      </dgm:prSet>
      <dgm:spPr/>
    </dgm:pt>
  </dgm:ptLst>
  <dgm:cxnLst>
    <dgm:cxn modelId="{50DEDC77-FD48-C842-9240-C608EF4EC3FC}" srcId="{69A127AE-850B-0940-8D19-270923A4B288}" destId="{51A8B81C-86EA-3342-AB58-EAC336C1AAB8}" srcOrd="1" destOrd="0" parTransId="{62D670A7-15E0-8645-B264-4B5791196C90}" sibTransId="{93E18957-30E8-E94F-A02E-A9999CEEAD84}"/>
    <dgm:cxn modelId="{223EEF78-57F6-4E4C-9794-82A9A8F8FB38}" type="presOf" srcId="{8FAF496D-BDA1-824C-AA8C-F0F76E84D6C4}" destId="{D6F7C778-2654-5748-93C4-BAE236D68ED6}" srcOrd="0" destOrd="0" presId="urn:microsoft.com/office/officeart/2005/8/layout/chevron1"/>
    <dgm:cxn modelId="{5B62E5B5-863A-BD4F-ADF5-2DD24135D718}" type="presOf" srcId="{69A127AE-850B-0940-8D19-270923A4B288}" destId="{296F225C-7AD1-0B40-9199-4CBD90E2F9B2}" srcOrd="0" destOrd="0" presId="urn:microsoft.com/office/officeart/2005/8/layout/chevron1"/>
    <dgm:cxn modelId="{9EE95FEB-0581-EE4B-99D8-B04EC070C240}" type="presOf" srcId="{3BFB962A-5D45-664D-A21B-A0217D3AF05D}" destId="{D82E9DB1-D329-9D41-A3D2-154995F7200E}" srcOrd="0" destOrd="0" presId="urn:microsoft.com/office/officeart/2005/8/layout/chevron1"/>
    <dgm:cxn modelId="{91F176EB-0B62-D648-BDC6-7AF232458EDB}" srcId="{69A127AE-850B-0940-8D19-270923A4B288}" destId="{8FAF496D-BDA1-824C-AA8C-F0F76E84D6C4}" srcOrd="2" destOrd="0" parTransId="{4BDBECBE-068A-2C46-A538-159135847470}" sibTransId="{9E535AAB-A9F5-5D42-97B8-AA6F48345842}"/>
    <dgm:cxn modelId="{B1C01CFC-1E84-B740-9EB3-377FD7DBEEBB}" type="presOf" srcId="{51A8B81C-86EA-3342-AB58-EAC336C1AAB8}" destId="{A8E5E8D0-E9D6-FB47-AE7A-05193919BE71}" srcOrd="0" destOrd="0" presId="urn:microsoft.com/office/officeart/2005/8/layout/chevron1"/>
    <dgm:cxn modelId="{277147FE-BAB1-0E42-A639-754A496F9D6F}" srcId="{69A127AE-850B-0940-8D19-270923A4B288}" destId="{3BFB962A-5D45-664D-A21B-A0217D3AF05D}" srcOrd="0" destOrd="0" parTransId="{4F999907-2AFF-6D42-AB5C-517848837BBC}" sibTransId="{E794AA6A-5A9B-CC41-83B6-D5D52459890F}"/>
    <dgm:cxn modelId="{419EF863-BBD0-2945-9C1D-F511E34D946D}" type="presParOf" srcId="{296F225C-7AD1-0B40-9199-4CBD90E2F9B2}" destId="{D82E9DB1-D329-9D41-A3D2-154995F7200E}" srcOrd="0" destOrd="0" presId="urn:microsoft.com/office/officeart/2005/8/layout/chevron1"/>
    <dgm:cxn modelId="{80412732-5D34-9644-9926-43D8E18E597A}" type="presParOf" srcId="{296F225C-7AD1-0B40-9199-4CBD90E2F9B2}" destId="{62DA0FC5-C345-5545-B181-A78886571272}" srcOrd="1" destOrd="0" presId="urn:microsoft.com/office/officeart/2005/8/layout/chevron1"/>
    <dgm:cxn modelId="{A1FC6DF7-B28F-3C45-A40A-04EDCB185DD2}" type="presParOf" srcId="{296F225C-7AD1-0B40-9199-4CBD90E2F9B2}" destId="{A8E5E8D0-E9D6-FB47-AE7A-05193919BE71}" srcOrd="2" destOrd="0" presId="urn:microsoft.com/office/officeart/2005/8/layout/chevron1"/>
    <dgm:cxn modelId="{0D782BC9-E05A-E248-AABE-D508D7F6E35F}" type="presParOf" srcId="{296F225C-7AD1-0B40-9199-4CBD90E2F9B2}" destId="{099225EF-58D9-BA48-BC8A-8C3A3294FD86}" srcOrd="3" destOrd="0" presId="urn:microsoft.com/office/officeart/2005/8/layout/chevron1"/>
    <dgm:cxn modelId="{52805C18-3869-5B48-A428-907ED6FBE2AC}" type="presParOf" srcId="{296F225C-7AD1-0B40-9199-4CBD90E2F9B2}" destId="{D6F7C778-2654-5748-93C4-BAE236D68ED6}" srcOrd="4"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69A127AE-850B-0940-8D19-270923A4B288}" type="doc">
      <dgm:prSet loTypeId="urn:microsoft.com/office/officeart/2005/8/layout/chevron1" loCatId="" qsTypeId="urn:microsoft.com/office/officeart/2005/8/quickstyle/simple1" qsCatId="simple" csTypeId="urn:microsoft.com/office/officeart/2005/8/colors/accent0_1" csCatId="mainScheme" phldr="1"/>
      <dgm:spPr/>
    </dgm:pt>
    <dgm:pt modelId="{3BFB962A-5D45-664D-A21B-A0217D3AF05D}">
      <dgm:prSet phldrT="[Text]" custT="1"/>
      <dgm:spPr>
        <a:solidFill>
          <a:schemeClr val="tx1"/>
        </a:solidFill>
        <a:ln>
          <a:noFill/>
        </a:ln>
      </dgm:spPr>
      <dgm:t>
        <a:bodyPr/>
        <a:lstStyle/>
        <a:p>
          <a:r>
            <a:rPr lang="en-GB" sz="4400" b="1" err="1">
              <a:solidFill>
                <a:srgbClr val="E5F4E0"/>
              </a:solidFill>
              <a:latin typeface="DM Sans" pitchFamily="2" charset="77"/>
            </a:rPr>
            <a:t>Tekst</a:t>
          </a:r>
          <a:r>
            <a:rPr lang="en-GB" sz="4400" b="1">
              <a:solidFill>
                <a:srgbClr val="E5F4E0"/>
              </a:solidFill>
              <a:latin typeface="DM Sans" pitchFamily="2" charset="77"/>
            </a:rPr>
            <a:t> 1</a:t>
          </a:r>
        </a:p>
      </dgm:t>
    </dgm:pt>
    <dgm:pt modelId="{4F999907-2AFF-6D42-AB5C-517848837BBC}" type="parTrans" cxnId="{277147FE-BAB1-0E42-A639-754A496F9D6F}">
      <dgm:prSet/>
      <dgm:spPr/>
      <dgm:t>
        <a:bodyPr/>
        <a:lstStyle/>
        <a:p>
          <a:endParaRPr lang="en-GB"/>
        </a:p>
      </dgm:t>
    </dgm:pt>
    <dgm:pt modelId="{E794AA6A-5A9B-CC41-83B6-D5D52459890F}" type="sibTrans" cxnId="{277147FE-BAB1-0E42-A639-754A496F9D6F}">
      <dgm:prSet/>
      <dgm:spPr/>
      <dgm:t>
        <a:bodyPr/>
        <a:lstStyle/>
        <a:p>
          <a:endParaRPr lang="en-GB"/>
        </a:p>
      </dgm:t>
    </dgm:pt>
    <dgm:pt modelId="{51A8B81C-86EA-3342-AB58-EAC336C1AAB8}">
      <dgm:prSet phldrT="[Text]" custT="1"/>
      <dgm:spPr>
        <a:solidFill>
          <a:schemeClr val="tx1"/>
        </a:solidFill>
      </dgm:spPr>
      <dgm:t>
        <a:bodyPr/>
        <a:lstStyle/>
        <a:p>
          <a:r>
            <a:rPr lang="en-GB" sz="4400" b="1" err="1">
              <a:solidFill>
                <a:srgbClr val="E5F4E0"/>
              </a:solidFill>
              <a:latin typeface="DM Sans" pitchFamily="2" charset="77"/>
            </a:rPr>
            <a:t>Tekst</a:t>
          </a:r>
          <a:r>
            <a:rPr lang="en-GB" sz="4400" b="1">
              <a:solidFill>
                <a:srgbClr val="E5F4E0"/>
              </a:solidFill>
              <a:latin typeface="DM Sans" pitchFamily="2" charset="77"/>
            </a:rPr>
            <a:t> 2</a:t>
          </a:r>
          <a:endParaRPr lang="en-GB" sz="4400" b="1">
            <a:latin typeface="DM Sans" pitchFamily="2" charset="77"/>
          </a:endParaRPr>
        </a:p>
      </dgm:t>
    </dgm:pt>
    <dgm:pt modelId="{62D670A7-15E0-8645-B264-4B5791196C90}" type="parTrans" cxnId="{50DEDC77-FD48-C842-9240-C608EF4EC3FC}">
      <dgm:prSet/>
      <dgm:spPr/>
      <dgm:t>
        <a:bodyPr/>
        <a:lstStyle/>
        <a:p>
          <a:endParaRPr lang="en-GB"/>
        </a:p>
      </dgm:t>
    </dgm:pt>
    <dgm:pt modelId="{93E18957-30E8-E94F-A02E-A9999CEEAD84}" type="sibTrans" cxnId="{50DEDC77-FD48-C842-9240-C608EF4EC3FC}">
      <dgm:prSet/>
      <dgm:spPr/>
      <dgm:t>
        <a:bodyPr/>
        <a:lstStyle/>
        <a:p>
          <a:endParaRPr lang="en-GB"/>
        </a:p>
      </dgm:t>
    </dgm:pt>
    <dgm:pt modelId="{8FAF496D-BDA1-824C-AA8C-F0F76E84D6C4}">
      <dgm:prSet phldrT="[Text]" custT="1"/>
      <dgm:spPr>
        <a:solidFill>
          <a:schemeClr val="tx1"/>
        </a:solidFill>
      </dgm:spPr>
      <dgm:t>
        <a:bodyPr/>
        <a:lstStyle/>
        <a:p>
          <a:r>
            <a:rPr lang="en-GB" sz="4400" b="1" err="1">
              <a:solidFill>
                <a:srgbClr val="E5F4E0"/>
              </a:solidFill>
              <a:latin typeface="DM Sans" pitchFamily="2" charset="77"/>
            </a:rPr>
            <a:t>Tekst</a:t>
          </a:r>
          <a:r>
            <a:rPr lang="en-GB" sz="4400" b="1">
              <a:solidFill>
                <a:srgbClr val="E5F4E0"/>
              </a:solidFill>
              <a:latin typeface="DM Sans" pitchFamily="2" charset="77"/>
            </a:rPr>
            <a:t> 3</a:t>
          </a:r>
        </a:p>
      </dgm:t>
    </dgm:pt>
    <dgm:pt modelId="{4BDBECBE-068A-2C46-A538-159135847470}" type="parTrans" cxnId="{91F176EB-0B62-D648-BDC6-7AF232458EDB}">
      <dgm:prSet/>
      <dgm:spPr/>
      <dgm:t>
        <a:bodyPr/>
        <a:lstStyle/>
        <a:p>
          <a:endParaRPr lang="en-GB"/>
        </a:p>
      </dgm:t>
    </dgm:pt>
    <dgm:pt modelId="{9E535AAB-A9F5-5D42-97B8-AA6F48345842}" type="sibTrans" cxnId="{91F176EB-0B62-D648-BDC6-7AF232458EDB}">
      <dgm:prSet/>
      <dgm:spPr/>
      <dgm:t>
        <a:bodyPr/>
        <a:lstStyle/>
        <a:p>
          <a:endParaRPr lang="en-GB"/>
        </a:p>
      </dgm:t>
    </dgm:pt>
    <dgm:pt modelId="{296F225C-7AD1-0B40-9199-4CBD90E2F9B2}" type="pres">
      <dgm:prSet presAssocID="{69A127AE-850B-0940-8D19-270923A4B288}" presName="Name0" presStyleCnt="0">
        <dgm:presLayoutVars>
          <dgm:dir/>
          <dgm:animLvl val="lvl"/>
          <dgm:resizeHandles val="exact"/>
        </dgm:presLayoutVars>
      </dgm:prSet>
      <dgm:spPr/>
    </dgm:pt>
    <dgm:pt modelId="{D82E9DB1-D329-9D41-A3D2-154995F7200E}" type="pres">
      <dgm:prSet presAssocID="{3BFB962A-5D45-664D-A21B-A0217D3AF05D}" presName="parTxOnly" presStyleLbl="node1" presStyleIdx="0" presStyleCnt="3">
        <dgm:presLayoutVars>
          <dgm:chMax val="0"/>
          <dgm:chPref val="0"/>
          <dgm:bulletEnabled val="1"/>
        </dgm:presLayoutVars>
      </dgm:prSet>
      <dgm:spPr/>
    </dgm:pt>
    <dgm:pt modelId="{62DA0FC5-C345-5545-B181-A78886571272}" type="pres">
      <dgm:prSet presAssocID="{E794AA6A-5A9B-CC41-83B6-D5D52459890F}" presName="parTxOnlySpace" presStyleCnt="0"/>
      <dgm:spPr/>
    </dgm:pt>
    <dgm:pt modelId="{A8E5E8D0-E9D6-FB47-AE7A-05193919BE71}" type="pres">
      <dgm:prSet presAssocID="{51A8B81C-86EA-3342-AB58-EAC336C1AAB8}" presName="parTxOnly" presStyleLbl="node1" presStyleIdx="1" presStyleCnt="3">
        <dgm:presLayoutVars>
          <dgm:chMax val="0"/>
          <dgm:chPref val="0"/>
          <dgm:bulletEnabled val="1"/>
        </dgm:presLayoutVars>
      </dgm:prSet>
      <dgm:spPr/>
    </dgm:pt>
    <dgm:pt modelId="{099225EF-58D9-BA48-BC8A-8C3A3294FD86}" type="pres">
      <dgm:prSet presAssocID="{93E18957-30E8-E94F-A02E-A9999CEEAD84}" presName="parTxOnlySpace" presStyleCnt="0"/>
      <dgm:spPr/>
    </dgm:pt>
    <dgm:pt modelId="{D6F7C778-2654-5748-93C4-BAE236D68ED6}" type="pres">
      <dgm:prSet presAssocID="{8FAF496D-BDA1-824C-AA8C-F0F76E84D6C4}" presName="parTxOnly" presStyleLbl="node1" presStyleIdx="2" presStyleCnt="3">
        <dgm:presLayoutVars>
          <dgm:chMax val="0"/>
          <dgm:chPref val="0"/>
          <dgm:bulletEnabled val="1"/>
        </dgm:presLayoutVars>
      </dgm:prSet>
      <dgm:spPr/>
    </dgm:pt>
  </dgm:ptLst>
  <dgm:cxnLst>
    <dgm:cxn modelId="{50DEDC77-FD48-C842-9240-C608EF4EC3FC}" srcId="{69A127AE-850B-0940-8D19-270923A4B288}" destId="{51A8B81C-86EA-3342-AB58-EAC336C1AAB8}" srcOrd="1" destOrd="0" parTransId="{62D670A7-15E0-8645-B264-4B5791196C90}" sibTransId="{93E18957-30E8-E94F-A02E-A9999CEEAD84}"/>
    <dgm:cxn modelId="{223EEF78-57F6-4E4C-9794-82A9A8F8FB38}" type="presOf" srcId="{8FAF496D-BDA1-824C-AA8C-F0F76E84D6C4}" destId="{D6F7C778-2654-5748-93C4-BAE236D68ED6}" srcOrd="0" destOrd="0" presId="urn:microsoft.com/office/officeart/2005/8/layout/chevron1"/>
    <dgm:cxn modelId="{5B62E5B5-863A-BD4F-ADF5-2DD24135D718}" type="presOf" srcId="{69A127AE-850B-0940-8D19-270923A4B288}" destId="{296F225C-7AD1-0B40-9199-4CBD90E2F9B2}" srcOrd="0" destOrd="0" presId="urn:microsoft.com/office/officeart/2005/8/layout/chevron1"/>
    <dgm:cxn modelId="{9EE95FEB-0581-EE4B-99D8-B04EC070C240}" type="presOf" srcId="{3BFB962A-5D45-664D-A21B-A0217D3AF05D}" destId="{D82E9DB1-D329-9D41-A3D2-154995F7200E}" srcOrd="0" destOrd="0" presId="urn:microsoft.com/office/officeart/2005/8/layout/chevron1"/>
    <dgm:cxn modelId="{91F176EB-0B62-D648-BDC6-7AF232458EDB}" srcId="{69A127AE-850B-0940-8D19-270923A4B288}" destId="{8FAF496D-BDA1-824C-AA8C-F0F76E84D6C4}" srcOrd="2" destOrd="0" parTransId="{4BDBECBE-068A-2C46-A538-159135847470}" sibTransId="{9E535AAB-A9F5-5D42-97B8-AA6F48345842}"/>
    <dgm:cxn modelId="{B1C01CFC-1E84-B740-9EB3-377FD7DBEEBB}" type="presOf" srcId="{51A8B81C-86EA-3342-AB58-EAC336C1AAB8}" destId="{A8E5E8D0-E9D6-FB47-AE7A-05193919BE71}" srcOrd="0" destOrd="0" presId="urn:microsoft.com/office/officeart/2005/8/layout/chevron1"/>
    <dgm:cxn modelId="{277147FE-BAB1-0E42-A639-754A496F9D6F}" srcId="{69A127AE-850B-0940-8D19-270923A4B288}" destId="{3BFB962A-5D45-664D-A21B-A0217D3AF05D}" srcOrd="0" destOrd="0" parTransId="{4F999907-2AFF-6D42-AB5C-517848837BBC}" sibTransId="{E794AA6A-5A9B-CC41-83B6-D5D52459890F}"/>
    <dgm:cxn modelId="{419EF863-BBD0-2945-9C1D-F511E34D946D}" type="presParOf" srcId="{296F225C-7AD1-0B40-9199-4CBD90E2F9B2}" destId="{D82E9DB1-D329-9D41-A3D2-154995F7200E}" srcOrd="0" destOrd="0" presId="urn:microsoft.com/office/officeart/2005/8/layout/chevron1"/>
    <dgm:cxn modelId="{80412732-5D34-9644-9926-43D8E18E597A}" type="presParOf" srcId="{296F225C-7AD1-0B40-9199-4CBD90E2F9B2}" destId="{62DA0FC5-C345-5545-B181-A78886571272}" srcOrd="1" destOrd="0" presId="urn:microsoft.com/office/officeart/2005/8/layout/chevron1"/>
    <dgm:cxn modelId="{A1FC6DF7-B28F-3C45-A40A-04EDCB185DD2}" type="presParOf" srcId="{296F225C-7AD1-0B40-9199-4CBD90E2F9B2}" destId="{A8E5E8D0-E9D6-FB47-AE7A-05193919BE71}" srcOrd="2" destOrd="0" presId="urn:microsoft.com/office/officeart/2005/8/layout/chevron1"/>
    <dgm:cxn modelId="{0D782BC9-E05A-E248-AABE-D508D7F6E35F}" type="presParOf" srcId="{296F225C-7AD1-0B40-9199-4CBD90E2F9B2}" destId="{099225EF-58D9-BA48-BC8A-8C3A3294FD86}" srcOrd="3" destOrd="0" presId="urn:microsoft.com/office/officeart/2005/8/layout/chevron1"/>
    <dgm:cxn modelId="{52805C18-3869-5B48-A428-907ED6FBE2AC}" type="presParOf" srcId="{296F225C-7AD1-0B40-9199-4CBD90E2F9B2}" destId="{D6F7C778-2654-5748-93C4-BAE236D68ED6}" srcOrd="4"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69A127AE-850B-0940-8D19-270923A4B288}" type="doc">
      <dgm:prSet loTypeId="urn:microsoft.com/office/officeart/2005/8/layout/chevron1" loCatId="" qsTypeId="urn:microsoft.com/office/officeart/2005/8/quickstyle/simple1" qsCatId="simple" csTypeId="urn:microsoft.com/office/officeart/2005/8/colors/accent0_1" csCatId="mainScheme" phldr="1"/>
      <dgm:spPr/>
    </dgm:pt>
    <dgm:pt modelId="{3BFB962A-5D45-664D-A21B-A0217D3AF05D}">
      <dgm:prSet phldrT="[Text]" custT="1"/>
      <dgm:spPr>
        <a:solidFill>
          <a:schemeClr val="tx1"/>
        </a:solidFill>
        <a:ln>
          <a:noFill/>
        </a:ln>
      </dgm:spPr>
      <dgm:t>
        <a:bodyPr/>
        <a:lstStyle/>
        <a:p>
          <a:r>
            <a:rPr lang="en-GB" sz="4400" b="1" err="1">
              <a:solidFill>
                <a:srgbClr val="E5F4E0"/>
              </a:solidFill>
              <a:latin typeface="DM Sans" pitchFamily="2" charset="77"/>
            </a:rPr>
            <a:t>Tekst</a:t>
          </a:r>
          <a:r>
            <a:rPr lang="en-GB" sz="4400" b="1">
              <a:solidFill>
                <a:srgbClr val="E5F4E0"/>
              </a:solidFill>
              <a:latin typeface="DM Sans" pitchFamily="2" charset="77"/>
            </a:rPr>
            <a:t> 1</a:t>
          </a:r>
        </a:p>
      </dgm:t>
    </dgm:pt>
    <dgm:pt modelId="{4F999907-2AFF-6D42-AB5C-517848837BBC}" type="parTrans" cxnId="{277147FE-BAB1-0E42-A639-754A496F9D6F}">
      <dgm:prSet/>
      <dgm:spPr/>
      <dgm:t>
        <a:bodyPr/>
        <a:lstStyle/>
        <a:p>
          <a:endParaRPr lang="en-GB"/>
        </a:p>
      </dgm:t>
    </dgm:pt>
    <dgm:pt modelId="{E794AA6A-5A9B-CC41-83B6-D5D52459890F}" type="sibTrans" cxnId="{277147FE-BAB1-0E42-A639-754A496F9D6F}">
      <dgm:prSet/>
      <dgm:spPr/>
      <dgm:t>
        <a:bodyPr/>
        <a:lstStyle/>
        <a:p>
          <a:endParaRPr lang="en-GB"/>
        </a:p>
      </dgm:t>
    </dgm:pt>
    <dgm:pt modelId="{51A8B81C-86EA-3342-AB58-EAC336C1AAB8}">
      <dgm:prSet phldrT="[Text]" custT="1"/>
      <dgm:spPr>
        <a:solidFill>
          <a:schemeClr val="tx1"/>
        </a:solidFill>
      </dgm:spPr>
      <dgm:t>
        <a:bodyPr/>
        <a:lstStyle/>
        <a:p>
          <a:r>
            <a:rPr lang="en-GB" sz="4400" b="1" err="1">
              <a:solidFill>
                <a:srgbClr val="E5F4E0"/>
              </a:solidFill>
              <a:latin typeface="DM Sans" pitchFamily="2" charset="77"/>
            </a:rPr>
            <a:t>Tekst</a:t>
          </a:r>
          <a:r>
            <a:rPr lang="en-GB" sz="4400" b="1">
              <a:solidFill>
                <a:srgbClr val="E5F4E0"/>
              </a:solidFill>
              <a:latin typeface="DM Sans" pitchFamily="2" charset="77"/>
            </a:rPr>
            <a:t> 2</a:t>
          </a:r>
          <a:endParaRPr lang="en-GB" sz="4400" b="1">
            <a:latin typeface="DM Sans" pitchFamily="2" charset="77"/>
          </a:endParaRPr>
        </a:p>
      </dgm:t>
    </dgm:pt>
    <dgm:pt modelId="{62D670A7-15E0-8645-B264-4B5791196C90}" type="parTrans" cxnId="{50DEDC77-FD48-C842-9240-C608EF4EC3FC}">
      <dgm:prSet/>
      <dgm:spPr/>
      <dgm:t>
        <a:bodyPr/>
        <a:lstStyle/>
        <a:p>
          <a:endParaRPr lang="en-GB"/>
        </a:p>
      </dgm:t>
    </dgm:pt>
    <dgm:pt modelId="{93E18957-30E8-E94F-A02E-A9999CEEAD84}" type="sibTrans" cxnId="{50DEDC77-FD48-C842-9240-C608EF4EC3FC}">
      <dgm:prSet/>
      <dgm:spPr/>
      <dgm:t>
        <a:bodyPr/>
        <a:lstStyle/>
        <a:p>
          <a:endParaRPr lang="en-GB"/>
        </a:p>
      </dgm:t>
    </dgm:pt>
    <dgm:pt modelId="{8FAF496D-BDA1-824C-AA8C-F0F76E84D6C4}">
      <dgm:prSet phldrT="[Text]" custT="1"/>
      <dgm:spPr>
        <a:solidFill>
          <a:schemeClr val="tx1"/>
        </a:solidFill>
      </dgm:spPr>
      <dgm:t>
        <a:bodyPr/>
        <a:lstStyle/>
        <a:p>
          <a:r>
            <a:rPr lang="en-GB" sz="4400" b="1" err="1">
              <a:solidFill>
                <a:srgbClr val="E5F4E0"/>
              </a:solidFill>
              <a:latin typeface="DM Sans" pitchFamily="2" charset="77"/>
            </a:rPr>
            <a:t>Tekst</a:t>
          </a:r>
          <a:r>
            <a:rPr lang="en-GB" sz="4400" b="1">
              <a:solidFill>
                <a:srgbClr val="E5F4E0"/>
              </a:solidFill>
              <a:latin typeface="DM Sans" pitchFamily="2" charset="77"/>
            </a:rPr>
            <a:t> 3</a:t>
          </a:r>
        </a:p>
      </dgm:t>
    </dgm:pt>
    <dgm:pt modelId="{4BDBECBE-068A-2C46-A538-159135847470}" type="parTrans" cxnId="{91F176EB-0B62-D648-BDC6-7AF232458EDB}">
      <dgm:prSet/>
      <dgm:spPr/>
      <dgm:t>
        <a:bodyPr/>
        <a:lstStyle/>
        <a:p>
          <a:endParaRPr lang="en-GB"/>
        </a:p>
      </dgm:t>
    </dgm:pt>
    <dgm:pt modelId="{9E535AAB-A9F5-5D42-97B8-AA6F48345842}" type="sibTrans" cxnId="{91F176EB-0B62-D648-BDC6-7AF232458EDB}">
      <dgm:prSet/>
      <dgm:spPr/>
      <dgm:t>
        <a:bodyPr/>
        <a:lstStyle/>
        <a:p>
          <a:endParaRPr lang="en-GB"/>
        </a:p>
      </dgm:t>
    </dgm:pt>
    <dgm:pt modelId="{296F225C-7AD1-0B40-9199-4CBD90E2F9B2}" type="pres">
      <dgm:prSet presAssocID="{69A127AE-850B-0940-8D19-270923A4B288}" presName="Name0" presStyleCnt="0">
        <dgm:presLayoutVars>
          <dgm:dir/>
          <dgm:animLvl val="lvl"/>
          <dgm:resizeHandles val="exact"/>
        </dgm:presLayoutVars>
      </dgm:prSet>
      <dgm:spPr/>
    </dgm:pt>
    <dgm:pt modelId="{D82E9DB1-D329-9D41-A3D2-154995F7200E}" type="pres">
      <dgm:prSet presAssocID="{3BFB962A-5D45-664D-A21B-A0217D3AF05D}" presName="parTxOnly" presStyleLbl="node1" presStyleIdx="0" presStyleCnt="3">
        <dgm:presLayoutVars>
          <dgm:chMax val="0"/>
          <dgm:chPref val="0"/>
          <dgm:bulletEnabled val="1"/>
        </dgm:presLayoutVars>
      </dgm:prSet>
      <dgm:spPr/>
    </dgm:pt>
    <dgm:pt modelId="{62DA0FC5-C345-5545-B181-A78886571272}" type="pres">
      <dgm:prSet presAssocID="{E794AA6A-5A9B-CC41-83B6-D5D52459890F}" presName="parTxOnlySpace" presStyleCnt="0"/>
      <dgm:spPr/>
    </dgm:pt>
    <dgm:pt modelId="{A8E5E8D0-E9D6-FB47-AE7A-05193919BE71}" type="pres">
      <dgm:prSet presAssocID="{51A8B81C-86EA-3342-AB58-EAC336C1AAB8}" presName="parTxOnly" presStyleLbl="node1" presStyleIdx="1" presStyleCnt="3">
        <dgm:presLayoutVars>
          <dgm:chMax val="0"/>
          <dgm:chPref val="0"/>
          <dgm:bulletEnabled val="1"/>
        </dgm:presLayoutVars>
      </dgm:prSet>
      <dgm:spPr/>
    </dgm:pt>
    <dgm:pt modelId="{099225EF-58D9-BA48-BC8A-8C3A3294FD86}" type="pres">
      <dgm:prSet presAssocID="{93E18957-30E8-E94F-A02E-A9999CEEAD84}" presName="parTxOnlySpace" presStyleCnt="0"/>
      <dgm:spPr/>
    </dgm:pt>
    <dgm:pt modelId="{D6F7C778-2654-5748-93C4-BAE236D68ED6}" type="pres">
      <dgm:prSet presAssocID="{8FAF496D-BDA1-824C-AA8C-F0F76E84D6C4}" presName="parTxOnly" presStyleLbl="node1" presStyleIdx="2" presStyleCnt="3">
        <dgm:presLayoutVars>
          <dgm:chMax val="0"/>
          <dgm:chPref val="0"/>
          <dgm:bulletEnabled val="1"/>
        </dgm:presLayoutVars>
      </dgm:prSet>
      <dgm:spPr/>
    </dgm:pt>
  </dgm:ptLst>
  <dgm:cxnLst>
    <dgm:cxn modelId="{50DEDC77-FD48-C842-9240-C608EF4EC3FC}" srcId="{69A127AE-850B-0940-8D19-270923A4B288}" destId="{51A8B81C-86EA-3342-AB58-EAC336C1AAB8}" srcOrd="1" destOrd="0" parTransId="{62D670A7-15E0-8645-B264-4B5791196C90}" sibTransId="{93E18957-30E8-E94F-A02E-A9999CEEAD84}"/>
    <dgm:cxn modelId="{223EEF78-57F6-4E4C-9794-82A9A8F8FB38}" type="presOf" srcId="{8FAF496D-BDA1-824C-AA8C-F0F76E84D6C4}" destId="{D6F7C778-2654-5748-93C4-BAE236D68ED6}" srcOrd="0" destOrd="0" presId="urn:microsoft.com/office/officeart/2005/8/layout/chevron1"/>
    <dgm:cxn modelId="{5B62E5B5-863A-BD4F-ADF5-2DD24135D718}" type="presOf" srcId="{69A127AE-850B-0940-8D19-270923A4B288}" destId="{296F225C-7AD1-0B40-9199-4CBD90E2F9B2}" srcOrd="0" destOrd="0" presId="urn:microsoft.com/office/officeart/2005/8/layout/chevron1"/>
    <dgm:cxn modelId="{9EE95FEB-0581-EE4B-99D8-B04EC070C240}" type="presOf" srcId="{3BFB962A-5D45-664D-A21B-A0217D3AF05D}" destId="{D82E9DB1-D329-9D41-A3D2-154995F7200E}" srcOrd="0" destOrd="0" presId="urn:microsoft.com/office/officeart/2005/8/layout/chevron1"/>
    <dgm:cxn modelId="{91F176EB-0B62-D648-BDC6-7AF232458EDB}" srcId="{69A127AE-850B-0940-8D19-270923A4B288}" destId="{8FAF496D-BDA1-824C-AA8C-F0F76E84D6C4}" srcOrd="2" destOrd="0" parTransId="{4BDBECBE-068A-2C46-A538-159135847470}" sibTransId="{9E535AAB-A9F5-5D42-97B8-AA6F48345842}"/>
    <dgm:cxn modelId="{B1C01CFC-1E84-B740-9EB3-377FD7DBEEBB}" type="presOf" srcId="{51A8B81C-86EA-3342-AB58-EAC336C1AAB8}" destId="{A8E5E8D0-E9D6-FB47-AE7A-05193919BE71}" srcOrd="0" destOrd="0" presId="urn:microsoft.com/office/officeart/2005/8/layout/chevron1"/>
    <dgm:cxn modelId="{277147FE-BAB1-0E42-A639-754A496F9D6F}" srcId="{69A127AE-850B-0940-8D19-270923A4B288}" destId="{3BFB962A-5D45-664D-A21B-A0217D3AF05D}" srcOrd="0" destOrd="0" parTransId="{4F999907-2AFF-6D42-AB5C-517848837BBC}" sibTransId="{E794AA6A-5A9B-CC41-83B6-D5D52459890F}"/>
    <dgm:cxn modelId="{419EF863-BBD0-2945-9C1D-F511E34D946D}" type="presParOf" srcId="{296F225C-7AD1-0B40-9199-4CBD90E2F9B2}" destId="{D82E9DB1-D329-9D41-A3D2-154995F7200E}" srcOrd="0" destOrd="0" presId="urn:microsoft.com/office/officeart/2005/8/layout/chevron1"/>
    <dgm:cxn modelId="{80412732-5D34-9644-9926-43D8E18E597A}" type="presParOf" srcId="{296F225C-7AD1-0B40-9199-4CBD90E2F9B2}" destId="{62DA0FC5-C345-5545-B181-A78886571272}" srcOrd="1" destOrd="0" presId="urn:microsoft.com/office/officeart/2005/8/layout/chevron1"/>
    <dgm:cxn modelId="{A1FC6DF7-B28F-3C45-A40A-04EDCB185DD2}" type="presParOf" srcId="{296F225C-7AD1-0B40-9199-4CBD90E2F9B2}" destId="{A8E5E8D0-E9D6-FB47-AE7A-05193919BE71}" srcOrd="2" destOrd="0" presId="urn:microsoft.com/office/officeart/2005/8/layout/chevron1"/>
    <dgm:cxn modelId="{0D782BC9-E05A-E248-AABE-D508D7F6E35F}" type="presParOf" srcId="{296F225C-7AD1-0B40-9199-4CBD90E2F9B2}" destId="{099225EF-58D9-BA48-BC8A-8C3A3294FD86}" srcOrd="3" destOrd="0" presId="urn:microsoft.com/office/officeart/2005/8/layout/chevron1"/>
    <dgm:cxn modelId="{52805C18-3869-5B48-A428-907ED6FBE2AC}" type="presParOf" srcId="{296F225C-7AD1-0B40-9199-4CBD90E2F9B2}" destId="{D6F7C778-2654-5748-93C4-BAE236D68ED6}" srcOrd="4"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4.xml><?xml version="1.0" encoding="utf-8"?>
<dgm:dataModel xmlns:dgm="http://schemas.openxmlformats.org/drawingml/2006/diagram" xmlns:a="http://schemas.openxmlformats.org/drawingml/2006/main">
  <dgm:ptLst>
    <dgm:pt modelId="{69A127AE-850B-0940-8D19-270923A4B288}" type="doc">
      <dgm:prSet loTypeId="urn:microsoft.com/office/officeart/2005/8/layout/chevron1" loCatId="" qsTypeId="urn:microsoft.com/office/officeart/2005/8/quickstyle/simple1" qsCatId="simple" csTypeId="urn:microsoft.com/office/officeart/2005/8/colors/accent0_1" csCatId="mainScheme" phldr="1"/>
      <dgm:spPr/>
    </dgm:pt>
    <dgm:pt modelId="{3BFB962A-5D45-664D-A21B-A0217D3AF05D}">
      <dgm:prSet phldrT="[Text]" custT="1"/>
      <dgm:spPr>
        <a:solidFill>
          <a:schemeClr val="tx1"/>
        </a:solidFill>
        <a:ln>
          <a:noFill/>
        </a:ln>
      </dgm:spPr>
      <dgm:t>
        <a:bodyPr/>
        <a:lstStyle/>
        <a:p>
          <a:r>
            <a:rPr lang="en-GB" sz="4400" b="1" err="1">
              <a:solidFill>
                <a:srgbClr val="E5F4E0"/>
              </a:solidFill>
              <a:latin typeface="DM Sans" pitchFamily="2" charset="77"/>
            </a:rPr>
            <a:t>Tekst</a:t>
          </a:r>
          <a:r>
            <a:rPr lang="en-GB" sz="4400" b="1">
              <a:solidFill>
                <a:srgbClr val="E5F4E0"/>
              </a:solidFill>
              <a:latin typeface="DM Sans" pitchFamily="2" charset="77"/>
            </a:rPr>
            <a:t> 1</a:t>
          </a:r>
        </a:p>
      </dgm:t>
    </dgm:pt>
    <dgm:pt modelId="{4F999907-2AFF-6D42-AB5C-517848837BBC}" type="parTrans" cxnId="{277147FE-BAB1-0E42-A639-754A496F9D6F}">
      <dgm:prSet/>
      <dgm:spPr/>
      <dgm:t>
        <a:bodyPr/>
        <a:lstStyle/>
        <a:p>
          <a:endParaRPr lang="en-GB"/>
        </a:p>
      </dgm:t>
    </dgm:pt>
    <dgm:pt modelId="{E794AA6A-5A9B-CC41-83B6-D5D52459890F}" type="sibTrans" cxnId="{277147FE-BAB1-0E42-A639-754A496F9D6F}">
      <dgm:prSet/>
      <dgm:spPr/>
      <dgm:t>
        <a:bodyPr/>
        <a:lstStyle/>
        <a:p>
          <a:endParaRPr lang="en-GB"/>
        </a:p>
      </dgm:t>
    </dgm:pt>
    <dgm:pt modelId="{51A8B81C-86EA-3342-AB58-EAC336C1AAB8}">
      <dgm:prSet phldrT="[Text]" custT="1"/>
      <dgm:spPr>
        <a:solidFill>
          <a:schemeClr val="tx1"/>
        </a:solidFill>
      </dgm:spPr>
      <dgm:t>
        <a:bodyPr/>
        <a:lstStyle/>
        <a:p>
          <a:r>
            <a:rPr lang="en-GB" sz="4400" b="1" err="1">
              <a:solidFill>
                <a:srgbClr val="E5F4E0"/>
              </a:solidFill>
              <a:latin typeface="DM Sans" pitchFamily="2" charset="77"/>
            </a:rPr>
            <a:t>Tekst</a:t>
          </a:r>
          <a:r>
            <a:rPr lang="en-GB" sz="4400" b="1">
              <a:solidFill>
                <a:srgbClr val="E5F4E0"/>
              </a:solidFill>
              <a:latin typeface="DM Sans" pitchFamily="2" charset="77"/>
            </a:rPr>
            <a:t> 2</a:t>
          </a:r>
          <a:endParaRPr lang="en-GB" sz="4400" b="1">
            <a:latin typeface="DM Sans" pitchFamily="2" charset="77"/>
          </a:endParaRPr>
        </a:p>
      </dgm:t>
    </dgm:pt>
    <dgm:pt modelId="{62D670A7-15E0-8645-B264-4B5791196C90}" type="parTrans" cxnId="{50DEDC77-FD48-C842-9240-C608EF4EC3FC}">
      <dgm:prSet/>
      <dgm:spPr/>
      <dgm:t>
        <a:bodyPr/>
        <a:lstStyle/>
        <a:p>
          <a:endParaRPr lang="en-GB"/>
        </a:p>
      </dgm:t>
    </dgm:pt>
    <dgm:pt modelId="{93E18957-30E8-E94F-A02E-A9999CEEAD84}" type="sibTrans" cxnId="{50DEDC77-FD48-C842-9240-C608EF4EC3FC}">
      <dgm:prSet/>
      <dgm:spPr/>
      <dgm:t>
        <a:bodyPr/>
        <a:lstStyle/>
        <a:p>
          <a:endParaRPr lang="en-GB"/>
        </a:p>
      </dgm:t>
    </dgm:pt>
    <dgm:pt modelId="{8FAF496D-BDA1-824C-AA8C-F0F76E84D6C4}">
      <dgm:prSet phldrT="[Text]" custT="1"/>
      <dgm:spPr>
        <a:solidFill>
          <a:schemeClr val="tx1"/>
        </a:solidFill>
      </dgm:spPr>
      <dgm:t>
        <a:bodyPr/>
        <a:lstStyle/>
        <a:p>
          <a:r>
            <a:rPr lang="en-GB" sz="4400" b="1" err="1">
              <a:solidFill>
                <a:srgbClr val="E5F4E0"/>
              </a:solidFill>
              <a:latin typeface="DM Sans" pitchFamily="2" charset="77"/>
            </a:rPr>
            <a:t>Tekst</a:t>
          </a:r>
          <a:r>
            <a:rPr lang="en-GB" sz="4400" b="1">
              <a:solidFill>
                <a:srgbClr val="E5F4E0"/>
              </a:solidFill>
              <a:latin typeface="DM Sans" pitchFamily="2" charset="77"/>
            </a:rPr>
            <a:t> 3</a:t>
          </a:r>
        </a:p>
      </dgm:t>
    </dgm:pt>
    <dgm:pt modelId="{4BDBECBE-068A-2C46-A538-159135847470}" type="parTrans" cxnId="{91F176EB-0B62-D648-BDC6-7AF232458EDB}">
      <dgm:prSet/>
      <dgm:spPr/>
      <dgm:t>
        <a:bodyPr/>
        <a:lstStyle/>
        <a:p>
          <a:endParaRPr lang="en-GB"/>
        </a:p>
      </dgm:t>
    </dgm:pt>
    <dgm:pt modelId="{9E535AAB-A9F5-5D42-97B8-AA6F48345842}" type="sibTrans" cxnId="{91F176EB-0B62-D648-BDC6-7AF232458EDB}">
      <dgm:prSet/>
      <dgm:spPr/>
      <dgm:t>
        <a:bodyPr/>
        <a:lstStyle/>
        <a:p>
          <a:endParaRPr lang="en-GB"/>
        </a:p>
      </dgm:t>
    </dgm:pt>
    <dgm:pt modelId="{296F225C-7AD1-0B40-9199-4CBD90E2F9B2}" type="pres">
      <dgm:prSet presAssocID="{69A127AE-850B-0940-8D19-270923A4B288}" presName="Name0" presStyleCnt="0">
        <dgm:presLayoutVars>
          <dgm:dir/>
          <dgm:animLvl val="lvl"/>
          <dgm:resizeHandles val="exact"/>
        </dgm:presLayoutVars>
      </dgm:prSet>
      <dgm:spPr/>
    </dgm:pt>
    <dgm:pt modelId="{D82E9DB1-D329-9D41-A3D2-154995F7200E}" type="pres">
      <dgm:prSet presAssocID="{3BFB962A-5D45-664D-A21B-A0217D3AF05D}" presName="parTxOnly" presStyleLbl="node1" presStyleIdx="0" presStyleCnt="3">
        <dgm:presLayoutVars>
          <dgm:chMax val="0"/>
          <dgm:chPref val="0"/>
          <dgm:bulletEnabled val="1"/>
        </dgm:presLayoutVars>
      </dgm:prSet>
      <dgm:spPr/>
    </dgm:pt>
    <dgm:pt modelId="{62DA0FC5-C345-5545-B181-A78886571272}" type="pres">
      <dgm:prSet presAssocID="{E794AA6A-5A9B-CC41-83B6-D5D52459890F}" presName="parTxOnlySpace" presStyleCnt="0"/>
      <dgm:spPr/>
    </dgm:pt>
    <dgm:pt modelId="{A8E5E8D0-E9D6-FB47-AE7A-05193919BE71}" type="pres">
      <dgm:prSet presAssocID="{51A8B81C-86EA-3342-AB58-EAC336C1AAB8}" presName="parTxOnly" presStyleLbl="node1" presStyleIdx="1" presStyleCnt="3">
        <dgm:presLayoutVars>
          <dgm:chMax val="0"/>
          <dgm:chPref val="0"/>
          <dgm:bulletEnabled val="1"/>
        </dgm:presLayoutVars>
      </dgm:prSet>
      <dgm:spPr/>
    </dgm:pt>
    <dgm:pt modelId="{099225EF-58D9-BA48-BC8A-8C3A3294FD86}" type="pres">
      <dgm:prSet presAssocID="{93E18957-30E8-E94F-A02E-A9999CEEAD84}" presName="parTxOnlySpace" presStyleCnt="0"/>
      <dgm:spPr/>
    </dgm:pt>
    <dgm:pt modelId="{D6F7C778-2654-5748-93C4-BAE236D68ED6}" type="pres">
      <dgm:prSet presAssocID="{8FAF496D-BDA1-824C-AA8C-F0F76E84D6C4}" presName="parTxOnly" presStyleLbl="node1" presStyleIdx="2" presStyleCnt="3">
        <dgm:presLayoutVars>
          <dgm:chMax val="0"/>
          <dgm:chPref val="0"/>
          <dgm:bulletEnabled val="1"/>
        </dgm:presLayoutVars>
      </dgm:prSet>
      <dgm:spPr/>
    </dgm:pt>
  </dgm:ptLst>
  <dgm:cxnLst>
    <dgm:cxn modelId="{50DEDC77-FD48-C842-9240-C608EF4EC3FC}" srcId="{69A127AE-850B-0940-8D19-270923A4B288}" destId="{51A8B81C-86EA-3342-AB58-EAC336C1AAB8}" srcOrd="1" destOrd="0" parTransId="{62D670A7-15E0-8645-B264-4B5791196C90}" sibTransId="{93E18957-30E8-E94F-A02E-A9999CEEAD84}"/>
    <dgm:cxn modelId="{223EEF78-57F6-4E4C-9794-82A9A8F8FB38}" type="presOf" srcId="{8FAF496D-BDA1-824C-AA8C-F0F76E84D6C4}" destId="{D6F7C778-2654-5748-93C4-BAE236D68ED6}" srcOrd="0" destOrd="0" presId="urn:microsoft.com/office/officeart/2005/8/layout/chevron1"/>
    <dgm:cxn modelId="{5B62E5B5-863A-BD4F-ADF5-2DD24135D718}" type="presOf" srcId="{69A127AE-850B-0940-8D19-270923A4B288}" destId="{296F225C-7AD1-0B40-9199-4CBD90E2F9B2}" srcOrd="0" destOrd="0" presId="urn:microsoft.com/office/officeart/2005/8/layout/chevron1"/>
    <dgm:cxn modelId="{9EE95FEB-0581-EE4B-99D8-B04EC070C240}" type="presOf" srcId="{3BFB962A-5D45-664D-A21B-A0217D3AF05D}" destId="{D82E9DB1-D329-9D41-A3D2-154995F7200E}" srcOrd="0" destOrd="0" presId="urn:microsoft.com/office/officeart/2005/8/layout/chevron1"/>
    <dgm:cxn modelId="{91F176EB-0B62-D648-BDC6-7AF232458EDB}" srcId="{69A127AE-850B-0940-8D19-270923A4B288}" destId="{8FAF496D-BDA1-824C-AA8C-F0F76E84D6C4}" srcOrd="2" destOrd="0" parTransId="{4BDBECBE-068A-2C46-A538-159135847470}" sibTransId="{9E535AAB-A9F5-5D42-97B8-AA6F48345842}"/>
    <dgm:cxn modelId="{B1C01CFC-1E84-B740-9EB3-377FD7DBEEBB}" type="presOf" srcId="{51A8B81C-86EA-3342-AB58-EAC336C1AAB8}" destId="{A8E5E8D0-E9D6-FB47-AE7A-05193919BE71}" srcOrd="0" destOrd="0" presId="urn:microsoft.com/office/officeart/2005/8/layout/chevron1"/>
    <dgm:cxn modelId="{277147FE-BAB1-0E42-A639-754A496F9D6F}" srcId="{69A127AE-850B-0940-8D19-270923A4B288}" destId="{3BFB962A-5D45-664D-A21B-A0217D3AF05D}" srcOrd="0" destOrd="0" parTransId="{4F999907-2AFF-6D42-AB5C-517848837BBC}" sibTransId="{E794AA6A-5A9B-CC41-83B6-D5D52459890F}"/>
    <dgm:cxn modelId="{419EF863-BBD0-2945-9C1D-F511E34D946D}" type="presParOf" srcId="{296F225C-7AD1-0B40-9199-4CBD90E2F9B2}" destId="{D82E9DB1-D329-9D41-A3D2-154995F7200E}" srcOrd="0" destOrd="0" presId="urn:microsoft.com/office/officeart/2005/8/layout/chevron1"/>
    <dgm:cxn modelId="{80412732-5D34-9644-9926-43D8E18E597A}" type="presParOf" srcId="{296F225C-7AD1-0B40-9199-4CBD90E2F9B2}" destId="{62DA0FC5-C345-5545-B181-A78886571272}" srcOrd="1" destOrd="0" presId="urn:microsoft.com/office/officeart/2005/8/layout/chevron1"/>
    <dgm:cxn modelId="{A1FC6DF7-B28F-3C45-A40A-04EDCB185DD2}" type="presParOf" srcId="{296F225C-7AD1-0B40-9199-4CBD90E2F9B2}" destId="{A8E5E8D0-E9D6-FB47-AE7A-05193919BE71}" srcOrd="2" destOrd="0" presId="urn:microsoft.com/office/officeart/2005/8/layout/chevron1"/>
    <dgm:cxn modelId="{0D782BC9-E05A-E248-AABE-D508D7F6E35F}" type="presParOf" srcId="{296F225C-7AD1-0B40-9199-4CBD90E2F9B2}" destId="{099225EF-58D9-BA48-BC8A-8C3A3294FD86}" srcOrd="3" destOrd="0" presId="urn:microsoft.com/office/officeart/2005/8/layout/chevron1"/>
    <dgm:cxn modelId="{52805C18-3869-5B48-A428-907ED6FBE2AC}" type="presParOf" srcId="{296F225C-7AD1-0B40-9199-4CBD90E2F9B2}" destId="{D6F7C778-2654-5748-93C4-BAE236D68ED6}" srcOrd="4"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5.xml><?xml version="1.0" encoding="utf-8"?>
<dgm:dataModel xmlns:dgm="http://schemas.openxmlformats.org/drawingml/2006/diagram" xmlns:a="http://schemas.openxmlformats.org/drawingml/2006/main">
  <dgm:ptLst>
    <dgm:pt modelId="{69A127AE-850B-0940-8D19-270923A4B288}" type="doc">
      <dgm:prSet loTypeId="urn:microsoft.com/office/officeart/2005/8/layout/chevron1" loCatId="" qsTypeId="urn:microsoft.com/office/officeart/2005/8/quickstyle/simple1" qsCatId="simple" csTypeId="urn:microsoft.com/office/officeart/2005/8/colors/accent0_1" csCatId="mainScheme" phldr="1"/>
      <dgm:spPr/>
    </dgm:pt>
    <dgm:pt modelId="{3BFB962A-5D45-664D-A21B-A0217D3AF05D}">
      <dgm:prSet phldrT="[Text]" custT="1"/>
      <dgm:spPr>
        <a:solidFill>
          <a:schemeClr val="tx1"/>
        </a:solidFill>
        <a:ln>
          <a:noFill/>
        </a:ln>
      </dgm:spPr>
      <dgm:t>
        <a:bodyPr/>
        <a:lstStyle/>
        <a:p>
          <a:r>
            <a:rPr lang="en-GB" sz="3200">
              <a:solidFill>
                <a:srgbClr val="E5F4E0"/>
              </a:solidFill>
              <a:latin typeface="DM Sans" pitchFamily="2" charset="77"/>
            </a:rPr>
            <a:t>Wat </a:t>
          </a:r>
          <a:r>
            <a:rPr lang="en-GB" sz="3200" err="1">
              <a:solidFill>
                <a:srgbClr val="E5F4E0"/>
              </a:solidFill>
              <a:latin typeface="DM Sans" pitchFamily="2" charset="77"/>
            </a:rPr>
            <a:t>wil</a:t>
          </a:r>
          <a:r>
            <a:rPr lang="en-GB" sz="3200">
              <a:solidFill>
                <a:srgbClr val="E5F4E0"/>
              </a:solidFill>
              <a:latin typeface="DM Sans" pitchFamily="2" charset="77"/>
            </a:rPr>
            <a:t> je </a:t>
          </a:r>
          <a:r>
            <a:rPr lang="en-GB" sz="3200" b="1" err="1">
              <a:solidFill>
                <a:srgbClr val="E5F4E0"/>
              </a:solidFill>
              <a:latin typeface="DM Sans" pitchFamily="2" charset="77"/>
            </a:rPr>
            <a:t>behouden</a:t>
          </a:r>
          <a:r>
            <a:rPr lang="en-GB" sz="3200" b="1">
              <a:solidFill>
                <a:srgbClr val="E5F4E0"/>
              </a:solidFill>
              <a:latin typeface="DM Sans" pitchFamily="2" charset="77"/>
            </a:rPr>
            <a:t>?</a:t>
          </a:r>
        </a:p>
      </dgm:t>
    </dgm:pt>
    <dgm:pt modelId="{4F999907-2AFF-6D42-AB5C-517848837BBC}" type="parTrans" cxnId="{277147FE-BAB1-0E42-A639-754A496F9D6F}">
      <dgm:prSet/>
      <dgm:spPr/>
      <dgm:t>
        <a:bodyPr/>
        <a:lstStyle/>
        <a:p>
          <a:endParaRPr lang="en-GB" sz="1200"/>
        </a:p>
      </dgm:t>
    </dgm:pt>
    <dgm:pt modelId="{E794AA6A-5A9B-CC41-83B6-D5D52459890F}" type="sibTrans" cxnId="{277147FE-BAB1-0E42-A639-754A496F9D6F}">
      <dgm:prSet/>
      <dgm:spPr/>
      <dgm:t>
        <a:bodyPr/>
        <a:lstStyle/>
        <a:p>
          <a:endParaRPr lang="en-GB" sz="1200"/>
        </a:p>
      </dgm:t>
    </dgm:pt>
    <dgm:pt modelId="{51A8B81C-86EA-3342-AB58-EAC336C1AAB8}">
      <dgm:prSet phldrT="[Text]" custT="1"/>
      <dgm:spPr>
        <a:solidFill>
          <a:schemeClr val="tx1"/>
        </a:solidFill>
      </dgm:spPr>
      <dgm:t>
        <a:bodyPr/>
        <a:lstStyle/>
        <a:p>
          <a:pPr marL="0" lvl="0" indent="0" algn="ctr" defTabSz="1422400">
            <a:lnSpc>
              <a:spcPct val="90000"/>
            </a:lnSpc>
            <a:spcBef>
              <a:spcPct val="0"/>
            </a:spcBef>
            <a:spcAft>
              <a:spcPct val="35000"/>
            </a:spcAft>
            <a:buNone/>
          </a:pPr>
          <a:r>
            <a:rPr lang="en-GB" sz="3200" kern="1200">
              <a:solidFill>
                <a:srgbClr val="E5F4E0"/>
              </a:solidFill>
              <a:latin typeface="DM Sans" pitchFamily="2" charset="77"/>
              <a:ea typeface="Criteria CF Bold"/>
              <a:cs typeface="Criteria CF Bold"/>
            </a:rPr>
            <a:t>Wat </a:t>
          </a:r>
          <a:r>
            <a:rPr lang="en-GB" sz="3200" kern="1200" err="1">
              <a:solidFill>
                <a:srgbClr val="E5F4E0"/>
              </a:solidFill>
              <a:latin typeface="DM Sans" pitchFamily="2" charset="77"/>
              <a:ea typeface="Criteria CF Bold"/>
              <a:cs typeface="Criteria CF Bold"/>
            </a:rPr>
            <a:t>wil</a:t>
          </a:r>
          <a:r>
            <a:rPr lang="en-GB" sz="3200" kern="1200">
              <a:solidFill>
                <a:srgbClr val="E5F4E0"/>
              </a:solidFill>
              <a:latin typeface="DM Sans" pitchFamily="2" charset="77"/>
              <a:ea typeface="Criteria CF Bold"/>
              <a:cs typeface="Criteria CF Bold"/>
            </a:rPr>
            <a:t> je </a:t>
          </a:r>
          <a:r>
            <a:rPr lang="en-GB" sz="3200" b="1" kern="1200" err="1">
              <a:solidFill>
                <a:srgbClr val="E5F4E0"/>
              </a:solidFill>
              <a:latin typeface="DM Sans" pitchFamily="2" charset="77"/>
              <a:ea typeface="Criteria CF Bold"/>
              <a:cs typeface="Criteria CF Bold"/>
            </a:rPr>
            <a:t>ontwikkelen</a:t>
          </a:r>
          <a:r>
            <a:rPr lang="en-GB" sz="3200" b="1" kern="1200">
              <a:solidFill>
                <a:srgbClr val="E5F4E0"/>
              </a:solidFill>
              <a:latin typeface="DM Sans" pitchFamily="2" charset="77"/>
              <a:ea typeface="Criteria CF Bold"/>
              <a:cs typeface="Criteria CF Bold"/>
            </a:rPr>
            <a:t>?</a:t>
          </a:r>
        </a:p>
      </dgm:t>
    </dgm:pt>
    <dgm:pt modelId="{62D670A7-15E0-8645-B264-4B5791196C90}" type="parTrans" cxnId="{50DEDC77-FD48-C842-9240-C608EF4EC3FC}">
      <dgm:prSet/>
      <dgm:spPr/>
      <dgm:t>
        <a:bodyPr/>
        <a:lstStyle/>
        <a:p>
          <a:endParaRPr lang="en-GB" sz="1200"/>
        </a:p>
      </dgm:t>
    </dgm:pt>
    <dgm:pt modelId="{93E18957-30E8-E94F-A02E-A9999CEEAD84}" type="sibTrans" cxnId="{50DEDC77-FD48-C842-9240-C608EF4EC3FC}">
      <dgm:prSet/>
      <dgm:spPr/>
      <dgm:t>
        <a:bodyPr/>
        <a:lstStyle/>
        <a:p>
          <a:endParaRPr lang="en-GB" sz="1200"/>
        </a:p>
      </dgm:t>
    </dgm:pt>
    <dgm:pt modelId="{8FAF496D-BDA1-824C-AA8C-F0F76E84D6C4}">
      <dgm:prSet phldrT="[Text]" custT="1"/>
      <dgm:spPr>
        <a:solidFill>
          <a:schemeClr val="tx1"/>
        </a:solidFill>
      </dgm:spPr>
      <dgm:t>
        <a:bodyPr/>
        <a:lstStyle/>
        <a:p>
          <a:r>
            <a:rPr lang="en-GB" sz="3200">
              <a:solidFill>
                <a:srgbClr val="E5F4E0"/>
              </a:solidFill>
              <a:latin typeface="DM Sans" pitchFamily="2" charset="77"/>
            </a:rPr>
            <a:t>Wat </a:t>
          </a:r>
          <a:r>
            <a:rPr lang="en-GB" sz="3200" err="1">
              <a:solidFill>
                <a:srgbClr val="E5F4E0"/>
              </a:solidFill>
              <a:latin typeface="DM Sans" pitchFamily="2" charset="77"/>
            </a:rPr>
            <a:t>wil</a:t>
          </a:r>
          <a:r>
            <a:rPr lang="en-GB" sz="3200">
              <a:solidFill>
                <a:srgbClr val="E5F4E0"/>
              </a:solidFill>
              <a:latin typeface="DM Sans" pitchFamily="2" charset="77"/>
            </a:rPr>
            <a:t> je </a:t>
          </a:r>
          <a:r>
            <a:rPr lang="en-GB" sz="3200" b="1" err="1">
              <a:solidFill>
                <a:srgbClr val="E5F4E0"/>
              </a:solidFill>
              <a:latin typeface="DM Sans" pitchFamily="2" charset="77"/>
            </a:rPr>
            <a:t>afbouwen</a:t>
          </a:r>
          <a:r>
            <a:rPr lang="en-GB" sz="3200" b="1">
              <a:solidFill>
                <a:srgbClr val="E5F4E0"/>
              </a:solidFill>
              <a:latin typeface="DM Sans" pitchFamily="2" charset="77"/>
            </a:rPr>
            <a:t>?</a:t>
          </a:r>
        </a:p>
      </dgm:t>
    </dgm:pt>
    <dgm:pt modelId="{4BDBECBE-068A-2C46-A538-159135847470}" type="parTrans" cxnId="{91F176EB-0B62-D648-BDC6-7AF232458EDB}">
      <dgm:prSet/>
      <dgm:spPr/>
      <dgm:t>
        <a:bodyPr/>
        <a:lstStyle/>
        <a:p>
          <a:endParaRPr lang="en-GB" sz="1200"/>
        </a:p>
      </dgm:t>
    </dgm:pt>
    <dgm:pt modelId="{9E535AAB-A9F5-5D42-97B8-AA6F48345842}" type="sibTrans" cxnId="{91F176EB-0B62-D648-BDC6-7AF232458EDB}">
      <dgm:prSet/>
      <dgm:spPr/>
      <dgm:t>
        <a:bodyPr/>
        <a:lstStyle/>
        <a:p>
          <a:endParaRPr lang="en-GB" sz="1200"/>
        </a:p>
      </dgm:t>
    </dgm:pt>
    <dgm:pt modelId="{296F225C-7AD1-0B40-9199-4CBD90E2F9B2}" type="pres">
      <dgm:prSet presAssocID="{69A127AE-850B-0940-8D19-270923A4B288}" presName="Name0" presStyleCnt="0">
        <dgm:presLayoutVars>
          <dgm:dir/>
          <dgm:animLvl val="lvl"/>
          <dgm:resizeHandles val="exact"/>
        </dgm:presLayoutVars>
      </dgm:prSet>
      <dgm:spPr/>
    </dgm:pt>
    <dgm:pt modelId="{D82E9DB1-D329-9D41-A3D2-154995F7200E}" type="pres">
      <dgm:prSet presAssocID="{3BFB962A-5D45-664D-A21B-A0217D3AF05D}" presName="parTxOnly" presStyleLbl="node1" presStyleIdx="0" presStyleCnt="3">
        <dgm:presLayoutVars>
          <dgm:chMax val="0"/>
          <dgm:chPref val="0"/>
          <dgm:bulletEnabled val="1"/>
        </dgm:presLayoutVars>
      </dgm:prSet>
      <dgm:spPr/>
    </dgm:pt>
    <dgm:pt modelId="{62DA0FC5-C345-5545-B181-A78886571272}" type="pres">
      <dgm:prSet presAssocID="{E794AA6A-5A9B-CC41-83B6-D5D52459890F}" presName="parTxOnlySpace" presStyleCnt="0"/>
      <dgm:spPr/>
    </dgm:pt>
    <dgm:pt modelId="{A8E5E8D0-E9D6-FB47-AE7A-05193919BE71}" type="pres">
      <dgm:prSet presAssocID="{51A8B81C-86EA-3342-AB58-EAC336C1AAB8}" presName="parTxOnly" presStyleLbl="node1" presStyleIdx="1" presStyleCnt="3">
        <dgm:presLayoutVars>
          <dgm:chMax val="0"/>
          <dgm:chPref val="0"/>
          <dgm:bulletEnabled val="1"/>
        </dgm:presLayoutVars>
      </dgm:prSet>
      <dgm:spPr/>
    </dgm:pt>
    <dgm:pt modelId="{099225EF-58D9-BA48-BC8A-8C3A3294FD86}" type="pres">
      <dgm:prSet presAssocID="{93E18957-30E8-E94F-A02E-A9999CEEAD84}" presName="parTxOnlySpace" presStyleCnt="0"/>
      <dgm:spPr/>
    </dgm:pt>
    <dgm:pt modelId="{D6F7C778-2654-5748-93C4-BAE236D68ED6}" type="pres">
      <dgm:prSet presAssocID="{8FAF496D-BDA1-824C-AA8C-F0F76E84D6C4}" presName="parTxOnly" presStyleLbl="node1" presStyleIdx="2" presStyleCnt="3">
        <dgm:presLayoutVars>
          <dgm:chMax val="0"/>
          <dgm:chPref val="0"/>
          <dgm:bulletEnabled val="1"/>
        </dgm:presLayoutVars>
      </dgm:prSet>
      <dgm:spPr/>
    </dgm:pt>
  </dgm:ptLst>
  <dgm:cxnLst>
    <dgm:cxn modelId="{50DEDC77-FD48-C842-9240-C608EF4EC3FC}" srcId="{69A127AE-850B-0940-8D19-270923A4B288}" destId="{51A8B81C-86EA-3342-AB58-EAC336C1AAB8}" srcOrd="1" destOrd="0" parTransId="{62D670A7-15E0-8645-B264-4B5791196C90}" sibTransId="{93E18957-30E8-E94F-A02E-A9999CEEAD84}"/>
    <dgm:cxn modelId="{223EEF78-57F6-4E4C-9794-82A9A8F8FB38}" type="presOf" srcId="{8FAF496D-BDA1-824C-AA8C-F0F76E84D6C4}" destId="{D6F7C778-2654-5748-93C4-BAE236D68ED6}" srcOrd="0" destOrd="0" presId="urn:microsoft.com/office/officeart/2005/8/layout/chevron1"/>
    <dgm:cxn modelId="{5B62E5B5-863A-BD4F-ADF5-2DD24135D718}" type="presOf" srcId="{69A127AE-850B-0940-8D19-270923A4B288}" destId="{296F225C-7AD1-0B40-9199-4CBD90E2F9B2}" srcOrd="0" destOrd="0" presId="urn:microsoft.com/office/officeart/2005/8/layout/chevron1"/>
    <dgm:cxn modelId="{9EE95FEB-0581-EE4B-99D8-B04EC070C240}" type="presOf" srcId="{3BFB962A-5D45-664D-A21B-A0217D3AF05D}" destId="{D82E9DB1-D329-9D41-A3D2-154995F7200E}" srcOrd="0" destOrd="0" presId="urn:microsoft.com/office/officeart/2005/8/layout/chevron1"/>
    <dgm:cxn modelId="{91F176EB-0B62-D648-BDC6-7AF232458EDB}" srcId="{69A127AE-850B-0940-8D19-270923A4B288}" destId="{8FAF496D-BDA1-824C-AA8C-F0F76E84D6C4}" srcOrd="2" destOrd="0" parTransId="{4BDBECBE-068A-2C46-A538-159135847470}" sibTransId="{9E535AAB-A9F5-5D42-97B8-AA6F48345842}"/>
    <dgm:cxn modelId="{B1C01CFC-1E84-B740-9EB3-377FD7DBEEBB}" type="presOf" srcId="{51A8B81C-86EA-3342-AB58-EAC336C1AAB8}" destId="{A8E5E8D0-E9D6-FB47-AE7A-05193919BE71}" srcOrd="0" destOrd="0" presId="urn:microsoft.com/office/officeart/2005/8/layout/chevron1"/>
    <dgm:cxn modelId="{277147FE-BAB1-0E42-A639-754A496F9D6F}" srcId="{69A127AE-850B-0940-8D19-270923A4B288}" destId="{3BFB962A-5D45-664D-A21B-A0217D3AF05D}" srcOrd="0" destOrd="0" parTransId="{4F999907-2AFF-6D42-AB5C-517848837BBC}" sibTransId="{E794AA6A-5A9B-CC41-83B6-D5D52459890F}"/>
    <dgm:cxn modelId="{419EF863-BBD0-2945-9C1D-F511E34D946D}" type="presParOf" srcId="{296F225C-7AD1-0B40-9199-4CBD90E2F9B2}" destId="{D82E9DB1-D329-9D41-A3D2-154995F7200E}" srcOrd="0" destOrd="0" presId="urn:microsoft.com/office/officeart/2005/8/layout/chevron1"/>
    <dgm:cxn modelId="{80412732-5D34-9644-9926-43D8E18E597A}" type="presParOf" srcId="{296F225C-7AD1-0B40-9199-4CBD90E2F9B2}" destId="{62DA0FC5-C345-5545-B181-A78886571272}" srcOrd="1" destOrd="0" presId="urn:microsoft.com/office/officeart/2005/8/layout/chevron1"/>
    <dgm:cxn modelId="{A1FC6DF7-B28F-3C45-A40A-04EDCB185DD2}" type="presParOf" srcId="{296F225C-7AD1-0B40-9199-4CBD90E2F9B2}" destId="{A8E5E8D0-E9D6-FB47-AE7A-05193919BE71}" srcOrd="2" destOrd="0" presId="urn:microsoft.com/office/officeart/2005/8/layout/chevron1"/>
    <dgm:cxn modelId="{0D782BC9-E05A-E248-AABE-D508D7F6E35F}" type="presParOf" srcId="{296F225C-7AD1-0B40-9199-4CBD90E2F9B2}" destId="{099225EF-58D9-BA48-BC8A-8C3A3294FD86}" srcOrd="3" destOrd="0" presId="urn:microsoft.com/office/officeart/2005/8/layout/chevron1"/>
    <dgm:cxn modelId="{52805C18-3869-5B48-A428-907ED6FBE2AC}" type="presParOf" srcId="{296F225C-7AD1-0B40-9199-4CBD90E2F9B2}" destId="{D6F7C778-2654-5748-93C4-BAE236D68ED6}" srcOrd="4"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6.xml><?xml version="1.0" encoding="utf-8"?>
<dgm:dataModel xmlns:dgm="http://schemas.openxmlformats.org/drawingml/2006/diagram" xmlns:a="http://schemas.openxmlformats.org/drawingml/2006/main">
  <dgm:ptLst>
    <dgm:pt modelId="{51ED21A3-8BE8-514C-A5C5-FE43EBA789B8}" type="doc">
      <dgm:prSet loTypeId="urn:microsoft.com/office/officeart/2005/8/layout/venn3" loCatId="" qsTypeId="urn:microsoft.com/office/officeart/2005/8/quickstyle/simple1" qsCatId="simple" csTypeId="urn:microsoft.com/office/officeart/2005/8/colors/accent1_2" csCatId="accent1" phldr="1"/>
      <dgm:spPr/>
      <dgm:t>
        <a:bodyPr/>
        <a:lstStyle/>
        <a:p>
          <a:endParaRPr lang="nl-NL"/>
        </a:p>
      </dgm:t>
    </dgm:pt>
    <dgm:pt modelId="{9268E5FF-E835-AD4C-8AF0-B999E74F7800}">
      <dgm:prSet phldrT="[Tekst]"/>
      <dgm:spPr>
        <a:solidFill>
          <a:srgbClr val="38001D">
            <a:alpha val="87669"/>
          </a:srgbClr>
        </a:solidFill>
      </dgm:spPr>
      <dgm:t>
        <a:bodyPr/>
        <a:lstStyle/>
        <a:p>
          <a:r>
            <a:rPr lang="nl-NL">
              <a:solidFill>
                <a:srgbClr val="FFFFFF"/>
              </a:solidFill>
            </a:rPr>
            <a:t>Fundament leggen</a:t>
          </a:r>
        </a:p>
      </dgm:t>
    </dgm:pt>
    <dgm:pt modelId="{E5AFB0F9-4B72-D84D-BD64-87906363149A}" type="parTrans" cxnId="{CB13321A-5E55-A644-856E-1E5613BDEC8E}">
      <dgm:prSet/>
      <dgm:spPr/>
      <dgm:t>
        <a:bodyPr/>
        <a:lstStyle/>
        <a:p>
          <a:endParaRPr lang="nl-NL"/>
        </a:p>
      </dgm:t>
    </dgm:pt>
    <dgm:pt modelId="{AB7C90CB-BF0B-0E44-968D-AA38F5113E74}" type="sibTrans" cxnId="{CB13321A-5E55-A644-856E-1E5613BDEC8E}">
      <dgm:prSet/>
      <dgm:spPr/>
      <dgm:t>
        <a:bodyPr/>
        <a:lstStyle/>
        <a:p>
          <a:endParaRPr lang="nl-NL"/>
        </a:p>
      </dgm:t>
    </dgm:pt>
    <dgm:pt modelId="{12288702-AB51-7A45-A958-2A02F57EDFD8}">
      <dgm:prSet phldrT="[Tekst]"/>
      <dgm:spPr>
        <a:solidFill>
          <a:srgbClr val="38001D">
            <a:alpha val="87669"/>
          </a:srgbClr>
        </a:solidFill>
      </dgm:spPr>
      <dgm:t>
        <a:bodyPr/>
        <a:lstStyle/>
        <a:p>
          <a:r>
            <a:rPr lang="nl-NL">
              <a:solidFill>
                <a:srgbClr val="FFFFFF"/>
              </a:solidFill>
            </a:rPr>
            <a:t>Digitale toegankelijkheid en publieksgerichtheid</a:t>
          </a:r>
        </a:p>
      </dgm:t>
    </dgm:pt>
    <dgm:pt modelId="{AD815BA7-F443-414C-A487-C4CC67B2A537}" type="parTrans" cxnId="{CB67CEAB-9E42-6041-80C3-D35D463BFEEB}">
      <dgm:prSet/>
      <dgm:spPr/>
      <dgm:t>
        <a:bodyPr/>
        <a:lstStyle/>
        <a:p>
          <a:endParaRPr lang="nl-NL"/>
        </a:p>
      </dgm:t>
    </dgm:pt>
    <dgm:pt modelId="{B1A055B1-EEE0-D44B-8D88-7694FC8A454E}" type="sibTrans" cxnId="{CB67CEAB-9E42-6041-80C3-D35D463BFEEB}">
      <dgm:prSet/>
      <dgm:spPr/>
      <dgm:t>
        <a:bodyPr/>
        <a:lstStyle/>
        <a:p>
          <a:endParaRPr lang="nl-NL"/>
        </a:p>
      </dgm:t>
    </dgm:pt>
    <dgm:pt modelId="{9051EC19-279C-844D-8860-97D9698DD171}">
      <dgm:prSet phldrT="[Tekst]"/>
      <dgm:spPr>
        <a:solidFill>
          <a:srgbClr val="38001D">
            <a:alpha val="87669"/>
          </a:srgbClr>
        </a:solidFill>
      </dgm:spPr>
      <dgm:t>
        <a:bodyPr/>
        <a:lstStyle/>
        <a:p>
          <a:endParaRPr lang="nl-NL">
            <a:solidFill>
              <a:srgbClr val="FFFFFF"/>
            </a:solidFill>
          </a:endParaRPr>
        </a:p>
        <a:p>
          <a:r>
            <a:rPr lang="nl-NL">
              <a:solidFill>
                <a:srgbClr val="FFFFFF"/>
              </a:solidFill>
            </a:rPr>
            <a:t>Innovatie uitbreiden en verbinden</a:t>
          </a:r>
        </a:p>
      </dgm:t>
    </dgm:pt>
    <dgm:pt modelId="{AE2B5C2D-D2B0-1944-82FD-9E0CBFFC0425}" type="parTrans" cxnId="{AD8EB84C-5E09-744E-827E-F4BC1322A0DF}">
      <dgm:prSet/>
      <dgm:spPr/>
      <dgm:t>
        <a:bodyPr/>
        <a:lstStyle/>
        <a:p>
          <a:endParaRPr lang="nl-NL"/>
        </a:p>
      </dgm:t>
    </dgm:pt>
    <dgm:pt modelId="{602C834F-DC80-D54E-B972-FC7645330BC6}" type="sibTrans" cxnId="{AD8EB84C-5E09-744E-827E-F4BC1322A0DF}">
      <dgm:prSet/>
      <dgm:spPr/>
      <dgm:t>
        <a:bodyPr/>
        <a:lstStyle/>
        <a:p>
          <a:endParaRPr lang="nl-NL"/>
        </a:p>
      </dgm:t>
    </dgm:pt>
    <dgm:pt modelId="{B522F1CE-83A2-D44D-B4F0-A2BC6A1987D7}">
      <dgm:prSet phldrT="[Tekst]"/>
      <dgm:spPr>
        <a:solidFill>
          <a:srgbClr val="38001D">
            <a:alpha val="87669"/>
          </a:srgbClr>
        </a:solidFill>
      </dgm:spPr>
      <dgm:t>
        <a:bodyPr/>
        <a:lstStyle/>
        <a:p>
          <a:endParaRPr lang="nl-NL">
            <a:solidFill>
              <a:srgbClr val="FFFFFF"/>
            </a:solidFill>
          </a:endParaRPr>
        </a:p>
        <a:p>
          <a:r>
            <a:rPr lang="nl-NL">
              <a:solidFill>
                <a:srgbClr val="FFFFFF"/>
              </a:solidFill>
            </a:rPr>
            <a:t>Verdieping en integratie</a:t>
          </a:r>
        </a:p>
      </dgm:t>
    </dgm:pt>
    <dgm:pt modelId="{D0CD53E4-C554-6B44-B90B-7818F91817C4}" type="parTrans" cxnId="{98E33EEA-2D82-B64D-AC50-9C8391D0445E}">
      <dgm:prSet/>
      <dgm:spPr/>
      <dgm:t>
        <a:bodyPr/>
        <a:lstStyle/>
        <a:p>
          <a:endParaRPr lang="nl-NL"/>
        </a:p>
      </dgm:t>
    </dgm:pt>
    <dgm:pt modelId="{77D135F7-BC96-E042-9396-0A5894FD4C7D}" type="sibTrans" cxnId="{98E33EEA-2D82-B64D-AC50-9C8391D0445E}">
      <dgm:prSet/>
      <dgm:spPr/>
      <dgm:t>
        <a:bodyPr/>
        <a:lstStyle/>
        <a:p>
          <a:endParaRPr lang="nl-NL"/>
        </a:p>
      </dgm:t>
    </dgm:pt>
    <dgm:pt modelId="{61495957-B209-0543-AAD4-B4EEE245CD2D}">
      <dgm:prSet phldrT="[Tekst]"/>
      <dgm:spPr>
        <a:solidFill>
          <a:srgbClr val="38001D">
            <a:alpha val="87669"/>
          </a:srgbClr>
        </a:solidFill>
      </dgm:spPr>
      <dgm:t>
        <a:bodyPr/>
        <a:lstStyle/>
        <a:p>
          <a:r>
            <a:rPr lang="nl-NL">
              <a:solidFill>
                <a:srgbClr val="FFFFFF"/>
              </a:solidFill>
            </a:rPr>
            <a:t>Toekomstbestendig en vernieuwend</a:t>
          </a:r>
        </a:p>
      </dgm:t>
    </dgm:pt>
    <dgm:pt modelId="{5949401D-B225-DD4C-B319-4EC386500AAA}" type="parTrans" cxnId="{9AB7DEB5-B5CE-B64A-A9A7-079C6B2EAD2F}">
      <dgm:prSet/>
      <dgm:spPr/>
      <dgm:t>
        <a:bodyPr/>
        <a:lstStyle/>
        <a:p>
          <a:endParaRPr lang="nl-NL"/>
        </a:p>
      </dgm:t>
    </dgm:pt>
    <dgm:pt modelId="{8DE24529-A7BB-3B4D-ABE9-8A1C652C4EC9}" type="sibTrans" cxnId="{9AB7DEB5-B5CE-B64A-A9A7-079C6B2EAD2F}">
      <dgm:prSet/>
      <dgm:spPr/>
      <dgm:t>
        <a:bodyPr/>
        <a:lstStyle/>
        <a:p>
          <a:endParaRPr lang="nl-NL"/>
        </a:p>
      </dgm:t>
    </dgm:pt>
    <dgm:pt modelId="{99FB5CCF-E99A-C34E-87A3-0E10A0AC30D3}" type="pres">
      <dgm:prSet presAssocID="{51ED21A3-8BE8-514C-A5C5-FE43EBA789B8}" presName="Name0" presStyleCnt="0">
        <dgm:presLayoutVars>
          <dgm:dir/>
          <dgm:resizeHandles val="exact"/>
        </dgm:presLayoutVars>
      </dgm:prSet>
      <dgm:spPr/>
    </dgm:pt>
    <dgm:pt modelId="{1AD4558E-F05B-644D-8DE4-6F558D604260}" type="pres">
      <dgm:prSet presAssocID="{9268E5FF-E835-AD4C-8AF0-B999E74F7800}" presName="Name5" presStyleLbl="vennNode1" presStyleIdx="0" presStyleCnt="5">
        <dgm:presLayoutVars>
          <dgm:bulletEnabled val="1"/>
        </dgm:presLayoutVars>
      </dgm:prSet>
      <dgm:spPr/>
    </dgm:pt>
    <dgm:pt modelId="{633C0026-5B93-8B49-B402-DEDC22B28834}" type="pres">
      <dgm:prSet presAssocID="{AB7C90CB-BF0B-0E44-968D-AA38F5113E74}" presName="space" presStyleCnt="0"/>
      <dgm:spPr/>
    </dgm:pt>
    <dgm:pt modelId="{D204FDDC-3B80-E94F-AD58-BD2A7BE54A72}" type="pres">
      <dgm:prSet presAssocID="{12288702-AB51-7A45-A958-2A02F57EDFD8}" presName="Name5" presStyleLbl="vennNode1" presStyleIdx="1" presStyleCnt="5">
        <dgm:presLayoutVars>
          <dgm:bulletEnabled val="1"/>
        </dgm:presLayoutVars>
      </dgm:prSet>
      <dgm:spPr/>
    </dgm:pt>
    <dgm:pt modelId="{FB0093E3-E30D-4349-A1A9-C0B22A26985C}" type="pres">
      <dgm:prSet presAssocID="{B1A055B1-EEE0-D44B-8D88-7694FC8A454E}" presName="space" presStyleCnt="0"/>
      <dgm:spPr/>
    </dgm:pt>
    <dgm:pt modelId="{E366104A-1EE7-D64D-A68E-599D882BE0C1}" type="pres">
      <dgm:prSet presAssocID="{9051EC19-279C-844D-8860-97D9698DD171}" presName="Name5" presStyleLbl="vennNode1" presStyleIdx="2" presStyleCnt="5">
        <dgm:presLayoutVars>
          <dgm:bulletEnabled val="1"/>
        </dgm:presLayoutVars>
      </dgm:prSet>
      <dgm:spPr/>
    </dgm:pt>
    <dgm:pt modelId="{0A713EEE-1BBF-DE44-9607-F596B3FC14B4}" type="pres">
      <dgm:prSet presAssocID="{602C834F-DC80-D54E-B972-FC7645330BC6}" presName="space" presStyleCnt="0"/>
      <dgm:spPr/>
    </dgm:pt>
    <dgm:pt modelId="{B452BACA-25C5-0649-A6F2-0D8F11AFD3DA}" type="pres">
      <dgm:prSet presAssocID="{B522F1CE-83A2-D44D-B4F0-A2BC6A1987D7}" presName="Name5" presStyleLbl="vennNode1" presStyleIdx="3" presStyleCnt="5">
        <dgm:presLayoutVars>
          <dgm:bulletEnabled val="1"/>
        </dgm:presLayoutVars>
      </dgm:prSet>
      <dgm:spPr/>
    </dgm:pt>
    <dgm:pt modelId="{8E8A687F-F19F-3942-97F0-59BEE1514E7D}" type="pres">
      <dgm:prSet presAssocID="{77D135F7-BC96-E042-9396-0A5894FD4C7D}" presName="space" presStyleCnt="0"/>
      <dgm:spPr/>
    </dgm:pt>
    <dgm:pt modelId="{2F3AECB0-A0AF-E547-B3E9-CA5BD30578DF}" type="pres">
      <dgm:prSet presAssocID="{61495957-B209-0543-AAD4-B4EEE245CD2D}" presName="Name5" presStyleLbl="vennNode1" presStyleIdx="4" presStyleCnt="5">
        <dgm:presLayoutVars>
          <dgm:bulletEnabled val="1"/>
        </dgm:presLayoutVars>
      </dgm:prSet>
      <dgm:spPr/>
    </dgm:pt>
  </dgm:ptLst>
  <dgm:cxnLst>
    <dgm:cxn modelId="{CB13321A-5E55-A644-856E-1E5613BDEC8E}" srcId="{51ED21A3-8BE8-514C-A5C5-FE43EBA789B8}" destId="{9268E5FF-E835-AD4C-8AF0-B999E74F7800}" srcOrd="0" destOrd="0" parTransId="{E5AFB0F9-4B72-D84D-BD64-87906363149A}" sibTransId="{AB7C90CB-BF0B-0E44-968D-AA38F5113E74}"/>
    <dgm:cxn modelId="{7B52AB1C-7979-EC4E-A912-8D7C932FD807}" type="presOf" srcId="{61495957-B209-0543-AAD4-B4EEE245CD2D}" destId="{2F3AECB0-A0AF-E547-B3E9-CA5BD30578DF}" srcOrd="0" destOrd="0" presId="urn:microsoft.com/office/officeart/2005/8/layout/venn3"/>
    <dgm:cxn modelId="{AD8EB84C-5E09-744E-827E-F4BC1322A0DF}" srcId="{51ED21A3-8BE8-514C-A5C5-FE43EBA789B8}" destId="{9051EC19-279C-844D-8860-97D9698DD171}" srcOrd="2" destOrd="0" parTransId="{AE2B5C2D-D2B0-1944-82FD-9E0CBFFC0425}" sibTransId="{602C834F-DC80-D54E-B972-FC7645330BC6}"/>
    <dgm:cxn modelId="{FAC65876-E0C7-BE4A-8038-F23EED70F2C6}" type="presOf" srcId="{51ED21A3-8BE8-514C-A5C5-FE43EBA789B8}" destId="{99FB5CCF-E99A-C34E-87A3-0E10A0AC30D3}" srcOrd="0" destOrd="0" presId="urn:microsoft.com/office/officeart/2005/8/layout/venn3"/>
    <dgm:cxn modelId="{DA3DD082-71EB-5942-AD44-2D6F9FFB5AD1}" type="presOf" srcId="{9268E5FF-E835-AD4C-8AF0-B999E74F7800}" destId="{1AD4558E-F05B-644D-8DE4-6F558D604260}" srcOrd="0" destOrd="0" presId="urn:microsoft.com/office/officeart/2005/8/layout/venn3"/>
    <dgm:cxn modelId="{94F984A2-4837-A34D-8C5F-0CE4B42F2DB7}" type="presOf" srcId="{9051EC19-279C-844D-8860-97D9698DD171}" destId="{E366104A-1EE7-D64D-A68E-599D882BE0C1}" srcOrd="0" destOrd="0" presId="urn:microsoft.com/office/officeart/2005/8/layout/venn3"/>
    <dgm:cxn modelId="{CB67CEAB-9E42-6041-80C3-D35D463BFEEB}" srcId="{51ED21A3-8BE8-514C-A5C5-FE43EBA789B8}" destId="{12288702-AB51-7A45-A958-2A02F57EDFD8}" srcOrd="1" destOrd="0" parTransId="{AD815BA7-F443-414C-A487-C4CC67B2A537}" sibTransId="{B1A055B1-EEE0-D44B-8D88-7694FC8A454E}"/>
    <dgm:cxn modelId="{9AB7DEB5-B5CE-B64A-A9A7-079C6B2EAD2F}" srcId="{51ED21A3-8BE8-514C-A5C5-FE43EBA789B8}" destId="{61495957-B209-0543-AAD4-B4EEE245CD2D}" srcOrd="4" destOrd="0" parTransId="{5949401D-B225-DD4C-B319-4EC386500AAA}" sibTransId="{8DE24529-A7BB-3B4D-ABE9-8A1C652C4EC9}"/>
    <dgm:cxn modelId="{56FD4BD8-EBAB-B54F-A988-FF203BFC8135}" type="presOf" srcId="{B522F1CE-83A2-D44D-B4F0-A2BC6A1987D7}" destId="{B452BACA-25C5-0649-A6F2-0D8F11AFD3DA}" srcOrd="0" destOrd="0" presId="urn:microsoft.com/office/officeart/2005/8/layout/venn3"/>
    <dgm:cxn modelId="{98E33EEA-2D82-B64D-AC50-9C8391D0445E}" srcId="{51ED21A3-8BE8-514C-A5C5-FE43EBA789B8}" destId="{B522F1CE-83A2-D44D-B4F0-A2BC6A1987D7}" srcOrd="3" destOrd="0" parTransId="{D0CD53E4-C554-6B44-B90B-7818F91817C4}" sibTransId="{77D135F7-BC96-E042-9396-0A5894FD4C7D}"/>
    <dgm:cxn modelId="{018F8EF6-80E1-0F40-ABC5-7607AEE3E4C5}" type="presOf" srcId="{12288702-AB51-7A45-A958-2A02F57EDFD8}" destId="{D204FDDC-3B80-E94F-AD58-BD2A7BE54A72}" srcOrd="0" destOrd="0" presId="urn:microsoft.com/office/officeart/2005/8/layout/venn3"/>
    <dgm:cxn modelId="{7583258F-A517-FA4E-9704-DCB6BF5DF992}" type="presParOf" srcId="{99FB5CCF-E99A-C34E-87A3-0E10A0AC30D3}" destId="{1AD4558E-F05B-644D-8DE4-6F558D604260}" srcOrd="0" destOrd="0" presId="urn:microsoft.com/office/officeart/2005/8/layout/venn3"/>
    <dgm:cxn modelId="{67060384-6770-E742-89D4-62FF7A8ED8EE}" type="presParOf" srcId="{99FB5CCF-E99A-C34E-87A3-0E10A0AC30D3}" destId="{633C0026-5B93-8B49-B402-DEDC22B28834}" srcOrd="1" destOrd="0" presId="urn:microsoft.com/office/officeart/2005/8/layout/venn3"/>
    <dgm:cxn modelId="{01AA4429-5A87-7249-B5D9-72A1B90733A7}" type="presParOf" srcId="{99FB5CCF-E99A-C34E-87A3-0E10A0AC30D3}" destId="{D204FDDC-3B80-E94F-AD58-BD2A7BE54A72}" srcOrd="2" destOrd="0" presId="urn:microsoft.com/office/officeart/2005/8/layout/venn3"/>
    <dgm:cxn modelId="{EAAAFECC-0501-E145-BEF9-E7B525AC3817}" type="presParOf" srcId="{99FB5CCF-E99A-C34E-87A3-0E10A0AC30D3}" destId="{FB0093E3-E30D-4349-A1A9-C0B22A26985C}" srcOrd="3" destOrd="0" presId="urn:microsoft.com/office/officeart/2005/8/layout/venn3"/>
    <dgm:cxn modelId="{90AEDFBD-6C95-7E43-89A7-42F34BFADDC8}" type="presParOf" srcId="{99FB5CCF-E99A-C34E-87A3-0E10A0AC30D3}" destId="{E366104A-1EE7-D64D-A68E-599D882BE0C1}" srcOrd="4" destOrd="0" presId="urn:microsoft.com/office/officeart/2005/8/layout/venn3"/>
    <dgm:cxn modelId="{6B8C5A5A-7663-FF42-8883-43744B256E38}" type="presParOf" srcId="{99FB5CCF-E99A-C34E-87A3-0E10A0AC30D3}" destId="{0A713EEE-1BBF-DE44-9607-F596B3FC14B4}" srcOrd="5" destOrd="0" presId="urn:microsoft.com/office/officeart/2005/8/layout/venn3"/>
    <dgm:cxn modelId="{3C769C8C-64F9-AC4F-AC29-93A6911B1D04}" type="presParOf" srcId="{99FB5CCF-E99A-C34E-87A3-0E10A0AC30D3}" destId="{B452BACA-25C5-0649-A6F2-0D8F11AFD3DA}" srcOrd="6" destOrd="0" presId="urn:microsoft.com/office/officeart/2005/8/layout/venn3"/>
    <dgm:cxn modelId="{A24150DC-2433-6041-848A-FB5226284E9E}" type="presParOf" srcId="{99FB5CCF-E99A-C34E-87A3-0E10A0AC30D3}" destId="{8E8A687F-F19F-3942-97F0-59BEE1514E7D}" srcOrd="7" destOrd="0" presId="urn:microsoft.com/office/officeart/2005/8/layout/venn3"/>
    <dgm:cxn modelId="{F16C512A-BD09-3D4A-9E94-77451776FDA6}" type="presParOf" srcId="{99FB5CCF-E99A-C34E-87A3-0E10A0AC30D3}" destId="{2F3AECB0-A0AF-E547-B3E9-CA5BD30578DF}" srcOrd="8"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2E9DB1-D329-9D41-A3D2-154995F7200E}">
      <dsp:nvSpPr>
        <dsp:cNvPr id="0" name=""/>
        <dsp:cNvSpPr/>
      </dsp:nvSpPr>
      <dsp:spPr>
        <a:xfrm>
          <a:off x="6061" y="3941748"/>
          <a:ext cx="7384588" cy="2953835"/>
        </a:xfrm>
        <a:prstGeom prst="chevron">
          <a:avLst/>
        </a:prstGeom>
        <a:solidFill>
          <a:schemeClr val="tx1"/>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6022" tIns="58674" rIns="58674" bIns="58674" numCol="1" spcCol="1270" anchor="ctr" anchorCtr="0">
          <a:noAutofit/>
        </a:bodyPr>
        <a:lstStyle/>
        <a:p>
          <a:pPr marL="0" lvl="0" indent="0" algn="ctr" defTabSz="1955800">
            <a:lnSpc>
              <a:spcPct val="90000"/>
            </a:lnSpc>
            <a:spcBef>
              <a:spcPct val="0"/>
            </a:spcBef>
            <a:spcAft>
              <a:spcPct val="35000"/>
            </a:spcAft>
            <a:buNone/>
          </a:pPr>
          <a:r>
            <a:rPr lang="en-GB" sz="4400" b="1" kern="1200" err="1">
              <a:solidFill>
                <a:srgbClr val="E5F4E0"/>
              </a:solidFill>
              <a:latin typeface="DM Sans" pitchFamily="2" charset="77"/>
            </a:rPr>
            <a:t>Tekst</a:t>
          </a:r>
          <a:r>
            <a:rPr lang="en-GB" sz="4400" b="1" kern="1200">
              <a:solidFill>
                <a:srgbClr val="E5F4E0"/>
              </a:solidFill>
              <a:latin typeface="DM Sans" pitchFamily="2" charset="77"/>
            </a:rPr>
            <a:t> 1</a:t>
          </a:r>
        </a:p>
      </dsp:txBody>
      <dsp:txXfrm>
        <a:off x="1482979" y="3941748"/>
        <a:ext cx="4430753" cy="2953835"/>
      </dsp:txXfrm>
    </dsp:sp>
    <dsp:sp modelId="{A8E5E8D0-E9D6-FB47-AE7A-05193919BE71}">
      <dsp:nvSpPr>
        <dsp:cNvPr id="0" name=""/>
        <dsp:cNvSpPr/>
      </dsp:nvSpPr>
      <dsp:spPr>
        <a:xfrm>
          <a:off x="6652190" y="3941748"/>
          <a:ext cx="7384588" cy="2953835"/>
        </a:xfrm>
        <a:prstGeom prst="chevron">
          <a:avLst/>
        </a:prstGeom>
        <a:solidFill>
          <a:schemeClr val="tx1"/>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6022" tIns="58674" rIns="58674" bIns="58674" numCol="1" spcCol="1270" anchor="ctr" anchorCtr="0">
          <a:noAutofit/>
        </a:bodyPr>
        <a:lstStyle/>
        <a:p>
          <a:pPr marL="0" lvl="0" indent="0" algn="ctr" defTabSz="1955800">
            <a:lnSpc>
              <a:spcPct val="90000"/>
            </a:lnSpc>
            <a:spcBef>
              <a:spcPct val="0"/>
            </a:spcBef>
            <a:spcAft>
              <a:spcPct val="35000"/>
            </a:spcAft>
            <a:buNone/>
          </a:pPr>
          <a:r>
            <a:rPr lang="en-GB" sz="4400" b="1" kern="1200" err="1">
              <a:solidFill>
                <a:srgbClr val="E5F4E0"/>
              </a:solidFill>
              <a:latin typeface="DM Sans" pitchFamily="2" charset="77"/>
            </a:rPr>
            <a:t>Tekst</a:t>
          </a:r>
          <a:r>
            <a:rPr lang="en-GB" sz="4400" b="1" kern="1200">
              <a:solidFill>
                <a:srgbClr val="E5F4E0"/>
              </a:solidFill>
              <a:latin typeface="DM Sans" pitchFamily="2" charset="77"/>
            </a:rPr>
            <a:t> 2</a:t>
          </a:r>
          <a:endParaRPr lang="en-GB" sz="4400" b="1" kern="1200">
            <a:latin typeface="DM Sans" pitchFamily="2" charset="77"/>
          </a:endParaRPr>
        </a:p>
      </dsp:txBody>
      <dsp:txXfrm>
        <a:off x="8129108" y="3941748"/>
        <a:ext cx="4430753" cy="2953835"/>
      </dsp:txXfrm>
    </dsp:sp>
    <dsp:sp modelId="{D6F7C778-2654-5748-93C4-BAE236D68ED6}">
      <dsp:nvSpPr>
        <dsp:cNvPr id="0" name=""/>
        <dsp:cNvSpPr/>
      </dsp:nvSpPr>
      <dsp:spPr>
        <a:xfrm>
          <a:off x="13298319" y="3941748"/>
          <a:ext cx="7384588" cy="2953835"/>
        </a:xfrm>
        <a:prstGeom prst="chevron">
          <a:avLst/>
        </a:prstGeom>
        <a:solidFill>
          <a:schemeClr val="tx1"/>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6022" tIns="58674" rIns="58674" bIns="58674" numCol="1" spcCol="1270" anchor="ctr" anchorCtr="0">
          <a:noAutofit/>
        </a:bodyPr>
        <a:lstStyle/>
        <a:p>
          <a:pPr marL="0" lvl="0" indent="0" algn="ctr" defTabSz="1955800">
            <a:lnSpc>
              <a:spcPct val="90000"/>
            </a:lnSpc>
            <a:spcBef>
              <a:spcPct val="0"/>
            </a:spcBef>
            <a:spcAft>
              <a:spcPct val="35000"/>
            </a:spcAft>
            <a:buNone/>
          </a:pPr>
          <a:r>
            <a:rPr lang="en-GB" sz="4400" b="1" kern="1200" err="1">
              <a:solidFill>
                <a:srgbClr val="E5F4E0"/>
              </a:solidFill>
              <a:latin typeface="DM Sans" pitchFamily="2" charset="77"/>
            </a:rPr>
            <a:t>Tekst</a:t>
          </a:r>
          <a:r>
            <a:rPr lang="en-GB" sz="4400" b="1" kern="1200">
              <a:solidFill>
                <a:srgbClr val="E5F4E0"/>
              </a:solidFill>
              <a:latin typeface="DM Sans" pitchFamily="2" charset="77"/>
            </a:rPr>
            <a:t> 3</a:t>
          </a:r>
        </a:p>
      </dsp:txBody>
      <dsp:txXfrm>
        <a:off x="14775237" y="3941748"/>
        <a:ext cx="4430753" cy="29538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2E9DB1-D329-9D41-A3D2-154995F7200E}">
      <dsp:nvSpPr>
        <dsp:cNvPr id="0" name=""/>
        <dsp:cNvSpPr/>
      </dsp:nvSpPr>
      <dsp:spPr>
        <a:xfrm>
          <a:off x="6061" y="3941748"/>
          <a:ext cx="7384588" cy="2953835"/>
        </a:xfrm>
        <a:prstGeom prst="chevron">
          <a:avLst/>
        </a:prstGeom>
        <a:solidFill>
          <a:schemeClr val="tx1"/>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6022" tIns="58674" rIns="58674" bIns="58674" numCol="1" spcCol="1270" anchor="ctr" anchorCtr="0">
          <a:noAutofit/>
        </a:bodyPr>
        <a:lstStyle/>
        <a:p>
          <a:pPr marL="0" lvl="0" indent="0" algn="ctr" defTabSz="1955800">
            <a:lnSpc>
              <a:spcPct val="90000"/>
            </a:lnSpc>
            <a:spcBef>
              <a:spcPct val="0"/>
            </a:spcBef>
            <a:spcAft>
              <a:spcPct val="35000"/>
            </a:spcAft>
            <a:buNone/>
          </a:pPr>
          <a:r>
            <a:rPr lang="en-GB" sz="4400" b="1" kern="1200" err="1">
              <a:solidFill>
                <a:srgbClr val="E5F4E0"/>
              </a:solidFill>
              <a:latin typeface="DM Sans" pitchFamily="2" charset="77"/>
            </a:rPr>
            <a:t>Tekst</a:t>
          </a:r>
          <a:r>
            <a:rPr lang="en-GB" sz="4400" b="1" kern="1200">
              <a:solidFill>
                <a:srgbClr val="E5F4E0"/>
              </a:solidFill>
              <a:latin typeface="DM Sans" pitchFamily="2" charset="77"/>
            </a:rPr>
            <a:t> 1</a:t>
          </a:r>
        </a:p>
      </dsp:txBody>
      <dsp:txXfrm>
        <a:off x="1482979" y="3941748"/>
        <a:ext cx="4430753" cy="2953835"/>
      </dsp:txXfrm>
    </dsp:sp>
    <dsp:sp modelId="{A8E5E8D0-E9D6-FB47-AE7A-05193919BE71}">
      <dsp:nvSpPr>
        <dsp:cNvPr id="0" name=""/>
        <dsp:cNvSpPr/>
      </dsp:nvSpPr>
      <dsp:spPr>
        <a:xfrm>
          <a:off x="6652190" y="3941748"/>
          <a:ext cx="7384588" cy="2953835"/>
        </a:xfrm>
        <a:prstGeom prst="chevron">
          <a:avLst/>
        </a:prstGeom>
        <a:solidFill>
          <a:schemeClr val="tx1"/>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6022" tIns="58674" rIns="58674" bIns="58674" numCol="1" spcCol="1270" anchor="ctr" anchorCtr="0">
          <a:noAutofit/>
        </a:bodyPr>
        <a:lstStyle/>
        <a:p>
          <a:pPr marL="0" lvl="0" indent="0" algn="ctr" defTabSz="1955800">
            <a:lnSpc>
              <a:spcPct val="90000"/>
            </a:lnSpc>
            <a:spcBef>
              <a:spcPct val="0"/>
            </a:spcBef>
            <a:spcAft>
              <a:spcPct val="35000"/>
            </a:spcAft>
            <a:buNone/>
          </a:pPr>
          <a:r>
            <a:rPr lang="en-GB" sz="4400" b="1" kern="1200" err="1">
              <a:solidFill>
                <a:srgbClr val="E5F4E0"/>
              </a:solidFill>
              <a:latin typeface="DM Sans" pitchFamily="2" charset="77"/>
            </a:rPr>
            <a:t>Tekst</a:t>
          </a:r>
          <a:r>
            <a:rPr lang="en-GB" sz="4400" b="1" kern="1200">
              <a:solidFill>
                <a:srgbClr val="E5F4E0"/>
              </a:solidFill>
              <a:latin typeface="DM Sans" pitchFamily="2" charset="77"/>
            </a:rPr>
            <a:t> 2</a:t>
          </a:r>
          <a:endParaRPr lang="en-GB" sz="4400" b="1" kern="1200">
            <a:latin typeface="DM Sans" pitchFamily="2" charset="77"/>
          </a:endParaRPr>
        </a:p>
      </dsp:txBody>
      <dsp:txXfrm>
        <a:off x="8129108" y="3941748"/>
        <a:ext cx="4430753" cy="2953835"/>
      </dsp:txXfrm>
    </dsp:sp>
    <dsp:sp modelId="{D6F7C778-2654-5748-93C4-BAE236D68ED6}">
      <dsp:nvSpPr>
        <dsp:cNvPr id="0" name=""/>
        <dsp:cNvSpPr/>
      </dsp:nvSpPr>
      <dsp:spPr>
        <a:xfrm>
          <a:off x="13298319" y="3941748"/>
          <a:ext cx="7384588" cy="2953835"/>
        </a:xfrm>
        <a:prstGeom prst="chevron">
          <a:avLst/>
        </a:prstGeom>
        <a:solidFill>
          <a:schemeClr val="tx1"/>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6022" tIns="58674" rIns="58674" bIns="58674" numCol="1" spcCol="1270" anchor="ctr" anchorCtr="0">
          <a:noAutofit/>
        </a:bodyPr>
        <a:lstStyle/>
        <a:p>
          <a:pPr marL="0" lvl="0" indent="0" algn="ctr" defTabSz="1955800">
            <a:lnSpc>
              <a:spcPct val="90000"/>
            </a:lnSpc>
            <a:spcBef>
              <a:spcPct val="0"/>
            </a:spcBef>
            <a:spcAft>
              <a:spcPct val="35000"/>
            </a:spcAft>
            <a:buNone/>
          </a:pPr>
          <a:r>
            <a:rPr lang="en-GB" sz="4400" b="1" kern="1200" err="1">
              <a:solidFill>
                <a:srgbClr val="E5F4E0"/>
              </a:solidFill>
              <a:latin typeface="DM Sans" pitchFamily="2" charset="77"/>
            </a:rPr>
            <a:t>Tekst</a:t>
          </a:r>
          <a:r>
            <a:rPr lang="en-GB" sz="4400" b="1" kern="1200">
              <a:solidFill>
                <a:srgbClr val="E5F4E0"/>
              </a:solidFill>
              <a:latin typeface="DM Sans" pitchFamily="2" charset="77"/>
            </a:rPr>
            <a:t> 3</a:t>
          </a:r>
        </a:p>
      </dsp:txBody>
      <dsp:txXfrm>
        <a:off x="14775237" y="3941748"/>
        <a:ext cx="4430753" cy="29538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2E9DB1-D329-9D41-A3D2-154995F7200E}">
      <dsp:nvSpPr>
        <dsp:cNvPr id="0" name=""/>
        <dsp:cNvSpPr/>
      </dsp:nvSpPr>
      <dsp:spPr>
        <a:xfrm>
          <a:off x="6061" y="3941748"/>
          <a:ext cx="7384588" cy="2953835"/>
        </a:xfrm>
        <a:prstGeom prst="chevron">
          <a:avLst/>
        </a:prstGeom>
        <a:solidFill>
          <a:schemeClr val="tx1"/>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6022" tIns="58674" rIns="58674" bIns="58674" numCol="1" spcCol="1270" anchor="ctr" anchorCtr="0">
          <a:noAutofit/>
        </a:bodyPr>
        <a:lstStyle/>
        <a:p>
          <a:pPr marL="0" lvl="0" indent="0" algn="ctr" defTabSz="1955800">
            <a:lnSpc>
              <a:spcPct val="90000"/>
            </a:lnSpc>
            <a:spcBef>
              <a:spcPct val="0"/>
            </a:spcBef>
            <a:spcAft>
              <a:spcPct val="35000"/>
            </a:spcAft>
            <a:buNone/>
          </a:pPr>
          <a:r>
            <a:rPr lang="en-GB" sz="4400" b="1" kern="1200" err="1">
              <a:solidFill>
                <a:srgbClr val="E5F4E0"/>
              </a:solidFill>
              <a:latin typeface="DM Sans" pitchFamily="2" charset="77"/>
            </a:rPr>
            <a:t>Tekst</a:t>
          </a:r>
          <a:r>
            <a:rPr lang="en-GB" sz="4400" b="1" kern="1200">
              <a:solidFill>
                <a:srgbClr val="E5F4E0"/>
              </a:solidFill>
              <a:latin typeface="DM Sans" pitchFamily="2" charset="77"/>
            </a:rPr>
            <a:t> 1</a:t>
          </a:r>
        </a:p>
      </dsp:txBody>
      <dsp:txXfrm>
        <a:off x="1482979" y="3941748"/>
        <a:ext cx="4430753" cy="2953835"/>
      </dsp:txXfrm>
    </dsp:sp>
    <dsp:sp modelId="{A8E5E8D0-E9D6-FB47-AE7A-05193919BE71}">
      <dsp:nvSpPr>
        <dsp:cNvPr id="0" name=""/>
        <dsp:cNvSpPr/>
      </dsp:nvSpPr>
      <dsp:spPr>
        <a:xfrm>
          <a:off x="6652190" y="3941748"/>
          <a:ext cx="7384588" cy="2953835"/>
        </a:xfrm>
        <a:prstGeom prst="chevron">
          <a:avLst/>
        </a:prstGeom>
        <a:solidFill>
          <a:schemeClr val="tx1"/>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6022" tIns="58674" rIns="58674" bIns="58674" numCol="1" spcCol="1270" anchor="ctr" anchorCtr="0">
          <a:noAutofit/>
        </a:bodyPr>
        <a:lstStyle/>
        <a:p>
          <a:pPr marL="0" lvl="0" indent="0" algn="ctr" defTabSz="1955800">
            <a:lnSpc>
              <a:spcPct val="90000"/>
            </a:lnSpc>
            <a:spcBef>
              <a:spcPct val="0"/>
            </a:spcBef>
            <a:spcAft>
              <a:spcPct val="35000"/>
            </a:spcAft>
            <a:buNone/>
          </a:pPr>
          <a:r>
            <a:rPr lang="en-GB" sz="4400" b="1" kern="1200" err="1">
              <a:solidFill>
                <a:srgbClr val="E5F4E0"/>
              </a:solidFill>
              <a:latin typeface="DM Sans" pitchFamily="2" charset="77"/>
            </a:rPr>
            <a:t>Tekst</a:t>
          </a:r>
          <a:r>
            <a:rPr lang="en-GB" sz="4400" b="1" kern="1200">
              <a:solidFill>
                <a:srgbClr val="E5F4E0"/>
              </a:solidFill>
              <a:latin typeface="DM Sans" pitchFamily="2" charset="77"/>
            </a:rPr>
            <a:t> 2</a:t>
          </a:r>
          <a:endParaRPr lang="en-GB" sz="4400" b="1" kern="1200">
            <a:latin typeface="DM Sans" pitchFamily="2" charset="77"/>
          </a:endParaRPr>
        </a:p>
      </dsp:txBody>
      <dsp:txXfrm>
        <a:off x="8129108" y="3941748"/>
        <a:ext cx="4430753" cy="2953835"/>
      </dsp:txXfrm>
    </dsp:sp>
    <dsp:sp modelId="{D6F7C778-2654-5748-93C4-BAE236D68ED6}">
      <dsp:nvSpPr>
        <dsp:cNvPr id="0" name=""/>
        <dsp:cNvSpPr/>
      </dsp:nvSpPr>
      <dsp:spPr>
        <a:xfrm>
          <a:off x="13298319" y="3941748"/>
          <a:ext cx="7384588" cy="2953835"/>
        </a:xfrm>
        <a:prstGeom prst="chevron">
          <a:avLst/>
        </a:prstGeom>
        <a:solidFill>
          <a:schemeClr val="tx1"/>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6022" tIns="58674" rIns="58674" bIns="58674" numCol="1" spcCol="1270" anchor="ctr" anchorCtr="0">
          <a:noAutofit/>
        </a:bodyPr>
        <a:lstStyle/>
        <a:p>
          <a:pPr marL="0" lvl="0" indent="0" algn="ctr" defTabSz="1955800">
            <a:lnSpc>
              <a:spcPct val="90000"/>
            </a:lnSpc>
            <a:spcBef>
              <a:spcPct val="0"/>
            </a:spcBef>
            <a:spcAft>
              <a:spcPct val="35000"/>
            </a:spcAft>
            <a:buNone/>
          </a:pPr>
          <a:r>
            <a:rPr lang="en-GB" sz="4400" b="1" kern="1200" err="1">
              <a:solidFill>
                <a:srgbClr val="E5F4E0"/>
              </a:solidFill>
              <a:latin typeface="DM Sans" pitchFamily="2" charset="77"/>
            </a:rPr>
            <a:t>Tekst</a:t>
          </a:r>
          <a:r>
            <a:rPr lang="en-GB" sz="4400" b="1" kern="1200">
              <a:solidFill>
                <a:srgbClr val="E5F4E0"/>
              </a:solidFill>
              <a:latin typeface="DM Sans" pitchFamily="2" charset="77"/>
            </a:rPr>
            <a:t> 3</a:t>
          </a:r>
        </a:p>
      </dsp:txBody>
      <dsp:txXfrm>
        <a:off x="14775237" y="3941748"/>
        <a:ext cx="4430753" cy="29538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2E9DB1-D329-9D41-A3D2-154995F7200E}">
      <dsp:nvSpPr>
        <dsp:cNvPr id="0" name=""/>
        <dsp:cNvSpPr/>
      </dsp:nvSpPr>
      <dsp:spPr>
        <a:xfrm>
          <a:off x="6061" y="3941748"/>
          <a:ext cx="7384588" cy="2953835"/>
        </a:xfrm>
        <a:prstGeom prst="chevron">
          <a:avLst/>
        </a:prstGeom>
        <a:solidFill>
          <a:schemeClr val="tx1"/>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6022" tIns="58674" rIns="58674" bIns="58674" numCol="1" spcCol="1270" anchor="ctr" anchorCtr="0">
          <a:noAutofit/>
        </a:bodyPr>
        <a:lstStyle/>
        <a:p>
          <a:pPr marL="0" lvl="0" indent="0" algn="ctr" defTabSz="1955800">
            <a:lnSpc>
              <a:spcPct val="90000"/>
            </a:lnSpc>
            <a:spcBef>
              <a:spcPct val="0"/>
            </a:spcBef>
            <a:spcAft>
              <a:spcPct val="35000"/>
            </a:spcAft>
            <a:buNone/>
          </a:pPr>
          <a:r>
            <a:rPr lang="en-GB" sz="4400" b="1" kern="1200" err="1">
              <a:solidFill>
                <a:srgbClr val="E5F4E0"/>
              </a:solidFill>
              <a:latin typeface="DM Sans" pitchFamily="2" charset="77"/>
            </a:rPr>
            <a:t>Tekst</a:t>
          </a:r>
          <a:r>
            <a:rPr lang="en-GB" sz="4400" b="1" kern="1200">
              <a:solidFill>
                <a:srgbClr val="E5F4E0"/>
              </a:solidFill>
              <a:latin typeface="DM Sans" pitchFamily="2" charset="77"/>
            </a:rPr>
            <a:t> 1</a:t>
          </a:r>
        </a:p>
      </dsp:txBody>
      <dsp:txXfrm>
        <a:off x="1482979" y="3941748"/>
        <a:ext cx="4430753" cy="2953835"/>
      </dsp:txXfrm>
    </dsp:sp>
    <dsp:sp modelId="{A8E5E8D0-E9D6-FB47-AE7A-05193919BE71}">
      <dsp:nvSpPr>
        <dsp:cNvPr id="0" name=""/>
        <dsp:cNvSpPr/>
      </dsp:nvSpPr>
      <dsp:spPr>
        <a:xfrm>
          <a:off x="6652190" y="3941748"/>
          <a:ext cx="7384588" cy="2953835"/>
        </a:xfrm>
        <a:prstGeom prst="chevron">
          <a:avLst/>
        </a:prstGeom>
        <a:solidFill>
          <a:schemeClr val="tx1"/>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6022" tIns="58674" rIns="58674" bIns="58674" numCol="1" spcCol="1270" anchor="ctr" anchorCtr="0">
          <a:noAutofit/>
        </a:bodyPr>
        <a:lstStyle/>
        <a:p>
          <a:pPr marL="0" lvl="0" indent="0" algn="ctr" defTabSz="1955800">
            <a:lnSpc>
              <a:spcPct val="90000"/>
            </a:lnSpc>
            <a:spcBef>
              <a:spcPct val="0"/>
            </a:spcBef>
            <a:spcAft>
              <a:spcPct val="35000"/>
            </a:spcAft>
            <a:buNone/>
          </a:pPr>
          <a:r>
            <a:rPr lang="en-GB" sz="4400" b="1" kern="1200" err="1">
              <a:solidFill>
                <a:srgbClr val="E5F4E0"/>
              </a:solidFill>
              <a:latin typeface="DM Sans" pitchFamily="2" charset="77"/>
            </a:rPr>
            <a:t>Tekst</a:t>
          </a:r>
          <a:r>
            <a:rPr lang="en-GB" sz="4400" b="1" kern="1200">
              <a:solidFill>
                <a:srgbClr val="E5F4E0"/>
              </a:solidFill>
              <a:latin typeface="DM Sans" pitchFamily="2" charset="77"/>
            </a:rPr>
            <a:t> 2</a:t>
          </a:r>
          <a:endParaRPr lang="en-GB" sz="4400" b="1" kern="1200">
            <a:latin typeface="DM Sans" pitchFamily="2" charset="77"/>
          </a:endParaRPr>
        </a:p>
      </dsp:txBody>
      <dsp:txXfrm>
        <a:off x="8129108" y="3941748"/>
        <a:ext cx="4430753" cy="2953835"/>
      </dsp:txXfrm>
    </dsp:sp>
    <dsp:sp modelId="{D6F7C778-2654-5748-93C4-BAE236D68ED6}">
      <dsp:nvSpPr>
        <dsp:cNvPr id="0" name=""/>
        <dsp:cNvSpPr/>
      </dsp:nvSpPr>
      <dsp:spPr>
        <a:xfrm>
          <a:off x="13298319" y="3941748"/>
          <a:ext cx="7384588" cy="2953835"/>
        </a:xfrm>
        <a:prstGeom prst="chevron">
          <a:avLst/>
        </a:prstGeom>
        <a:solidFill>
          <a:schemeClr val="tx1"/>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6022" tIns="58674" rIns="58674" bIns="58674" numCol="1" spcCol="1270" anchor="ctr" anchorCtr="0">
          <a:noAutofit/>
        </a:bodyPr>
        <a:lstStyle/>
        <a:p>
          <a:pPr marL="0" lvl="0" indent="0" algn="ctr" defTabSz="1955800">
            <a:lnSpc>
              <a:spcPct val="90000"/>
            </a:lnSpc>
            <a:spcBef>
              <a:spcPct val="0"/>
            </a:spcBef>
            <a:spcAft>
              <a:spcPct val="35000"/>
            </a:spcAft>
            <a:buNone/>
          </a:pPr>
          <a:r>
            <a:rPr lang="en-GB" sz="4400" b="1" kern="1200" err="1">
              <a:solidFill>
                <a:srgbClr val="E5F4E0"/>
              </a:solidFill>
              <a:latin typeface="DM Sans" pitchFamily="2" charset="77"/>
            </a:rPr>
            <a:t>Tekst</a:t>
          </a:r>
          <a:r>
            <a:rPr lang="en-GB" sz="4400" b="1" kern="1200">
              <a:solidFill>
                <a:srgbClr val="E5F4E0"/>
              </a:solidFill>
              <a:latin typeface="DM Sans" pitchFamily="2" charset="77"/>
            </a:rPr>
            <a:t> 3</a:t>
          </a:r>
        </a:p>
      </dsp:txBody>
      <dsp:txXfrm>
        <a:off x="14775237" y="3941748"/>
        <a:ext cx="4430753" cy="295383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2E9DB1-D329-9D41-A3D2-154995F7200E}">
      <dsp:nvSpPr>
        <dsp:cNvPr id="0" name=""/>
        <dsp:cNvSpPr/>
      </dsp:nvSpPr>
      <dsp:spPr>
        <a:xfrm>
          <a:off x="6061" y="3941748"/>
          <a:ext cx="7384588" cy="2953835"/>
        </a:xfrm>
        <a:prstGeom prst="chevron">
          <a:avLst/>
        </a:prstGeom>
        <a:solidFill>
          <a:schemeClr val="tx1"/>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42672" rIns="42672" bIns="42672" numCol="1" spcCol="1270" anchor="ctr" anchorCtr="0">
          <a:noAutofit/>
        </a:bodyPr>
        <a:lstStyle/>
        <a:p>
          <a:pPr marL="0" lvl="0" indent="0" algn="ctr" defTabSz="1422400">
            <a:lnSpc>
              <a:spcPct val="90000"/>
            </a:lnSpc>
            <a:spcBef>
              <a:spcPct val="0"/>
            </a:spcBef>
            <a:spcAft>
              <a:spcPct val="35000"/>
            </a:spcAft>
            <a:buNone/>
          </a:pPr>
          <a:r>
            <a:rPr lang="en-GB" sz="3200" kern="1200">
              <a:solidFill>
                <a:srgbClr val="E5F4E0"/>
              </a:solidFill>
              <a:latin typeface="DM Sans" pitchFamily="2" charset="77"/>
            </a:rPr>
            <a:t>Wat </a:t>
          </a:r>
          <a:r>
            <a:rPr lang="en-GB" sz="3200" kern="1200" err="1">
              <a:solidFill>
                <a:srgbClr val="E5F4E0"/>
              </a:solidFill>
              <a:latin typeface="DM Sans" pitchFamily="2" charset="77"/>
            </a:rPr>
            <a:t>wil</a:t>
          </a:r>
          <a:r>
            <a:rPr lang="en-GB" sz="3200" kern="1200">
              <a:solidFill>
                <a:srgbClr val="E5F4E0"/>
              </a:solidFill>
              <a:latin typeface="DM Sans" pitchFamily="2" charset="77"/>
            </a:rPr>
            <a:t> je </a:t>
          </a:r>
          <a:r>
            <a:rPr lang="en-GB" sz="3200" b="1" kern="1200" err="1">
              <a:solidFill>
                <a:srgbClr val="E5F4E0"/>
              </a:solidFill>
              <a:latin typeface="DM Sans" pitchFamily="2" charset="77"/>
            </a:rPr>
            <a:t>behouden</a:t>
          </a:r>
          <a:r>
            <a:rPr lang="en-GB" sz="3200" b="1" kern="1200">
              <a:solidFill>
                <a:srgbClr val="E5F4E0"/>
              </a:solidFill>
              <a:latin typeface="DM Sans" pitchFamily="2" charset="77"/>
            </a:rPr>
            <a:t>?</a:t>
          </a:r>
        </a:p>
      </dsp:txBody>
      <dsp:txXfrm>
        <a:off x="1482979" y="3941748"/>
        <a:ext cx="4430753" cy="2953835"/>
      </dsp:txXfrm>
    </dsp:sp>
    <dsp:sp modelId="{A8E5E8D0-E9D6-FB47-AE7A-05193919BE71}">
      <dsp:nvSpPr>
        <dsp:cNvPr id="0" name=""/>
        <dsp:cNvSpPr/>
      </dsp:nvSpPr>
      <dsp:spPr>
        <a:xfrm>
          <a:off x="6652190" y="3941748"/>
          <a:ext cx="7384588" cy="2953835"/>
        </a:xfrm>
        <a:prstGeom prst="chevron">
          <a:avLst/>
        </a:prstGeom>
        <a:solidFill>
          <a:schemeClr val="tx1"/>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42672" rIns="42672" bIns="42672" numCol="1" spcCol="1270" anchor="ctr" anchorCtr="0">
          <a:noAutofit/>
        </a:bodyPr>
        <a:lstStyle/>
        <a:p>
          <a:pPr marL="0" lvl="0" indent="0" algn="ctr" defTabSz="1422400">
            <a:lnSpc>
              <a:spcPct val="90000"/>
            </a:lnSpc>
            <a:spcBef>
              <a:spcPct val="0"/>
            </a:spcBef>
            <a:spcAft>
              <a:spcPct val="35000"/>
            </a:spcAft>
            <a:buNone/>
          </a:pPr>
          <a:r>
            <a:rPr lang="en-GB" sz="3200" kern="1200">
              <a:solidFill>
                <a:srgbClr val="E5F4E0"/>
              </a:solidFill>
              <a:latin typeface="DM Sans" pitchFamily="2" charset="77"/>
              <a:ea typeface="Criteria CF Bold"/>
              <a:cs typeface="Criteria CF Bold"/>
            </a:rPr>
            <a:t>Wat </a:t>
          </a:r>
          <a:r>
            <a:rPr lang="en-GB" sz="3200" kern="1200" err="1">
              <a:solidFill>
                <a:srgbClr val="E5F4E0"/>
              </a:solidFill>
              <a:latin typeface="DM Sans" pitchFamily="2" charset="77"/>
              <a:ea typeface="Criteria CF Bold"/>
              <a:cs typeface="Criteria CF Bold"/>
            </a:rPr>
            <a:t>wil</a:t>
          </a:r>
          <a:r>
            <a:rPr lang="en-GB" sz="3200" kern="1200">
              <a:solidFill>
                <a:srgbClr val="E5F4E0"/>
              </a:solidFill>
              <a:latin typeface="DM Sans" pitchFamily="2" charset="77"/>
              <a:ea typeface="Criteria CF Bold"/>
              <a:cs typeface="Criteria CF Bold"/>
            </a:rPr>
            <a:t> je </a:t>
          </a:r>
          <a:r>
            <a:rPr lang="en-GB" sz="3200" b="1" kern="1200" err="1">
              <a:solidFill>
                <a:srgbClr val="E5F4E0"/>
              </a:solidFill>
              <a:latin typeface="DM Sans" pitchFamily="2" charset="77"/>
              <a:ea typeface="Criteria CF Bold"/>
              <a:cs typeface="Criteria CF Bold"/>
            </a:rPr>
            <a:t>ontwikkelen</a:t>
          </a:r>
          <a:r>
            <a:rPr lang="en-GB" sz="3200" b="1" kern="1200">
              <a:solidFill>
                <a:srgbClr val="E5F4E0"/>
              </a:solidFill>
              <a:latin typeface="DM Sans" pitchFamily="2" charset="77"/>
              <a:ea typeface="Criteria CF Bold"/>
              <a:cs typeface="Criteria CF Bold"/>
            </a:rPr>
            <a:t>?</a:t>
          </a:r>
        </a:p>
      </dsp:txBody>
      <dsp:txXfrm>
        <a:off x="8129108" y="3941748"/>
        <a:ext cx="4430753" cy="2953835"/>
      </dsp:txXfrm>
    </dsp:sp>
    <dsp:sp modelId="{D6F7C778-2654-5748-93C4-BAE236D68ED6}">
      <dsp:nvSpPr>
        <dsp:cNvPr id="0" name=""/>
        <dsp:cNvSpPr/>
      </dsp:nvSpPr>
      <dsp:spPr>
        <a:xfrm>
          <a:off x="13298319" y="3941748"/>
          <a:ext cx="7384588" cy="2953835"/>
        </a:xfrm>
        <a:prstGeom prst="chevron">
          <a:avLst/>
        </a:prstGeom>
        <a:solidFill>
          <a:schemeClr val="tx1"/>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42672" rIns="42672" bIns="42672" numCol="1" spcCol="1270" anchor="ctr" anchorCtr="0">
          <a:noAutofit/>
        </a:bodyPr>
        <a:lstStyle/>
        <a:p>
          <a:pPr marL="0" lvl="0" indent="0" algn="ctr" defTabSz="1422400">
            <a:lnSpc>
              <a:spcPct val="90000"/>
            </a:lnSpc>
            <a:spcBef>
              <a:spcPct val="0"/>
            </a:spcBef>
            <a:spcAft>
              <a:spcPct val="35000"/>
            </a:spcAft>
            <a:buNone/>
          </a:pPr>
          <a:r>
            <a:rPr lang="en-GB" sz="3200" kern="1200">
              <a:solidFill>
                <a:srgbClr val="E5F4E0"/>
              </a:solidFill>
              <a:latin typeface="DM Sans" pitchFamily="2" charset="77"/>
            </a:rPr>
            <a:t>Wat </a:t>
          </a:r>
          <a:r>
            <a:rPr lang="en-GB" sz="3200" kern="1200" err="1">
              <a:solidFill>
                <a:srgbClr val="E5F4E0"/>
              </a:solidFill>
              <a:latin typeface="DM Sans" pitchFamily="2" charset="77"/>
            </a:rPr>
            <a:t>wil</a:t>
          </a:r>
          <a:r>
            <a:rPr lang="en-GB" sz="3200" kern="1200">
              <a:solidFill>
                <a:srgbClr val="E5F4E0"/>
              </a:solidFill>
              <a:latin typeface="DM Sans" pitchFamily="2" charset="77"/>
            </a:rPr>
            <a:t> je </a:t>
          </a:r>
          <a:r>
            <a:rPr lang="en-GB" sz="3200" b="1" kern="1200" err="1">
              <a:solidFill>
                <a:srgbClr val="E5F4E0"/>
              </a:solidFill>
              <a:latin typeface="DM Sans" pitchFamily="2" charset="77"/>
            </a:rPr>
            <a:t>afbouwen</a:t>
          </a:r>
          <a:r>
            <a:rPr lang="en-GB" sz="3200" b="1" kern="1200">
              <a:solidFill>
                <a:srgbClr val="E5F4E0"/>
              </a:solidFill>
              <a:latin typeface="DM Sans" pitchFamily="2" charset="77"/>
            </a:rPr>
            <a:t>?</a:t>
          </a:r>
        </a:p>
      </dsp:txBody>
      <dsp:txXfrm>
        <a:off x="14775237" y="3941748"/>
        <a:ext cx="4430753" cy="295383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D4558E-F05B-644D-8DE4-6F558D604260}">
      <dsp:nvSpPr>
        <dsp:cNvPr id="0" name=""/>
        <dsp:cNvSpPr/>
      </dsp:nvSpPr>
      <dsp:spPr>
        <a:xfrm>
          <a:off x="2060" y="2619261"/>
          <a:ext cx="4017852" cy="4017852"/>
        </a:xfrm>
        <a:prstGeom prst="ellipse">
          <a:avLst/>
        </a:prstGeom>
        <a:solidFill>
          <a:srgbClr val="38001D">
            <a:alpha val="87669"/>
          </a:srgb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21116" tIns="25400" rIns="221116" bIns="25400" numCol="1" spcCol="1270" anchor="ctr" anchorCtr="0">
          <a:noAutofit/>
        </a:bodyPr>
        <a:lstStyle/>
        <a:p>
          <a:pPr marL="0" lvl="0" indent="0" algn="ctr" defTabSz="889000">
            <a:lnSpc>
              <a:spcPct val="90000"/>
            </a:lnSpc>
            <a:spcBef>
              <a:spcPct val="0"/>
            </a:spcBef>
            <a:spcAft>
              <a:spcPct val="35000"/>
            </a:spcAft>
            <a:buNone/>
          </a:pPr>
          <a:r>
            <a:rPr lang="nl-NL" sz="2000" kern="1200">
              <a:solidFill>
                <a:srgbClr val="FFFFFF"/>
              </a:solidFill>
            </a:rPr>
            <a:t>Fundament leggen</a:t>
          </a:r>
        </a:p>
      </dsp:txBody>
      <dsp:txXfrm>
        <a:off x="590461" y="3207662"/>
        <a:ext cx="2841050" cy="2841050"/>
      </dsp:txXfrm>
    </dsp:sp>
    <dsp:sp modelId="{D204FDDC-3B80-E94F-AD58-BD2A7BE54A72}">
      <dsp:nvSpPr>
        <dsp:cNvPr id="0" name=""/>
        <dsp:cNvSpPr/>
      </dsp:nvSpPr>
      <dsp:spPr>
        <a:xfrm>
          <a:off x="3216342" y="2619261"/>
          <a:ext cx="4017852" cy="4017852"/>
        </a:xfrm>
        <a:prstGeom prst="ellipse">
          <a:avLst/>
        </a:prstGeom>
        <a:solidFill>
          <a:srgbClr val="38001D">
            <a:alpha val="87669"/>
          </a:srgb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21116" tIns="25400" rIns="221116" bIns="25400" numCol="1" spcCol="1270" anchor="ctr" anchorCtr="0">
          <a:noAutofit/>
        </a:bodyPr>
        <a:lstStyle/>
        <a:p>
          <a:pPr marL="0" lvl="0" indent="0" algn="ctr" defTabSz="889000">
            <a:lnSpc>
              <a:spcPct val="90000"/>
            </a:lnSpc>
            <a:spcBef>
              <a:spcPct val="0"/>
            </a:spcBef>
            <a:spcAft>
              <a:spcPct val="35000"/>
            </a:spcAft>
            <a:buNone/>
          </a:pPr>
          <a:r>
            <a:rPr lang="nl-NL" sz="2000" kern="1200">
              <a:solidFill>
                <a:srgbClr val="FFFFFF"/>
              </a:solidFill>
            </a:rPr>
            <a:t>Digitale toegankelijkheid en publieksgerichtheid</a:t>
          </a:r>
        </a:p>
      </dsp:txBody>
      <dsp:txXfrm>
        <a:off x="3804743" y="3207662"/>
        <a:ext cx="2841050" cy="2841050"/>
      </dsp:txXfrm>
    </dsp:sp>
    <dsp:sp modelId="{E366104A-1EE7-D64D-A68E-599D882BE0C1}">
      <dsp:nvSpPr>
        <dsp:cNvPr id="0" name=""/>
        <dsp:cNvSpPr/>
      </dsp:nvSpPr>
      <dsp:spPr>
        <a:xfrm>
          <a:off x="6430625" y="2619261"/>
          <a:ext cx="4017852" cy="4017852"/>
        </a:xfrm>
        <a:prstGeom prst="ellipse">
          <a:avLst/>
        </a:prstGeom>
        <a:solidFill>
          <a:srgbClr val="38001D">
            <a:alpha val="87669"/>
          </a:srgb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21116" tIns="25400" rIns="221116" bIns="25400" numCol="1" spcCol="1270" anchor="ctr" anchorCtr="0">
          <a:noAutofit/>
        </a:bodyPr>
        <a:lstStyle/>
        <a:p>
          <a:pPr marL="0" lvl="0" indent="0" algn="ctr" defTabSz="889000">
            <a:lnSpc>
              <a:spcPct val="90000"/>
            </a:lnSpc>
            <a:spcBef>
              <a:spcPct val="0"/>
            </a:spcBef>
            <a:spcAft>
              <a:spcPct val="35000"/>
            </a:spcAft>
            <a:buNone/>
          </a:pPr>
          <a:endParaRPr lang="nl-NL" sz="2000" kern="1200">
            <a:solidFill>
              <a:srgbClr val="FFFFFF"/>
            </a:solidFill>
          </a:endParaRPr>
        </a:p>
        <a:p>
          <a:pPr marL="0" lvl="0" indent="0" algn="ctr" defTabSz="889000">
            <a:lnSpc>
              <a:spcPct val="90000"/>
            </a:lnSpc>
            <a:spcBef>
              <a:spcPct val="0"/>
            </a:spcBef>
            <a:spcAft>
              <a:spcPct val="35000"/>
            </a:spcAft>
            <a:buNone/>
          </a:pPr>
          <a:r>
            <a:rPr lang="nl-NL" sz="2000" kern="1200">
              <a:solidFill>
                <a:srgbClr val="FFFFFF"/>
              </a:solidFill>
            </a:rPr>
            <a:t>Innovatie uitbreiden en verbinden</a:t>
          </a:r>
        </a:p>
      </dsp:txBody>
      <dsp:txXfrm>
        <a:off x="7019026" y="3207662"/>
        <a:ext cx="2841050" cy="2841050"/>
      </dsp:txXfrm>
    </dsp:sp>
    <dsp:sp modelId="{B452BACA-25C5-0649-A6F2-0D8F11AFD3DA}">
      <dsp:nvSpPr>
        <dsp:cNvPr id="0" name=""/>
        <dsp:cNvSpPr/>
      </dsp:nvSpPr>
      <dsp:spPr>
        <a:xfrm>
          <a:off x="9644907" y="2619261"/>
          <a:ext cx="4017852" cy="4017852"/>
        </a:xfrm>
        <a:prstGeom prst="ellipse">
          <a:avLst/>
        </a:prstGeom>
        <a:solidFill>
          <a:srgbClr val="38001D">
            <a:alpha val="87669"/>
          </a:srgb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21116" tIns="25400" rIns="221116" bIns="25400" numCol="1" spcCol="1270" anchor="ctr" anchorCtr="0">
          <a:noAutofit/>
        </a:bodyPr>
        <a:lstStyle/>
        <a:p>
          <a:pPr marL="0" lvl="0" indent="0" algn="ctr" defTabSz="889000">
            <a:lnSpc>
              <a:spcPct val="90000"/>
            </a:lnSpc>
            <a:spcBef>
              <a:spcPct val="0"/>
            </a:spcBef>
            <a:spcAft>
              <a:spcPct val="35000"/>
            </a:spcAft>
            <a:buNone/>
          </a:pPr>
          <a:endParaRPr lang="nl-NL" sz="2000" kern="1200">
            <a:solidFill>
              <a:srgbClr val="FFFFFF"/>
            </a:solidFill>
          </a:endParaRPr>
        </a:p>
        <a:p>
          <a:pPr marL="0" lvl="0" indent="0" algn="ctr" defTabSz="889000">
            <a:lnSpc>
              <a:spcPct val="90000"/>
            </a:lnSpc>
            <a:spcBef>
              <a:spcPct val="0"/>
            </a:spcBef>
            <a:spcAft>
              <a:spcPct val="35000"/>
            </a:spcAft>
            <a:buNone/>
          </a:pPr>
          <a:r>
            <a:rPr lang="nl-NL" sz="2000" kern="1200">
              <a:solidFill>
                <a:srgbClr val="FFFFFF"/>
              </a:solidFill>
            </a:rPr>
            <a:t>Verdieping en integratie</a:t>
          </a:r>
        </a:p>
      </dsp:txBody>
      <dsp:txXfrm>
        <a:off x="10233308" y="3207662"/>
        <a:ext cx="2841050" cy="2841050"/>
      </dsp:txXfrm>
    </dsp:sp>
    <dsp:sp modelId="{2F3AECB0-A0AF-E547-B3E9-CA5BD30578DF}">
      <dsp:nvSpPr>
        <dsp:cNvPr id="0" name=""/>
        <dsp:cNvSpPr/>
      </dsp:nvSpPr>
      <dsp:spPr>
        <a:xfrm>
          <a:off x="12859189" y="2619261"/>
          <a:ext cx="4017852" cy="4017852"/>
        </a:xfrm>
        <a:prstGeom prst="ellipse">
          <a:avLst/>
        </a:prstGeom>
        <a:solidFill>
          <a:srgbClr val="38001D">
            <a:alpha val="87669"/>
          </a:srgb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21116" tIns="25400" rIns="221116" bIns="25400" numCol="1" spcCol="1270" anchor="ctr" anchorCtr="0">
          <a:noAutofit/>
        </a:bodyPr>
        <a:lstStyle/>
        <a:p>
          <a:pPr marL="0" lvl="0" indent="0" algn="ctr" defTabSz="889000">
            <a:lnSpc>
              <a:spcPct val="90000"/>
            </a:lnSpc>
            <a:spcBef>
              <a:spcPct val="0"/>
            </a:spcBef>
            <a:spcAft>
              <a:spcPct val="35000"/>
            </a:spcAft>
            <a:buNone/>
          </a:pPr>
          <a:r>
            <a:rPr lang="nl-NL" sz="2000" kern="1200">
              <a:solidFill>
                <a:srgbClr val="FFFFFF"/>
              </a:solidFill>
            </a:rPr>
            <a:t>Toekomstbestendig en vernieuwend</a:t>
          </a:r>
        </a:p>
      </dsp:txBody>
      <dsp:txXfrm>
        <a:off x="13447590" y="3207662"/>
        <a:ext cx="2841050" cy="2841050"/>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4.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5.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6.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1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koptekst 1">
            <a:extLst>
              <a:ext uri="{FF2B5EF4-FFF2-40B4-BE49-F238E27FC236}">
                <a16:creationId xmlns:a16="http://schemas.microsoft.com/office/drawing/2014/main" id="{EEA484BD-9B47-097B-C235-4DE567EDD2B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nl-NL"/>
          </a:p>
        </p:txBody>
      </p:sp>
      <p:sp>
        <p:nvSpPr>
          <p:cNvPr id="3" name="Tijdelijke aanduiding voor datum 2">
            <a:extLst>
              <a:ext uri="{FF2B5EF4-FFF2-40B4-BE49-F238E27FC236}">
                <a16:creationId xmlns:a16="http://schemas.microsoft.com/office/drawing/2014/main" id="{354C296C-F980-A062-F67B-F5AC00CD35D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9D7F8C5-1FE6-43DD-A9F6-5F043344C709}" type="datetimeFigureOut">
              <a:rPr lang="nl-NL" smtClean="0"/>
              <a:t>9-3-2026</a:t>
            </a:fld>
            <a:endParaRPr lang="nl-NL"/>
          </a:p>
        </p:txBody>
      </p:sp>
      <p:sp>
        <p:nvSpPr>
          <p:cNvPr id="4" name="Tijdelijke aanduiding voor voettekst 3">
            <a:extLst>
              <a:ext uri="{FF2B5EF4-FFF2-40B4-BE49-F238E27FC236}">
                <a16:creationId xmlns:a16="http://schemas.microsoft.com/office/drawing/2014/main" id="{9D86935F-0A06-D803-1A1C-ABE7FC98303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nl-NL"/>
          </a:p>
        </p:txBody>
      </p:sp>
      <p:sp>
        <p:nvSpPr>
          <p:cNvPr id="5" name="Tijdelijke aanduiding voor dianummer 4">
            <a:extLst>
              <a:ext uri="{FF2B5EF4-FFF2-40B4-BE49-F238E27FC236}">
                <a16:creationId xmlns:a16="http://schemas.microsoft.com/office/drawing/2014/main" id="{81952CA2-8BB9-A2DE-6DF1-0562ACA716A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6CFB0B3-09ED-4F5F-9779-EB6D9559AD30}" type="slidenum">
              <a:rPr lang="nl-NL" smtClean="0"/>
              <a:t>‹nr.›</a:t>
            </a:fld>
            <a:endParaRPr lang="nl-NL"/>
          </a:p>
        </p:txBody>
      </p:sp>
    </p:spTree>
    <p:extLst>
      <p:ext uri="{BB962C8B-B14F-4D97-AF65-F5344CB8AC3E}">
        <p14:creationId xmlns:p14="http://schemas.microsoft.com/office/powerpoint/2010/main" val="6875875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4" name="Google Shape;4;n"/>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17999"/>
              </a:lnSpc>
              <a:spcBef>
                <a:spcPts val="0"/>
              </a:spcBef>
              <a:spcAft>
                <a:spcPts val="0"/>
              </a:spcAft>
              <a:buSzPts val="1400"/>
              <a:buNone/>
              <a:defRPr sz="2200" b="0" i="0" u="none" strike="noStrike" cap="none">
                <a:latin typeface="Helvetica Neue"/>
                <a:ea typeface="Helvetica Neue"/>
                <a:cs typeface="Helvetica Neue"/>
                <a:sym typeface="Helvetica Neue"/>
              </a:defRPr>
            </a:lvl1pPr>
            <a:lvl2pPr marL="914400" marR="0" lvl="1" indent="-228600" algn="l" rtl="0">
              <a:lnSpc>
                <a:spcPct val="117999"/>
              </a:lnSpc>
              <a:spcBef>
                <a:spcPts val="0"/>
              </a:spcBef>
              <a:spcAft>
                <a:spcPts val="0"/>
              </a:spcAft>
              <a:buSzPts val="1400"/>
              <a:buNone/>
              <a:defRPr sz="2200" b="0" i="0" u="none" strike="noStrike" cap="none">
                <a:latin typeface="Helvetica Neue"/>
                <a:ea typeface="Helvetica Neue"/>
                <a:cs typeface="Helvetica Neue"/>
                <a:sym typeface="Helvetica Neue"/>
              </a:defRPr>
            </a:lvl2pPr>
            <a:lvl3pPr marL="1371600" marR="0" lvl="2" indent="-228600" algn="l" rtl="0">
              <a:lnSpc>
                <a:spcPct val="117999"/>
              </a:lnSpc>
              <a:spcBef>
                <a:spcPts val="0"/>
              </a:spcBef>
              <a:spcAft>
                <a:spcPts val="0"/>
              </a:spcAft>
              <a:buSzPts val="1400"/>
              <a:buNone/>
              <a:defRPr sz="2200" b="0" i="0" u="none" strike="noStrike" cap="none">
                <a:latin typeface="Helvetica Neue"/>
                <a:ea typeface="Helvetica Neue"/>
                <a:cs typeface="Helvetica Neue"/>
                <a:sym typeface="Helvetica Neue"/>
              </a:defRPr>
            </a:lvl3pPr>
            <a:lvl4pPr marL="1828800" marR="0" lvl="3" indent="-228600" algn="l" rtl="0">
              <a:lnSpc>
                <a:spcPct val="117999"/>
              </a:lnSpc>
              <a:spcBef>
                <a:spcPts val="0"/>
              </a:spcBef>
              <a:spcAft>
                <a:spcPts val="0"/>
              </a:spcAft>
              <a:buSzPts val="1400"/>
              <a:buNone/>
              <a:defRPr sz="2200" b="0" i="0" u="none" strike="noStrike" cap="none">
                <a:latin typeface="Helvetica Neue"/>
                <a:ea typeface="Helvetica Neue"/>
                <a:cs typeface="Helvetica Neue"/>
                <a:sym typeface="Helvetica Neue"/>
              </a:defRPr>
            </a:lvl4pPr>
            <a:lvl5pPr marL="2286000" marR="0" lvl="4" indent="-228600" algn="l" rtl="0">
              <a:lnSpc>
                <a:spcPct val="117999"/>
              </a:lnSpc>
              <a:spcBef>
                <a:spcPts val="0"/>
              </a:spcBef>
              <a:spcAft>
                <a:spcPts val="0"/>
              </a:spcAft>
              <a:buSzPts val="1400"/>
              <a:buNone/>
              <a:defRPr sz="2200" b="0" i="0" u="none" strike="noStrike" cap="none">
                <a:latin typeface="Helvetica Neue"/>
                <a:ea typeface="Helvetica Neue"/>
                <a:cs typeface="Helvetica Neue"/>
                <a:sym typeface="Helvetica Neue"/>
              </a:defRPr>
            </a:lvl5pPr>
            <a:lvl6pPr marL="2743200" marR="0" lvl="5" indent="-228600" algn="l" rtl="0">
              <a:lnSpc>
                <a:spcPct val="117999"/>
              </a:lnSpc>
              <a:spcBef>
                <a:spcPts val="0"/>
              </a:spcBef>
              <a:spcAft>
                <a:spcPts val="0"/>
              </a:spcAft>
              <a:buSzPts val="1400"/>
              <a:buNone/>
              <a:defRPr sz="2200" b="0" i="0" u="none" strike="noStrike" cap="none">
                <a:latin typeface="Helvetica Neue"/>
                <a:ea typeface="Helvetica Neue"/>
                <a:cs typeface="Helvetica Neue"/>
                <a:sym typeface="Helvetica Neue"/>
              </a:defRPr>
            </a:lvl6pPr>
            <a:lvl7pPr marL="3200400" marR="0" lvl="6" indent="-228600" algn="l" rtl="0">
              <a:lnSpc>
                <a:spcPct val="117999"/>
              </a:lnSpc>
              <a:spcBef>
                <a:spcPts val="0"/>
              </a:spcBef>
              <a:spcAft>
                <a:spcPts val="0"/>
              </a:spcAft>
              <a:buSzPts val="1400"/>
              <a:buNone/>
              <a:defRPr sz="2200" b="0" i="0" u="none" strike="noStrike" cap="none">
                <a:latin typeface="Helvetica Neue"/>
                <a:ea typeface="Helvetica Neue"/>
                <a:cs typeface="Helvetica Neue"/>
                <a:sym typeface="Helvetica Neue"/>
              </a:defRPr>
            </a:lvl7pPr>
            <a:lvl8pPr marL="3657600" marR="0" lvl="7" indent="-228600" algn="l" rtl="0">
              <a:lnSpc>
                <a:spcPct val="117999"/>
              </a:lnSpc>
              <a:spcBef>
                <a:spcPts val="0"/>
              </a:spcBef>
              <a:spcAft>
                <a:spcPts val="0"/>
              </a:spcAft>
              <a:buSzPts val="1400"/>
              <a:buNone/>
              <a:defRPr sz="2200" b="0" i="0" u="none" strike="noStrike" cap="none">
                <a:latin typeface="Helvetica Neue"/>
                <a:ea typeface="Helvetica Neue"/>
                <a:cs typeface="Helvetica Neue"/>
                <a:sym typeface="Helvetica Neue"/>
              </a:defRPr>
            </a:lvl8pPr>
            <a:lvl9pPr marL="4114800" marR="0" lvl="8" indent="-228600" algn="l" rtl="0">
              <a:lnSpc>
                <a:spcPct val="117999"/>
              </a:lnSpc>
              <a:spcBef>
                <a:spcPts val="0"/>
              </a:spcBef>
              <a:spcAft>
                <a:spcPts val="0"/>
              </a:spcAft>
              <a:buSzPts val="1400"/>
              <a:buNone/>
              <a:defRPr sz="2200" b="0" i="0" u="none" strike="noStrike" cap="none">
                <a:latin typeface="Helvetica Neue"/>
                <a:ea typeface="Helvetica Neue"/>
                <a:cs typeface="Helvetica Neue"/>
                <a:sym typeface="Helvetica Neue"/>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a:xfrm>
            <a:off x="106363" y="739775"/>
            <a:ext cx="6584950" cy="3703638"/>
          </a:xfrm>
        </p:spPr>
      </p:sp>
      <p:sp>
        <p:nvSpPr>
          <p:cNvPr id="3" name="Tijdelijke aanduiding voor notities 2"/>
          <p:cNvSpPr>
            <a:spLocks noGrp="1"/>
          </p:cNvSpPr>
          <p:nvPr>
            <p:ph type="body" idx="1"/>
          </p:nvPr>
        </p:nvSpPr>
        <p:spPr/>
        <p:txBody>
          <a:bodyPr/>
          <a:lstStyle/>
          <a:p>
            <a:endParaRPr lang="nl-NL"/>
          </a:p>
        </p:txBody>
      </p:sp>
    </p:spTree>
    <p:extLst>
      <p:ext uri="{BB962C8B-B14F-4D97-AF65-F5344CB8AC3E}">
        <p14:creationId xmlns:p14="http://schemas.microsoft.com/office/powerpoint/2010/main" val="4673308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a:xfrm>
            <a:off x="381000" y="685800"/>
            <a:ext cx="6096000" cy="3429000"/>
          </a:xfrm>
        </p:spPr>
      </p:sp>
      <p:sp>
        <p:nvSpPr>
          <p:cNvPr id="3" name="Tijdelijke aanduiding voor notities 2"/>
          <p:cNvSpPr>
            <a:spLocks noGrp="1"/>
          </p:cNvSpPr>
          <p:nvPr>
            <p:ph type="body" idx="1"/>
          </p:nvPr>
        </p:nvSpPr>
        <p:spPr/>
        <p:txBody>
          <a:bodyPr/>
          <a:lstStyle/>
          <a:p>
            <a:r>
              <a:rPr lang="nl-NL"/>
              <a:t>Linda</a:t>
            </a:r>
          </a:p>
        </p:txBody>
      </p:sp>
    </p:spTree>
    <p:extLst>
      <p:ext uri="{BB962C8B-B14F-4D97-AF65-F5344CB8AC3E}">
        <p14:creationId xmlns:p14="http://schemas.microsoft.com/office/powerpoint/2010/main" val="363221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a:xfrm>
            <a:off x="107950" y="739775"/>
            <a:ext cx="6581775" cy="3703638"/>
          </a:xfrm>
        </p:spPr>
      </p:sp>
      <p:sp>
        <p:nvSpPr>
          <p:cNvPr id="3" name="Tijdelijke aanduiding voor notities 2"/>
          <p:cNvSpPr>
            <a:spLocks noGrp="1"/>
          </p:cNvSpPr>
          <p:nvPr>
            <p:ph type="body" idx="1"/>
          </p:nvPr>
        </p:nvSpPr>
        <p:spPr/>
        <p:txBody>
          <a:bodyPr/>
          <a:lstStyle/>
          <a:p>
            <a:r>
              <a:rPr lang="en-US"/>
              <a:t>accessibility, younger audiences, new stories, personalized experiences, </a:t>
            </a:r>
            <a:endParaRPr lang="nl-NL"/>
          </a:p>
        </p:txBody>
      </p:sp>
    </p:spTree>
    <p:extLst>
      <p:ext uri="{BB962C8B-B14F-4D97-AF65-F5344CB8AC3E}">
        <p14:creationId xmlns:p14="http://schemas.microsoft.com/office/powerpoint/2010/main" val="28592663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7"/>
        <p:cNvGrpSpPr/>
        <p:nvPr/>
      </p:nvGrpSpPr>
      <p:grpSpPr>
        <a:xfrm>
          <a:off x="0" y="0"/>
          <a:ext cx="0" cy="0"/>
          <a:chOff x="0" y="0"/>
          <a:chExt cx="0" cy="0"/>
        </a:xfrm>
      </p:grpSpPr>
      <p:sp>
        <p:nvSpPr>
          <p:cNvPr id="1168" name="Google Shape;1168;g2124241fcea_0_34:notes"/>
          <p:cNvSpPr txBox="1">
            <a:spLocks noGrp="1"/>
          </p:cNvSpPr>
          <p:nvPr>
            <p:ph type="body" idx="1"/>
          </p:nvPr>
        </p:nvSpPr>
        <p:spPr>
          <a:xfrm>
            <a:off x="891042" y="5064839"/>
            <a:ext cx="4900725" cy="4798269"/>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nl-NL"/>
              <a:t>Meeste mensen zien hier leerlingen in hun telefoon, niet in verbinding met de kunst... Verdiepende opdracht bij de Nachtwacht in het Rijksmuseum. Leerlingen vanuit eigen leefwereld digitaal benaderd. Extra informatie biedt wat niet te zien/te lezen is bij het schilderij. Inspelen op behoefte generatie en manier van leren.</a:t>
            </a:r>
            <a:endParaRPr/>
          </a:p>
        </p:txBody>
      </p:sp>
      <p:sp>
        <p:nvSpPr>
          <p:cNvPr id="1169" name="Google Shape;1169;g2124241fcea_0_34:notes"/>
          <p:cNvSpPr>
            <a:spLocks noGrp="1" noRot="1" noChangeAspect="1"/>
          </p:cNvSpPr>
          <p:nvPr>
            <p:ph type="sldImg" idx="2"/>
          </p:nvPr>
        </p:nvSpPr>
        <p:spPr>
          <a:xfrm>
            <a:off x="-211138" y="800100"/>
            <a:ext cx="7105651" cy="3997325"/>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592695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9"/>
        <p:cNvGrpSpPr/>
        <p:nvPr/>
      </p:nvGrpSpPr>
      <p:grpSpPr>
        <a:xfrm>
          <a:off x="0" y="0"/>
          <a:ext cx="0" cy="0"/>
          <a:chOff x="0" y="0"/>
          <a:chExt cx="0" cy="0"/>
        </a:xfrm>
      </p:grpSpPr>
      <p:sp>
        <p:nvSpPr>
          <p:cNvPr id="980" name="Google Shape;980;p62:notes"/>
          <p:cNvSpPr txBox="1">
            <a:spLocks noGrp="1"/>
          </p:cNvSpPr>
          <p:nvPr>
            <p:ph type="body" idx="1"/>
          </p:nvPr>
        </p:nvSpPr>
        <p:spPr>
          <a:xfrm>
            <a:off x="898949" y="4691023"/>
            <a:ext cx="4944216" cy="4444127"/>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nl-NL"/>
              <a:t>Linda: praktijkvoorbeeld bruggetje</a:t>
            </a:r>
            <a:endParaRPr/>
          </a:p>
        </p:txBody>
      </p:sp>
      <p:sp>
        <p:nvSpPr>
          <p:cNvPr id="981" name="Google Shape;981;p62:notes"/>
          <p:cNvSpPr>
            <a:spLocks noGrp="1" noRot="1" noChangeAspect="1"/>
          </p:cNvSpPr>
          <p:nvPr>
            <p:ph type="sldImg" idx="2"/>
          </p:nvPr>
        </p:nvSpPr>
        <p:spPr>
          <a:xfrm>
            <a:off x="80963" y="741363"/>
            <a:ext cx="6580187" cy="370205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165139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a:xfrm>
            <a:off x="381000" y="685800"/>
            <a:ext cx="6096000" cy="3429000"/>
          </a:xfrm>
        </p:spPr>
      </p:sp>
      <p:sp>
        <p:nvSpPr>
          <p:cNvPr id="3" name="Tijdelijke aanduiding voor notities 2"/>
          <p:cNvSpPr>
            <a:spLocks noGrp="1"/>
          </p:cNvSpPr>
          <p:nvPr>
            <p:ph type="body" idx="1"/>
          </p:nvPr>
        </p:nvSpPr>
        <p:spPr/>
        <p:txBody>
          <a:bodyPr/>
          <a:lstStyle/>
          <a:p>
            <a:r>
              <a:rPr lang="nl-NL"/>
              <a:t>Voorbeeld: </a:t>
            </a:r>
          </a:p>
          <a:p>
            <a:r>
              <a:rPr lang="nl-NL"/>
              <a:t>- Van analoge filmrol naar digitaal formaat</a:t>
            </a:r>
          </a:p>
          <a:p>
            <a:r>
              <a:rPr lang="nl-NL"/>
              <a:t>- Platform waarop je gedigitaliseerde films beschikbaar stelt</a:t>
            </a:r>
          </a:p>
          <a:p>
            <a:r>
              <a:rPr lang="nl-NL"/>
              <a:t>- Van films per stuk aanbieden naar abonnement-model</a:t>
            </a:r>
          </a:p>
        </p:txBody>
      </p:sp>
    </p:spTree>
    <p:extLst>
      <p:ext uri="{BB962C8B-B14F-4D97-AF65-F5344CB8AC3E}">
        <p14:creationId xmlns:p14="http://schemas.microsoft.com/office/powerpoint/2010/main" val="12776776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a:xfrm>
            <a:off x="381000" y="685800"/>
            <a:ext cx="6096000" cy="3429000"/>
          </a:xfrm>
        </p:spPr>
      </p:sp>
      <p:sp>
        <p:nvSpPr>
          <p:cNvPr id="3" name="Tijdelijke aanduiding voor notities 2"/>
          <p:cNvSpPr>
            <a:spLocks noGrp="1"/>
          </p:cNvSpPr>
          <p:nvPr>
            <p:ph type="body" idx="1"/>
          </p:nvPr>
        </p:nvSpPr>
        <p:spPr/>
        <p:txBody>
          <a:bodyPr/>
          <a:lstStyle/>
          <a:p>
            <a:r>
              <a:rPr lang="nl-NL"/>
              <a:t>Wie heeft de scan gedaan? Wie wilt hier iets over delen? Wat vond je waardevol of ben je tot nieuwe inzichten gekomen? Wat vond je lastig?</a:t>
            </a:r>
            <a:br>
              <a:rPr lang="nl-NL"/>
            </a:br>
            <a:br>
              <a:rPr lang="nl-NL"/>
            </a:br>
            <a:r>
              <a:rPr lang="nl-NL"/>
              <a:t>Publiek en waarde = waarom bestaan we als festival? Wat is onze toegevoegde waarde voor ons publiek en hoe uit zich dit in je business model? Hoe benutten we digitaal hierin?</a:t>
            </a:r>
          </a:p>
          <a:p>
            <a:r>
              <a:rPr lang="nl-NL"/>
              <a:t>Strategie &amp; budget = aanwezig voor digitaal?</a:t>
            </a:r>
          </a:p>
          <a:p>
            <a:r>
              <a:rPr lang="nl-NL"/>
              <a:t>Data &amp; Technologie = mate waarin je </a:t>
            </a:r>
            <a:r>
              <a:rPr lang="nl-NL" err="1"/>
              <a:t>datagedreven</a:t>
            </a:r>
            <a:r>
              <a:rPr lang="nl-NL"/>
              <a:t> werkt, keuzes maakt </a:t>
            </a:r>
            <a:r>
              <a:rPr lang="nl-NL" err="1"/>
              <a:t>obv</a:t>
            </a:r>
            <a:r>
              <a:rPr lang="nl-NL"/>
              <a:t> data en innovaties doet met technologie</a:t>
            </a:r>
          </a:p>
          <a:p>
            <a:r>
              <a:rPr lang="nl-NL"/>
              <a:t>Processen &amp; structuur = digitalisering van en samenwerkingen op digitaal binnen en buiten</a:t>
            </a:r>
          </a:p>
          <a:p>
            <a:r>
              <a:rPr lang="nl-NL"/>
              <a:t>Cultuur &amp; competenties = digitaal, cultuur van leren/experimenteren en kennisdelen</a:t>
            </a:r>
          </a:p>
          <a:p>
            <a:endParaRPr lang="nl-NL"/>
          </a:p>
          <a:p>
            <a:endParaRPr lang="nl-NL"/>
          </a:p>
          <a:p>
            <a:endParaRPr lang="nl-NL"/>
          </a:p>
        </p:txBody>
      </p:sp>
    </p:spTree>
    <p:extLst>
      <p:ext uri="{BB962C8B-B14F-4D97-AF65-F5344CB8AC3E}">
        <p14:creationId xmlns:p14="http://schemas.microsoft.com/office/powerpoint/2010/main" val="2859546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a:xfrm>
            <a:off x="381000" y="685800"/>
            <a:ext cx="6096000" cy="3429000"/>
          </a:xfrm>
        </p:spPr>
      </p:sp>
      <p:sp>
        <p:nvSpPr>
          <p:cNvPr id="3" name="Tijdelijke aanduiding voor notities 2"/>
          <p:cNvSpPr>
            <a:spLocks noGrp="1"/>
          </p:cNvSpPr>
          <p:nvPr>
            <p:ph type="body" idx="1"/>
          </p:nvPr>
        </p:nvSpPr>
        <p:spPr/>
        <p:txBody>
          <a:bodyPr/>
          <a:lstStyle/>
          <a:p>
            <a:r>
              <a:rPr lang="nl-NL"/>
              <a:t>Wie wilt delen waar zij staan? Voorbeelden?</a:t>
            </a:r>
          </a:p>
        </p:txBody>
      </p:sp>
    </p:spTree>
    <p:extLst>
      <p:ext uri="{BB962C8B-B14F-4D97-AF65-F5344CB8AC3E}">
        <p14:creationId xmlns:p14="http://schemas.microsoft.com/office/powerpoint/2010/main" val="22946717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a:xfrm>
            <a:off x="381000" y="685800"/>
            <a:ext cx="6096000" cy="3429000"/>
          </a:xfrm>
        </p:spPr>
      </p:sp>
      <p:sp>
        <p:nvSpPr>
          <p:cNvPr id="3" name="Tijdelijke aanduiding voor notities 2"/>
          <p:cNvSpPr>
            <a:spLocks noGrp="1"/>
          </p:cNvSpPr>
          <p:nvPr>
            <p:ph type="body" idx="1"/>
          </p:nvPr>
        </p:nvSpPr>
        <p:spPr/>
        <p:txBody>
          <a:bodyPr/>
          <a:lstStyle/>
          <a:p>
            <a:endParaRPr lang="nl-NL"/>
          </a:p>
        </p:txBody>
      </p:sp>
    </p:spTree>
    <p:extLst>
      <p:ext uri="{BB962C8B-B14F-4D97-AF65-F5344CB8AC3E}">
        <p14:creationId xmlns:p14="http://schemas.microsoft.com/office/powerpoint/2010/main" val="25387871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a:xfrm>
            <a:off x="381000" y="685800"/>
            <a:ext cx="6096000" cy="3429000"/>
          </a:xfrm>
        </p:spPr>
      </p:sp>
      <p:sp>
        <p:nvSpPr>
          <p:cNvPr id="3" name="Tijdelijke aanduiding voor notities 2"/>
          <p:cNvSpPr>
            <a:spLocks noGrp="1"/>
          </p:cNvSpPr>
          <p:nvPr>
            <p:ph type="body" idx="1"/>
          </p:nvPr>
        </p:nvSpPr>
        <p:spPr/>
        <p:txBody>
          <a:bodyPr/>
          <a:lstStyle/>
          <a:p>
            <a:pPr marL="457200" marR="0" lvl="0" indent="-228600" algn="l" defTabSz="914400" rtl="0" eaLnBrk="1" fontAlgn="auto" latinLnBrk="0" hangingPunct="1">
              <a:lnSpc>
                <a:spcPct val="117999"/>
              </a:lnSpc>
              <a:spcBef>
                <a:spcPts val="0"/>
              </a:spcBef>
              <a:spcAft>
                <a:spcPts val="0"/>
              </a:spcAft>
              <a:buClr>
                <a:srgbClr val="000000"/>
              </a:buClr>
              <a:buSzPts val="1400"/>
              <a:buFont typeface="Arial"/>
              <a:buNone/>
              <a:tabLst/>
              <a:defRPr/>
            </a:pPr>
            <a:r>
              <a:rPr lang="nl-NL" sz="2400"/>
              <a:t>- </a:t>
            </a:r>
            <a:r>
              <a:rPr lang="nl-NL" sz="2400" err="1"/>
              <a:t>Establish</a:t>
            </a:r>
            <a:r>
              <a:rPr lang="nl-NL" sz="2400"/>
              <a:t> a digital </a:t>
            </a:r>
            <a:r>
              <a:rPr lang="nl-NL" sz="2400" err="1"/>
              <a:t>innovation</a:t>
            </a:r>
            <a:r>
              <a:rPr lang="nl-NL" sz="2400"/>
              <a:t> </a:t>
            </a:r>
            <a:r>
              <a:rPr lang="nl-NL" sz="2400" err="1"/>
              <a:t>working</a:t>
            </a:r>
            <a:r>
              <a:rPr lang="nl-NL" sz="2400"/>
              <a:t> </a:t>
            </a:r>
            <a:r>
              <a:rPr lang="nl-NL" sz="2400" err="1"/>
              <a:t>group</a:t>
            </a:r>
            <a:r>
              <a:rPr lang="nl-NL" sz="2400"/>
              <a:t> </a:t>
            </a:r>
            <a:r>
              <a:rPr lang="nl-NL" sz="2400" err="1"/>
              <a:t>and</a:t>
            </a:r>
            <a:r>
              <a:rPr lang="nl-NL" sz="2400"/>
              <a:t> make digital a permanent item on </a:t>
            </a:r>
            <a:r>
              <a:rPr lang="nl-NL" sz="2400" err="1"/>
              <a:t>the</a:t>
            </a:r>
            <a:r>
              <a:rPr lang="nl-NL" sz="2400"/>
              <a:t> MT agenda.</a:t>
            </a:r>
          </a:p>
          <a:p>
            <a:pPr marL="571500" marR="0" lvl="0" indent="-342900" algn="l" defTabSz="914400" rtl="0" eaLnBrk="1" fontAlgn="auto" latinLnBrk="0" hangingPunct="1">
              <a:lnSpc>
                <a:spcPct val="117999"/>
              </a:lnSpc>
              <a:spcBef>
                <a:spcPts val="0"/>
              </a:spcBef>
              <a:spcAft>
                <a:spcPts val="0"/>
              </a:spcAft>
              <a:buClr>
                <a:srgbClr val="000000"/>
              </a:buClr>
              <a:buSzPts val="1400"/>
              <a:buFontTx/>
              <a:buChar char="-"/>
              <a:tabLst/>
              <a:defRPr/>
            </a:pPr>
            <a:r>
              <a:rPr lang="nl-NL" sz="2400"/>
              <a:t>Inventory </a:t>
            </a:r>
            <a:r>
              <a:rPr lang="nl-NL" sz="2400" err="1"/>
              <a:t>current</a:t>
            </a:r>
            <a:r>
              <a:rPr lang="nl-NL" sz="2400"/>
              <a:t> digital resources, systems </a:t>
            </a:r>
            <a:r>
              <a:rPr lang="nl-NL" sz="2400" err="1"/>
              <a:t>and</a:t>
            </a:r>
            <a:r>
              <a:rPr lang="nl-NL" sz="2400"/>
              <a:t> </a:t>
            </a:r>
            <a:r>
              <a:rPr lang="nl-NL" sz="2400" err="1"/>
              <a:t>work</a:t>
            </a:r>
            <a:r>
              <a:rPr lang="nl-NL" sz="2400"/>
              <a:t> </a:t>
            </a:r>
            <a:r>
              <a:rPr lang="nl-NL" sz="2400" err="1"/>
              <a:t>processes</a:t>
            </a:r>
            <a:r>
              <a:rPr lang="nl-NL" sz="2400"/>
              <a:t>.</a:t>
            </a:r>
          </a:p>
          <a:p>
            <a:pPr marL="571500" marR="0" lvl="0" indent="-342900" algn="l" defTabSz="914400" rtl="0" eaLnBrk="1" fontAlgn="auto" latinLnBrk="0" hangingPunct="1">
              <a:lnSpc>
                <a:spcPct val="117999"/>
              </a:lnSpc>
              <a:spcBef>
                <a:spcPts val="0"/>
              </a:spcBef>
              <a:spcAft>
                <a:spcPts val="0"/>
              </a:spcAft>
              <a:buClr>
                <a:srgbClr val="000000"/>
              </a:buClr>
              <a:buSzPts val="1400"/>
              <a:buFontTx/>
              <a:buChar char="-"/>
              <a:tabLst/>
              <a:defRPr/>
            </a:pPr>
            <a:r>
              <a:rPr lang="nl-NL" sz="2400"/>
              <a:t>Start </a:t>
            </a:r>
            <a:r>
              <a:rPr lang="nl-NL" sz="2400" err="1"/>
              <a:t>four-year</a:t>
            </a:r>
            <a:r>
              <a:rPr lang="nl-NL" sz="2400"/>
              <a:t> plan </a:t>
            </a:r>
            <a:r>
              <a:rPr lang="nl-NL" sz="2400" err="1"/>
              <a:t>and</a:t>
            </a:r>
            <a:r>
              <a:rPr lang="nl-NL" sz="2400"/>
              <a:t> </a:t>
            </a:r>
            <a:r>
              <a:rPr lang="nl-NL" sz="2400" err="1"/>
              <a:t>quarterly</a:t>
            </a:r>
            <a:r>
              <a:rPr lang="nl-NL" sz="2400"/>
              <a:t> projects (</a:t>
            </a:r>
            <a:r>
              <a:rPr lang="nl-NL" sz="2400" err="1"/>
              <a:t>including</a:t>
            </a:r>
            <a:r>
              <a:rPr lang="nl-NL" sz="2400"/>
              <a:t> monitoring </a:t>
            </a:r>
            <a:r>
              <a:rPr lang="nl-NL" sz="2400" err="1"/>
              <a:t>structure</a:t>
            </a:r>
            <a:r>
              <a:rPr lang="nl-NL" sz="2400"/>
              <a:t>)</a:t>
            </a:r>
          </a:p>
          <a:p>
            <a:pPr marL="571500" marR="0" lvl="0" indent="-342900" algn="l" defTabSz="914400" rtl="0" eaLnBrk="1" fontAlgn="auto" latinLnBrk="0" hangingPunct="1">
              <a:lnSpc>
                <a:spcPct val="117999"/>
              </a:lnSpc>
              <a:spcBef>
                <a:spcPts val="0"/>
              </a:spcBef>
              <a:spcAft>
                <a:spcPts val="0"/>
              </a:spcAft>
              <a:buClr>
                <a:srgbClr val="000000"/>
              </a:buClr>
              <a:buSzPts val="1400"/>
              <a:buFontTx/>
              <a:buChar char="-"/>
              <a:tabLst/>
              <a:defRPr/>
            </a:pPr>
            <a:r>
              <a:rPr lang="nl-NL" sz="2400"/>
              <a:t>Start </a:t>
            </a:r>
            <a:r>
              <a:rPr lang="nl-NL" sz="2400" err="1"/>
              <a:t>reducing</a:t>
            </a:r>
            <a:r>
              <a:rPr lang="nl-NL" sz="2400"/>
              <a:t> </a:t>
            </a:r>
            <a:r>
              <a:rPr lang="nl-NL" sz="2400" err="1"/>
              <a:t>the</a:t>
            </a:r>
            <a:r>
              <a:rPr lang="nl-NL" sz="2400"/>
              <a:t> </a:t>
            </a:r>
            <a:r>
              <a:rPr lang="nl-NL" sz="2400" err="1"/>
              <a:t>backlog</a:t>
            </a:r>
            <a:r>
              <a:rPr lang="nl-NL" sz="2400"/>
              <a:t> in </a:t>
            </a:r>
            <a:r>
              <a:rPr lang="nl-NL" sz="2400" err="1"/>
              <a:t>collection</a:t>
            </a:r>
            <a:r>
              <a:rPr lang="nl-NL" sz="2400"/>
              <a:t> </a:t>
            </a:r>
            <a:r>
              <a:rPr lang="nl-NL" sz="2400" err="1"/>
              <a:t>registration</a:t>
            </a:r>
            <a:r>
              <a:rPr lang="nl-NL" sz="2400"/>
              <a:t> (focus on top pieces).</a:t>
            </a:r>
          </a:p>
          <a:p>
            <a:pPr marL="571500" marR="0" lvl="0" indent="-342900" algn="l" defTabSz="914400" rtl="0" eaLnBrk="1" fontAlgn="auto" latinLnBrk="0" hangingPunct="1">
              <a:lnSpc>
                <a:spcPct val="117999"/>
              </a:lnSpc>
              <a:spcBef>
                <a:spcPts val="0"/>
              </a:spcBef>
              <a:spcAft>
                <a:spcPts val="0"/>
              </a:spcAft>
              <a:buClr>
                <a:srgbClr val="000000"/>
              </a:buClr>
              <a:buSzPts val="1400"/>
              <a:buFontTx/>
              <a:buChar char="-"/>
              <a:tabLst/>
              <a:defRPr/>
            </a:pPr>
            <a:r>
              <a:rPr lang="nl-NL" sz="2400"/>
              <a:t>Select a new cash register system/</a:t>
            </a:r>
            <a:r>
              <a:rPr lang="nl-NL" sz="2400" err="1"/>
              <a:t>reservation</a:t>
            </a:r>
            <a:r>
              <a:rPr lang="nl-NL" sz="2400"/>
              <a:t> package (</a:t>
            </a:r>
            <a:r>
              <a:rPr lang="nl-NL" sz="2400" err="1"/>
              <a:t>with</a:t>
            </a:r>
            <a:r>
              <a:rPr lang="nl-NL" sz="2400"/>
              <a:t> PNH link): CRM.</a:t>
            </a:r>
          </a:p>
          <a:p>
            <a:pPr marL="571500" marR="0" lvl="0" indent="-342900" algn="l" defTabSz="914400" rtl="0" eaLnBrk="1" fontAlgn="auto" latinLnBrk="0" hangingPunct="1">
              <a:lnSpc>
                <a:spcPct val="117999"/>
              </a:lnSpc>
              <a:spcBef>
                <a:spcPts val="0"/>
              </a:spcBef>
              <a:spcAft>
                <a:spcPts val="0"/>
              </a:spcAft>
              <a:buClr>
                <a:srgbClr val="000000"/>
              </a:buClr>
              <a:buSzPts val="1400"/>
              <a:buFontTx/>
              <a:buChar char="-"/>
              <a:tabLst/>
              <a:defRPr/>
            </a:pPr>
            <a:r>
              <a:rPr lang="nl-NL" sz="2400"/>
              <a:t>First pilot </a:t>
            </a:r>
            <a:r>
              <a:rPr lang="nl-NL" sz="2400" err="1"/>
              <a:t>with</a:t>
            </a:r>
            <a:r>
              <a:rPr lang="nl-NL" sz="2400"/>
              <a:t> AR/VR </a:t>
            </a:r>
            <a:r>
              <a:rPr lang="nl-NL" sz="2400" err="1"/>
              <a:t>application</a:t>
            </a:r>
            <a:r>
              <a:rPr lang="nl-NL" sz="2400"/>
              <a:t> in permanent </a:t>
            </a:r>
            <a:r>
              <a:rPr lang="nl-NL" sz="2400" err="1"/>
              <a:t>exhibition</a:t>
            </a:r>
            <a:r>
              <a:rPr lang="nl-NL" sz="2400"/>
              <a:t>.</a:t>
            </a:r>
          </a:p>
          <a:p>
            <a:endParaRPr lang="nl-NL"/>
          </a:p>
        </p:txBody>
      </p:sp>
    </p:spTree>
    <p:extLst>
      <p:ext uri="{BB962C8B-B14F-4D97-AF65-F5344CB8AC3E}">
        <p14:creationId xmlns:p14="http://schemas.microsoft.com/office/powerpoint/2010/main" val="208885358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gi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gi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gif"/><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gif"/><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Master" Target="../slideMasters/slideMaster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9.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Master" Target="../slideMasters/slideMaster3.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Master" Target="../slideMasters/slideMaster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9.tif"/><Relationship Id="rId1" Type="http://schemas.openxmlformats.org/officeDocument/2006/relationships/slideMaster" Target="../slideMasters/slideMaster3.xml"/></Relationships>
</file>

<file path=ppt/slideLayouts/_rels/slideLayout8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Master" Target="../slideMasters/slideMaster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1.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Master" Target="../slideMasters/slideMaster3.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3.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Master" Target="../slideMasters/slideMaster3.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8.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Master" Target="../slideMasters/slideMaster3.xml"/></Relationships>
</file>

<file path=ppt/slideLayouts/_rels/slideLayout11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Master" Target="../slideMasters/slideMaster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2.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Master" Target="../slideMasters/slideMaster3.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4.xml.rels><?xml version="1.0" encoding="UTF-8" standalone="yes"?>
<Relationships xmlns="http://schemas.openxmlformats.org/package/2006/relationships"><Relationship Id="rId3" Type="http://schemas.openxmlformats.org/officeDocument/2006/relationships/slideMaster" Target="../slideMasters/slideMaster4.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2.png"/><Relationship Id="rId4" Type="http://schemas.openxmlformats.org/officeDocument/2006/relationships/image" Target="../media/image2.gif"/></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1.xml.rels><?xml version="1.0" encoding="UTF-8" standalone="yes"?>
<Relationships xmlns="http://schemas.openxmlformats.org/package/2006/relationships"><Relationship Id="rId3" Type="http://schemas.openxmlformats.org/officeDocument/2006/relationships/slideMaster" Target="../slideMasters/slideMaster4.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2.png"/><Relationship Id="rId4" Type="http://schemas.openxmlformats.org/officeDocument/2006/relationships/image" Target="../media/image2.gif"/></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3.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Master" Target="../slideMasters/slideMaster4.xml"/></Relationships>
</file>

<file path=ppt/slideLayouts/_rels/slideLayout15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4.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9.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Master" Target="../slideMasters/slideMaster5.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1.xml.rels><?xml version="1.0" encoding="UTF-8" standalone="yes"?>
<Relationships xmlns="http://schemas.openxmlformats.org/package/2006/relationships"><Relationship Id="rId3" Type="http://schemas.openxmlformats.org/officeDocument/2006/relationships/slideMaster" Target="../slideMasters/slideMaster6.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2.png"/><Relationship Id="rId4" Type="http://schemas.openxmlformats.org/officeDocument/2006/relationships/image" Target="../media/image2.gif"/></Relationships>
</file>

<file path=ppt/slideLayouts/_rels/slideLayout192.xml.rels><?xml version="1.0" encoding="UTF-8" standalone="yes"?>
<Relationships xmlns="http://schemas.openxmlformats.org/package/2006/relationships"><Relationship Id="rId3" Type="http://schemas.openxmlformats.org/officeDocument/2006/relationships/slideMaster" Target="../slideMasters/slideMaster6.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12.png"/><Relationship Id="rId4" Type="http://schemas.openxmlformats.org/officeDocument/2006/relationships/image" Target="../media/image2.gif"/></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6.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9.xml.rels><?xml version="1.0" encoding="UTF-8" standalone="yes"?>
<Relationships xmlns="http://schemas.openxmlformats.org/package/2006/relationships"><Relationship Id="rId3" Type="http://schemas.openxmlformats.org/officeDocument/2006/relationships/slideMaster" Target="../slideMasters/slideMaster6.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12.png"/><Relationship Id="rId4" Type="http://schemas.openxmlformats.org/officeDocument/2006/relationships/image" Target="../media/image2.gif"/></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1.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Master" Target="../slideMasters/slideMaster6.xml"/></Relationships>
</file>

<file path=ppt/slideLayouts/_rels/slideLayout2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6.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7.xml.rels><?xml version="1.0" encoding="UTF-8" standalone="yes"?>
<Relationships xmlns="http://schemas.openxmlformats.org/package/2006/relationships"><Relationship Id="rId3" Type="http://schemas.openxmlformats.org/officeDocument/2006/relationships/slideMaster" Target="../slideMasters/slideMaster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2.png"/><Relationship Id="rId4" Type="http://schemas.openxmlformats.org/officeDocument/2006/relationships/image" Target="../media/image2.gif"/></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2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3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7.xml"/></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4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4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5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5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5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55.xml.rels><?xml version="1.0" encoding="UTF-8" standalone="yes"?>
<Relationships xmlns="http://schemas.openxmlformats.org/package/2006/relationships"><Relationship Id="rId3" Type="http://schemas.openxmlformats.org/officeDocument/2006/relationships/slideMaster" Target="../slideMasters/slideMaster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2.png"/><Relationship Id="rId4" Type="http://schemas.openxmlformats.org/officeDocument/2006/relationships/image" Target="../media/image2.gif"/></Relationships>
</file>

<file path=ppt/slideLayouts/_rels/slideLayout25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57.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Master" Target="../slideMasters/slideMaster7.xml"/></Relationships>
</file>

<file path=ppt/slideLayouts/_rels/slideLayout25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7.xml"/></Relationships>
</file>

<file path=ppt/slideLayouts/_rels/slideLayout25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6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61.xml.rels><?xml version="1.0" encoding="UTF-8" standalone="yes"?>
<Relationships xmlns="http://schemas.openxmlformats.org/package/2006/relationships"><Relationship Id="rId3" Type="http://schemas.openxmlformats.org/officeDocument/2006/relationships/slideMaster" Target="../slideMasters/slideMaster8.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2.png"/><Relationship Id="rId4" Type="http://schemas.openxmlformats.org/officeDocument/2006/relationships/image" Target="../media/image2.gif"/></Relationships>
</file>

<file path=ppt/slideLayouts/_rels/slideLayout262.xml.rels><?xml version="1.0" encoding="UTF-8" standalone="yes"?>
<Relationships xmlns="http://schemas.openxmlformats.org/package/2006/relationships"><Relationship Id="rId3" Type="http://schemas.openxmlformats.org/officeDocument/2006/relationships/slideMaster" Target="../slideMasters/slideMaster8.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12.png"/><Relationship Id="rId4" Type="http://schemas.openxmlformats.org/officeDocument/2006/relationships/image" Target="../media/image2.gif"/></Relationships>
</file>

<file path=ppt/slideLayouts/_rels/slideLayout26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6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6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6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6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8.xml"/></Relationships>
</file>

<file path=ppt/slideLayouts/_rels/slideLayout26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6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7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7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7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7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7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7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7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7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89.xml.rels><?xml version="1.0" encoding="UTF-8" standalone="yes"?>
<Relationships xmlns="http://schemas.openxmlformats.org/package/2006/relationships"><Relationship Id="rId3" Type="http://schemas.openxmlformats.org/officeDocument/2006/relationships/slideMaster" Target="../slideMasters/slideMaster8.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12.png"/><Relationship Id="rId4" Type="http://schemas.openxmlformats.org/officeDocument/2006/relationships/image" Target="../media/image2.gif"/></Relationships>
</file>

<file path=ppt/slideLayouts/_rels/slideLayout29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91.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Master" Target="../slideMasters/slideMaster8.xml"/></Relationships>
</file>

<file path=ppt/slideLayouts/_rels/slideLayout29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8.xml"/></Relationships>
</file>

<file path=ppt/slideLayouts/_rels/slideLayout29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9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9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9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00.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Master" Target="../slideMasters/slideMaster9.xml"/></Relationships>
</file>

<file path=ppt/slideLayouts/_rels/slideLayout30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0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9.xml"/></Relationships>
</file>

<file path=ppt/slideLayouts/_rels/slideLayout30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0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0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0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0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0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0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9.xml"/></Relationships>
</file>

<file path=ppt/slideLayouts/_rels/slideLayout3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17.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Master" Target="../slideMasters/slideMaster9.xml"/></Relationships>
</file>

<file path=ppt/slideLayouts/_rels/slideLayout3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2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9.xml"/></Relationships>
</file>

<file path=ppt/slideLayouts/_rels/slideLayout326.xml.rels><?xml version="1.0" encoding="UTF-8" standalone="yes"?>
<Relationships xmlns="http://schemas.openxmlformats.org/package/2006/relationships"><Relationship Id="rId3" Type="http://schemas.openxmlformats.org/officeDocument/2006/relationships/slideMaster" Target="../slideMasters/slideMaster10.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2.png"/><Relationship Id="rId4" Type="http://schemas.openxmlformats.org/officeDocument/2006/relationships/image" Target="../media/image2.gif"/></Relationships>
</file>

<file path=ppt/slideLayouts/_rels/slideLayout3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0.xml"/></Relationships>
</file>

<file path=ppt/slideLayouts/_rels/slideLayout33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3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3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3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3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3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3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3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4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4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4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4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4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4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4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4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4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4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5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5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5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53.xml.rels><?xml version="1.0" encoding="UTF-8" standalone="yes"?>
<Relationships xmlns="http://schemas.openxmlformats.org/package/2006/relationships"><Relationship Id="rId3" Type="http://schemas.openxmlformats.org/officeDocument/2006/relationships/slideMaster" Target="../slideMasters/slideMaster10.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2.png"/></Relationships>
</file>

<file path=ppt/slideLayouts/_rels/slideLayout35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55.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Master" Target="../slideMasters/slideMaster10.xml"/></Relationships>
</file>

<file path=ppt/slideLayouts/_rels/slideLayout35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0.xml"/></Relationships>
</file>

<file path=ppt/slideLayouts/_rels/slideLayout35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58.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Master" Target="../slideMasters/slideMaster11.xml"/></Relationships>
</file>

<file path=ppt/slideLayouts/_rels/slideLayout35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6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6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6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6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1.xml"/></Relationships>
</file>

<file path=ppt/slideLayouts/_rels/slideLayout36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6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6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6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6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6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7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7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7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7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7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7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7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7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7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7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8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8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8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8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8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85.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Master" Target="../slideMasters/slideMaster11.xml"/></Relationships>
</file>

<file path=ppt/slideLayouts/_rels/slideLayout38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87.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Master" Target="../slideMasters/slideMaster11.xml"/></Relationships>
</file>

<file path=ppt/slideLayouts/_rels/slideLayout38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1.xml"/></Relationships>
</file>

<file path=ppt/slideLayouts/_rels/slideLayout38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Voorblad" preserve="1" userDrawn="1">
  <p:cSld name="Voorblad">
    <p:bg>
      <p:bgPr>
        <a:solidFill>
          <a:srgbClr val="38001E"/>
        </a:solidFill>
        <a:effectLst/>
      </p:bgPr>
    </p:bg>
    <p:spTree>
      <p:nvGrpSpPr>
        <p:cNvPr id="1" name="Shape 9"/>
        <p:cNvGrpSpPr/>
        <p:nvPr/>
      </p:nvGrpSpPr>
      <p:grpSpPr>
        <a:xfrm>
          <a:off x="0" y="0"/>
          <a:ext cx="0" cy="0"/>
          <a:chOff x="0" y="0"/>
          <a:chExt cx="0" cy="0"/>
        </a:xfrm>
      </p:grpSpPr>
      <p:sp>
        <p:nvSpPr>
          <p:cNvPr id="10" name="Google Shape;10;p36"/>
          <p:cNvSpPr txBox="1">
            <a:spLocks noGrp="1"/>
          </p:cNvSpPr>
          <p:nvPr>
            <p:ph type="body" idx="1" hasCustomPrompt="1"/>
          </p:nvPr>
        </p:nvSpPr>
        <p:spPr>
          <a:xfrm>
            <a:off x="1871694" y="1387759"/>
            <a:ext cx="20786428" cy="1998496"/>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E5F4E0"/>
              </a:buClr>
              <a:buSzPts val="15400"/>
              <a:buFont typeface="Arial"/>
              <a:buNone/>
              <a:defRPr sz="15400">
                <a:solidFill>
                  <a:srgbClr val="E5F4E0"/>
                </a:solidFill>
                <a:latin typeface="Criteria CF Bold" panose="00000800000000000000" pitchFamily="50" charset="0"/>
                <a:ea typeface="Criteria CF Bold" panose="00000800000000000000" pitchFamily="50" charset="0"/>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Titel</a:t>
            </a:r>
            <a:endParaRPr/>
          </a:p>
        </p:txBody>
      </p:sp>
      <p:sp>
        <p:nvSpPr>
          <p:cNvPr id="12" name="Google Shape;12;p36"/>
          <p:cNvSpPr txBox="1">
            <a:spLocks noGrp="1"/>
          </p:cNvSpPr>
          <p:nvPr>
            <p:ph type="body" idx="3" hasCustomPrompt="1"/>
          </p:nvPr>
        </p:nvSpPr>
        <p:spPr>
          <a:xfrm>
            <a:off x="5541994" y="3280059"/>
            <a:ext cx="17116128" cy="1998496"/>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E5F4E0"/>
              </a:buClr>
              <a:buSzPts val="15400"/>
              <a:buFont typeface="Arial"/>
              <a:buNone/>
              <a:defRPr sz="15400">
                <a:solidFill>
                  <a:srgbClr val="E5F4E0"/>
                </a:solidFill>
                <a:latin typeface="Criteria CF Bold" panose="00000800000000000000" pitchFamily="50" charset="0"/>
                <a:ea typeface="Criteria CF Bold" panose="00000800000000000000" pitchFamily="50" charset="0"/>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Deel 2 titel</a:t>
            </a:r>
            <a:endParaRPr/>
          </a:p>
        </p:txBody>
      </p:sp>
      <p:pic>
        <p:nvPicPr>
          <p:cNvPr id="13" name="Google Shape;13;p36" descr="den_pattern_softsaw_pistache_on_maroon_small.gif"/>
          <p:cNvPicPr preferRelativeResize="0"/>
          <p:nvPr/>
        </p:nvPicPr>
        <p:blipFill rotWithShape="1">
          <a:blip r:embed="rId2">
            <a:alphaModFix/>
          </a:blip>
          <a:srcRect/>
          <a:stretch/>
        </p:blipFill>
        <p:spPr>
          <a:xfrm>
            <a:off x="1871694" y="3692808"/>
            <a:ext cx="3378200" cy="1092201"/>
          </a:xfrm>
          <a:prstGeom prst="rect">
            <a:avLst/>
          </a:prstGeom>
          <a:noFill/>
          <a:ln>
            <a:noFill/>
          </a:ln>
        </p:spPr>
      </p:pic>
      <p:sp>
        <p:nvSpPr>
          <p:cNvPr id="19" name="Tijdelijke aanduiding voor tekst 18">
            <a:extLst>
              <a:ext uri="{FF2B5EF4-FFF2-40B4-BE49-F238E27FC236}">
                <a16:creationId xmlns:a16="http://schemas.microsoft.com/office/drawing/2014/main" id="{6F9C2F42-02AF-C0F7-7999-190951FD9702}"/>
              </a:ext>
            </a:extLst>
          </p:cNvPr>
          <p:cNvSpPr>
            <a:spLocks noGrp="1"/>
          </p:cNvSpPr>
          <p:nvPr>
            <p:ph type="body" sz="quarter" idx="14" hasCustomPrompt="1"/>
          </p:nvPr>
        </p:nvSpPr>
        <p:spPr>
          <a:xfrm>
            <a:off x="1871725" y="11300318"/>
            <a:ext cx="10342563" cy="657225"/>
          </a:xfrm>
          <a:prstGeom prst="rect">
            <a:avLst/>
          </a:prstGeom>
        </p:spPr>
        <p:txBody>
          <a:bodyPr/>
          <a:lstStyle>
            <a:lvl1pPr>
              <a:defRPr sz="3600" b="1">
                <a:solidFill>
                  <a:srgbClr val="E5F4E0"/>
                </a:solidFill>
                <a:latin typeface="+mn-lt"/>
              </a:defRPr>
            </a:lvl1pPr>
          </a:lstStyle>
          <a:p>
            <a:pPr lvl="0"/>
            <a:r>
              <a:rPr lang="nl-NL"/>
              <a:t>Naam, DEN</a:t>
            </a:r>
          </a:p>
        </p:txBody>
      </p:sp>
      <p:sp>
        <p:nvSpPr>
          <p:cNvPr id="21" name="Tijdelijke aanduiding voor tekst 20">
            <a:extLst>
              <a:ext uri="{FF2B5EF4-FFF2-40B4-BE49-F238E27FC236}">
                <a16:creationId xmlns:a16="http://schemas.microsoft.com/office/drawing/2014/main" id="{52E63A04-56A8-03F0-E5F7-01008FBC7180}"/>
              </a:ext>
            </a:extLst>
          </p:cNvPr>
          <p:cNvSpPr>
            <a:spLocks noGrp="1"/>
          </p:cNvSpPr>
          <p:nvPr>
            <p:ph type="body" sz="quarter" idx="15" hasCustomPrompt="1"/>
          </p:nvPr>
        </p:nvSpPr>
        <p:spPr>
          <a:xfrm>
            <a:off x="1871694" y="11956766"/>
            <a:ext cx="10342562" cy="742950"/>
          </a:xfrm>
          <a:prstGeom prst="rect">
            <a:avLst/>
          </a:prstGeom>
        </p:spPr>
        <p:txBody>
          <a:bodyPr/>
          <a:lstStyle>
            <a:lvl1pPr>
              <a:defRPr sz="3600">
                <a:solidFill>
                  <a:srgbClr val="E5F4E0"/>
                </a:solidFill>
                <a:latin typeface="+mn-lt"/>
              </a:defRPr>
            </a:lvl1pPr>
            <a:lvl2pPr>
              <a:defRPr sz="3600">
                <a:solidFill>
                  <a:srgbClr val="E5F4E0"/>
                </a:solidFill>
                <a:latin typeface="+mn-lt"/>
              </a:defRPr>
            </a:lvl2pPr>
            <a:lvl3pPr>
              <a:defRPr sz="3600">
                <a:solidFill>
                  <a:srgbClr val="E5F4E0"/>
                </a:solidFill>
                <a:latin typeface="+mn-lt"/>
              </a:defRPr>
            </a:lvl3pPr>
            <a:lvl4pPr>
              <a:defRPr sz="3600">
                <a:solidFill>
                  <a:srgbClr val="E5F4E0"/>
                </a:solidFill>
                <a:latin typeface="+mn-lt"/>
              </a:defRPr>
            </a:lvl4pPr>
            <a:lvl5pPr>
              <a:defRPr sz="3600">
                <a:solidFill>
                  <a:srgbClr val="E5F4E0"/>
                </a:solidFill>
                <a:latin typeface="+mn-lt"/>
              </a:defRPr>
            </a:lvl5pPr>
          </a:lstStyle>
          <a:p>
            <a:pPr lvl="0"/>
            <a:r>
              <a:rPr lang="nl-NL"/>
              <a:t>Datum en/of voettekst</a:t>
            </a:r>
          </a:p>
        </p:txBody>
      </p:sp>
      <p:pic>
        <p:nvPicPr>
          <p:cNvPr id="5" name="Afbeelding 4">
            <a:extLst>
              <a:ext uri="{FF2B5EF4-FFF2-40B4-BE49-F238E27FC236}">
                <a16:creationId xmlns:a16="http://schemas.microsoft.com/office/drawing/2014/main" id="{E6D0E353-715A-786A-D663-8F53FF92BB3A}"/>
              </a:ext>
            </a:extLst>
          </p:cNvPr>
          <p:cNvPicPr>
            <a:picLocks noChangeAspect="1"/>
          </p:cNvPicPr>
          <p:nvPr userDrawn="1"/>
        </p:nvPicPr>
        <p:blipFill>
          <a:blip r:embed="rId3"/>
          <a:stretch>
            <a:fillRect/>
          </a:stretch>
        </p:blipFill>
        <p:spPr>
          <a:xfrm>
            <a:off x="16755218" y="9365619"/>
            <a:ext cx="6485782" cy="3893181"/>
          </a:xfrm>
          <a:prstGeom prst="rect">
            <a:avLst/>
          </a:prstGeom>
        </p:spPr>
      </p:pic>
    </p:spTree>
    <p:extLst>
      <p:ext uri="{BB962C8B-B14F-4D97-AF65-F5344CB8AC3E}">
        <p14:creationId xmlns:p14="http://schemas.microsoft.com/office/powerpoint/2010/main" val="24555206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Voorblad" preserve="1" userDrawn="1">
  <p:cSld name="1_Voorblad">
    <p:bg>
      <p:bgPr>
        <a:solidFill>
          <a:srgbClr val="38001E"/>
        </a:solidFill>
        <a:effectLst/>
      </p:bgPr>
    </p:bg>
    <p:spTree>
      <p:nvGrpSpPr>
        <p:cNvPr id="1" name="Shape 9"/>
        <p:cNvGrpSpPr/>
        <p:nvPr/>
      </p:nvGrpSpPr>
      <p:grpSpPr>
        <a:xfrm>
          <a:off x="0" y="0"/>
          <a:ext cx="0" cy="0"/>
          <a:chOff x="0" y="0"/>
          <a:chExt cx="0" cy="0"/>
        </a:xfrm>
      </p:grpSpPr>
      <p:sp>
        <p:nvSpPr>
          <p:cNvPr id="10" name="Google Shape;10;p36"/>
          <p:cNvSpPr txBox="1">
            <a:spLocks noGrp="1"/>
          </p:cNvSpPr>
          <p:nvPr>
            <p:ph type="body" idx="1" hasCustomPrompt="1"/>
          </p:nvPr>
        </p:nvSpPr>
        <p:spPr>
          <a:xfrm>
            <a:off x="1871694" y="1387759"/>
            <a:ext cx="20786428" cy="1998496"/>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E5F4E0"/>
              </a:buClr>
              <a:buSzPts val="15400"/>
              <a:buFont typeface="Arial"/>
              <a:buNone/>
              <a:defRPr sz="15400">
                <a:solidFill>
                  <a:srgbClr val="E5F4E0"/>
                </a:solidFill>
                <a:latin typeface="Criteria CF Bold" panose="00000800000000000000" pitchFamily="50" charset="0"/>
                <a:ea typeface="Criteria CF Bold" panose="00000800000000000000" pitchFamily="50" charset="0"/>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Titel</a:t>
            </a:r>
            <a:endParaRPr/>
          </a:p>
        </p:txBody>
      </p:sp>
      <p:sp>
        <p:nvSpPr>
          <p:cNvPr id="12" name="Google Shape;12;p36"/>
          <p:cNvSpPr txBox="1">
            <a:spLocks noGrp="1"/>
          </p:cNvSpPr>
          <p:nvPr>
            <p:ph type="body" idx="3" hasCustomPrompt="1"/>
          </p:nvPr>
        </p:nvSpPr>
        <p:spPr>
          <a:xfrm>
            <a:off x="5541994" y="3280059"/>
            <a:ext cx="17116128" cy="1998496"/>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E5F4E0"/>
              </a:buClr>
              <a:buSzPts val="15400"/>
              <a:buFont typeface="Arial"/>
              <a:buNone/>
              <a:defRPr sz="15400">
                <a:solidFill>
                  <a:srgbClr val="E5F4E0"/>
                </a:solidFill>
                <a:latin typeface="Criteria CF Bold" panose="00000800000000000000" pitchFamily="50" charset="0"/>
                <a:ea typeface="Criteria CF Bold" panose="00000800000000000000" pitchFamily="50" charset="0"/>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Deel 2 titel</a:t>
            </a:r>
            <a:endParaRPr/>
          </a:p>
        </p:txBody>
      </p:sp>
      <p:pic>
        <p:nvPicPr>
          <p:cNvPr id="13" name="Google Shape;13;p36" descr="den_pattern_softsaw_pistache_on_maroon_small.gif"/>
          <p:cNvPicPr preferRelativeResize="0"/>
          <p:nvPr/>
        </p:nvPicPr>
        <p:blipFill rotWithShape="1">
          <a:blip r:embed="rId2">
            <a:alphaModFix/>
          </a:blip>
          <a:srcRect/>
          <a:stretch/>
        </p:blipFill>
        <p:spPr>
          <a:xfrm>
            <a:off x="1871694" y="3692808"/>
            <a:ext cx="3378200" cy="1092201"/>
          </a:xfrm>
          <a:prstGeom prst="rect">
            <a:avLst/>
          </a:prstGeom>
          <a:noFill/>
          <a:ln>
            <a:noFill/>
          </a:ln>
        </p:spPr>
      </p:pic>
      <p:sp>
        <p:nvSpPr>
          <p:cNvPr id="19" name="Tijdelijke aanduiding voor tekst 18">
            <a:extLst>
              <a:ext uri="{FF2B5EF4-FFF2-40B4-BE49-F238E27FC236}">
                <a16:creationId xmlns:a16="http://schemas.microsoft.com/office/drawing/2014/main" id="{6F9C2F42-02AF-C0F7-7999-190951FD9702}"/>
              </a:ext>
            </a:extLst>
          </p:cNvPr>
          <p:cNvSpPr>
            <a:spLocks noGrp="1"/>
          </p:cNvSpPr>
          <p:nvPr>
            <p:ph type="body" sz="quarter" idx="14" hasCustomPrompt="1"/>
          </p:nvPr>
        </p:nvSpPr>
        <p:spPr>
          <a:xfrm>
            <a:off x="1871725" y="11300318"/>
            <a:ext cx="10342563" cy="657225"/>
          </a:xfrm>
          <a:prstGeom prst="rect">
            <a:avLst/>
          </a:prstGeom>
        </p:spPr>
        <p:txBody>
          <a:bodyPr/>
          <a:lstStyle>
            <a:lvl1pPr>
              <a:defRPr sz="3600" b="1">
                <a:solidFill>
                  <a:srgbClr val="E5F4E0"/>
                </a:solidFill>
                <a:latin typeface="+mn-lt"/>
              </a:defRPr>
            </a:lvl1pPr>
          </a:lstStyle>
          <a:p>
            <a:pPr lvl="0"/>
            <a:r>
              <a:rPr lang="nl-NL"/>
              <a:t>Naam, DEN</a:t>
            </a:r>
          </a:p>
        </p:txBody>
      </p:sp>
      <p:sp>
        <p:nvSpPr>
          <p:cNvPr id="21" name="Tijdelijke aanduiding voor tekst 20">
            <a:extLst>
              <a:ext uri="{FF2B5EF4-FFF2-40B4-BE49-F238E27FC236}">
                <a16:creationId xmlns:a16="http://schemas.microsoft.com/office/drawing/2014/main" id="{52E63A04-56A8-03F0-E5F7-01008FBC7180}"/>
              </a:ext>
            </a:extLst>
          </p:cNvPr>
          <p:cNvSpPr>
            <a:spLocks noGrp="1"/>
          </p:cNvSpPr>
          <p:nvPr>
            <p:ph type="body" sz="quarter" idx="15" hasCustomPrompt="1"/>
          </p:nvPr>
        </p:nvSpPr>
        <p:spPr>
          <a:xfrm>
            <a:off x="1871694" y="11956766"/>
            <a:ext cx="10342562" cy="742950"/>
          </a:xfrm>
          <a:prstGeom prst="rect">
            <a:avLst/>
          </a:prstGeom>
        </p:spPr>
        <p:txBody>
          <a:bodyPr/>
          <a:lstStyle>
            <a:lvl1pPr>
              <a:defRPr sz="3600">
                <a:solidFill>
                  <a:srgbClr val="E5F4E0"/>
                </a:solidFill>
                <a:latin typeface="+mn-lt"/>
              </a:defRPr>
            </a:lvl1pPr>
            <a:lvl2pPr>
              <a:defRPr sz="3600">
                <a:solidFill>
                  <a:srgbClr val="E5F4E0"/>
                </a:solidFill>
                <a:latin typeface="+mn-lt"/>
              </a:defRPr>
            </a:lvl2pPr>
            <a:lvl3pPr>
              <a:defRPr sz="3600">
                <a:solidFill>
                  <a:srgbClr val="E5F4E0"/>
                </a:solidFill>
                <a:latin typeface="+mn-lt"/>
              </a:defRPr>
            </a:lvl3pPr>
            <a:lvl4pPr>
              <a:defRPr sz="3600">
                <a:solidFill>
                  <a:srgbClr val="E5F4E0"/>
                </a:solidFill>
                <a:latin typeface="+mn-lt"/>
              </a:defRPr>
            </a:lvl4pPr>
            <a:lvl5pPr>
              <a:defRPr sz="3600">
                <a:solidFill>
                  <a:srgbClr val="E5F4E0"/>
                </a:solidFill>
                <a:latin typeface="+mn-lt"/>
              </a:defRPr>
            </a:lvl5pPr>
          </a:lstStyle>
          <a:p>
            <a:pPr lvl="0"/>
            <a:r>
              <a:rPr lang="nl-NL"/>
              <a:t>Datum en/of voettekst</a:t>
            </a:r>
          </a:p>
        </p:txBody>
      </p:sp>
      <p:pic>
        <p:nvPicPr>
          <p:cNvPr id="5" name="Afbeelding 4" descr="Afbeelding met tekst, Lettertype, Graphics, grafische vormgeving&#10;&#10;Automatisch gegenereerde beschrijving">
            <a:extLst>
              <a:ext uri="{FF2B5EF4-FFF2-40B4-BE49-F238E27FC236}">
                <a16:creationId xmlns:a16="http://schemas.microsoft.com/office/drawing/2014/main" id="{27B6DE1D-7268-75BE-39AA-7973AF65CAFD}"/>
              </a:ext>
            </a:extLst>
          </p:cNvPr>
          <p:cNvPicPr>
            <a:picLocks noChangeAspect="1"/>
          </p:cNvPicPr>
          <p:nvPr userDrawn="1"/>
        </p:nvPicPr>
        <p:blipFill>
          <a:blip r:embed="rId3"/>
          <a:stretch>
            <a:fillRect/>
          </a:stretch>
        </p:blipFill>
        <p:spPr>
          <a:xfrm>
            <a:off x="14880709" y="10258561"/>
            <a:ext cx="9503291" cy="2816937"/>
          </a:xfrm>
          <a:prstGeom prst="rect">
            <a:avLst/>
          </a:prstGeom>
        </p:spPr>
      </p:pic>
    </p:spTree>
    <p:extLst>
      <p:ext uri="{BB962C8B-B14F-4D97-AF65-F5344CB8AC3E}">
        <p14:creationId xmlns:p14="http://schemas.microsoft.com/office/powerpoint/2010/main" val="28107879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programma" preserve="1" userDrawn="1">
  <p:cSld name="programma">
    <p:bg>
      <p:bgPr>
        <a:solidFill>
          <a:srgbClr val="FFD3E3"/>
        </a:solidFill>
        <a:effectLst/>
      </p:bgPr>
    </p:bg>
    <p:spTree>
      <p:nvGrpSpPr>
        <p:cNvPr id="1" name="Shape 16"/>
        <p:cNvGrpSpPr/>
        <p:nvPr/>
      </p:nvGrpSpPr>
      <p:grpSpPr>
        <a:xfrm>
          <a:off x="0" y="0"/>
          <a:ext cx="0" cy="0"/>
          <a:chOff x="0" y="0"/>
          <a:chExt cx="0" cy="0"/>
        </a:xfrm>
      </p:grpSpPr>
      <p:sp>
        <p:nvSpPr>
          <p:cNvPr id="5" name="Tijdelijke aanduiding voor voettekst 4">
            <a:extLst>
              <a:ext uri="{FF2B5EF4-FFF2-40B4-BE49-F238E27FC236}">
                <a16:creationId xmlns:a16="http://schemas.microsoft.com/office/drawing/2014/main" id="{B35CEF98-4A8A-903B-5C1F-EBA1D88A9C83}"/>
              </a:ext>
            </a:extLst>
          </p:cNvPr>
          <p:cNvSpPr>
            <a:spLocks noGrp="1"/>
          </p:cNvSpPr>
          <p:nvPr>
            <p:ph type="ftr" sz="quarter" idx="10"/>
          </p:nvPr>
        </p:nvSpPr>
        <p:spPr/>
        <p:txBody>
          <a:bodyPr/>
          <a:lstStyle/>
          <a:p>
            <a:endParaRPr lang="nl-NL"/>
          </a:p>
        </p:txBody>
      </p:sp>
      <p:sp>
        <p:nvSpPr>
          <p:cNvPr id="6" name="Titel 5">
            <a:extLst>
              <a:ext uri="{FF2B5EF4-FFF2-40B4-BE49-F238E27FC236}">
                <a16:creationId xmlns:a16="http://schemas.microsoft.com/office/drawing/2014/main" id="{566D3771-E0A4-9174-A37D-003DA68DEE85}"/>
              </a:ext>
            </a:extLst>
          </p:cNvPr>
          <p:cNvSpPr>
            <a:spLocks noGrp="1" noRot="1" noMove="1" noResize="1" noEditPoints="1" noAdjustHandles="1" noChangeArrowheads="1" noChangeShapeType="1"/>
          </p:cNvSpPr>
          <p:nvPr>
            <p:ph type="title"/>
          </p:nvPr>
        </p:nvSpPr>
        <p:spPr>
          <a:xfrm>
            <a:off x="1589120" y="1651000"/>
            <a:ext cx="20499291" cy="1145955"/>
          </a:xfrm>
          <a:prstGeom prst="rect">
            <a:avLst/>
          </a:prstGeom>
        </p:spPr>
        <p:txBody>
          <a:bodyPr/>
          <a:lstStyle>
            <a:lvl1pPr>
              <a:defRPr sz="6000">
                <a:latin typeface="Criteria CF Bold" panose="00000800000000000000" pitchFamily="50" charset="0"/>
              </a:defRPr>
            </a:lvl1pPr>
          </a:lstStyle>
          <a:p>
            <a:r>
              <a:rPr lang="nl-NL"/>
              <a:t>Klik om stijl te bewerken</a:t>
            </a:r>
          </a:p>
        </p:txBody>
      </p:sp>
      <p:sp>
        <p:nvSpPr>
          <p:cNvPr id="9" name="Tijdelijke aanduiding voor tekst 7">
            <a:extLst>
              <a:ext uri="{FF2B5EF4-FFF2-40B4-BE49-F238E27FC236}">
                <a16:creationId xmlns:a16="http://schemas.microsoft.com/office/drawing/2014/main" id="{1CF20A55-F4FB-37C0-D58F-798AFEEAB8B4}"/>
              </a:ext>
            </a:extLst>
          </p:cNvPr>
          <p:cNvSpPr>
            <a:spLocks noGrp="1" noRot="1" noMove="1" noResize="1" noEditPoints="1" noAdjustHandles="1" noChangeArrowheads="1" noChangeShapeType="1"/>
          </p:cNvSpPr>
          <p:nvPr>
            <p:ph type="body" sz="quarter" idx="11"/>
          </p:nvPr>
        </p:nvSpPr>
        <p:spPr>
          <a:xfrm>
            <a:off x="1589024" y="3098259"/>
            <a:ext cx="20499387" cy="6089650"/>
          </a:xfrm>
          <a:prstGeom prst="rect">
            <a:avLst/>
          </a:prstGeom>
        </p:spPr>
        <p:txBody>
          <a:bodyPr/>
          <a:lstStyle>
            <a:lvl1pPr>
              <a:buClr>
                <a:srgbClr val="38001E"/>
              </a:buClr>
              <a:buSzPct val="100000"/>
              <a:defRPr sz="4000" baseline="0">
                <a:solidFill>
                  <a:schemeClr val="tx1"/>
                </a:solidFill>
                <a:latin typeface="DM Sans" pitchFamily="2" charset="0"/>
              </a:defRPr>
            </a:lvl1pPr>
            <a:lvl2pPr>
              <a:buClr>
                <a:srgbClr val="38001E"/>
              </a:buClr>
              <a:buSzPct val="100000"/>
              <a:defRPr sz="3600" baseline="0">
                <a:solidFill>
                  <a:schemeClr val="tx1"/>
                </a:solidFill>
                <a:latin typeface="DM Sans" pitchFamily="2" charset="0"/>
              </a:defRPr>
            </a:lvl2pPr>
            <a:lvl3pPr>
              <a:buClr>
                <a:srgbClr val="38001E"/>
              </a:buClr>
              <a:buSzPct val="100000"/>
              <a:defRPr sz="3200" baseline="0">
                <a:solidFill>
                  <a:schemeClr val="tx1"/>
                </a:solidFill>
                <a:latin typeface="DM Sans" pitchFamily="2" charset="0"/>
              </a:defRPr>
            </a:lvl3pPr>
            <a:lvl4pPr>
              <a:buClr>
                <a:srgbClr val="38001E"/>
              </a:buClr>
              <a:buSzPct val="100000"/>
              <a:defRPr/>
            </a:lvl4pPr>
            <a:lvl5pPr>
              <a:buClr>
                <a:srgbClr val="38001E"/>
              </a:buClr>
              <a:buSzPct val="100000"/>
              <a:defRPr/>
            </a:lvl5pPr>
          </a:lstStyle>
          <a:p>
            <a:pPr lvl="0"/>
            <a:r>
              <a:rPr lang="nl-NL"/>
              <a:t>Klikken om de tekststijl van het model te bewerken</a:t>
            </a:r>
          </a:p>
          <a:p>
            <a:pPr lvl="1"/>
            <a:r>
              <a:rPr lang="nl-NL"/>
              <a:t>Tweede niveau</a:t>
            </a:r>
          </a:p>
          <a:p>
            <a:pPr lvl="2"/>
            <a:r>
              <a:rPr lang="nl-NL"/>
              <a:t>Derde niveau</a:t>
            </a:r>
          </a:p>
        </p:txBody>
      </p:sp>
    </p:spTree>
    <p:extLst>
      <p:ext uri="{BB962C8B-B14F-4D97-AF65-F5344CB8AC3E}">
        <p14:creationId xmlns:p14="http://schemas.microsoft.com/office/powerpoint/2010/main" val="19706541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ming" preserve="1" userDrawn="1">
  <p:cSld name="timing">
    <p:bg>
      <p:bgPr>
        <a:solidFill>
          <a:srgbClr val="FFD3E3"/>
        </a:solidFill>
        <a:effectLst/>
      </p:bgPr>
    </p:bg>
    <p:spTree>
      <p:nvGrpSpPr>
        <p:cNvPr id="1" name="Shape 22"/>
        <p:cNvGrpSpPr/>
        <p:nvPr/>
      </p:nvGrpSpPr>
      <p:grpSpPr>
        <a:xfrm>
          <a:off x="0" y="0"/>
          <a:ext cx="0" cy="0"/>
          <a:chOff x="0" y="0"/>
          <a:chExt cx="0" cy="0"/>
        </a:xfrm>
      </p:grpSpPr>
      <p:sp>
        <p:nvSpPr>
          <p:cNvPr id="26" name="Google Shape;26;p38"/>
          <p:cNvSpPr txBox="1">
            <a:spLocks noGrp="1" noRot="1" noMove="1" noResize="1" noEditPoints="1" noAdjustHandles="1" noChangeArrowheads="1" noChangeShapeType="1"/>
          </p:cNvSpPr>
          <p:nvPr>
            <p:ph type="body" idx="4" hasCustomPrompt="1"/>
          </p:nvPr>
        </p:nvSpPr>
        <p:spPr>
          <a:xfrm>
            <a:off x="1549400" y="3429000"/>
            <a:ext cx="2541358" cy="656590"/>
          </a:xfrm>
          <a:prstGeom prst="rect">
            <a:avLst/>
          </a:prstGeom>
          <a:noFill/>
          <a:ln>
            <a:noFill/>
          </a:ln>
        </p:spPr>
        <p:txBody>
          <a:bodyPr spcFirstLastPara="1" wrap="square" lIns="50800" tIns="50800" rIns="50800" bIns="50800" anchor="t" anchorCtr="0">
            <a:spAutoFit/>
          </a:bodyPr>
          <a:lstStyle>
            <a:lvl1pPr marL="88011" lvl="0" indent="0" algn="l">
              <a:lnSpc>
                <a:spcPct val="100000"/>
              </a:lnSpc>
              <a:spcBef>
                <a:spcPts val="0"/>
              </a:spcBef>
              <a:spcAft>
                <a:spcPts val="0"/>
              </a:spcAft>
              <a:buClr>
                <a:srgbClr val="37001E"/>
              </a:buClr>
              <a:buSzPts val="2214"/>
              <a:buNone/>
              <a:defRPr sz="360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Tijden</a:t>
            </a:r>
            <a:endParaRPr/>
          </a:p>
        </p:txBody>
      </p:sp>
      <p:sp>
        <p:nvSpPr>
          <p:cNvPr id="27" name="Google Shape;27;p38"/>
          <p:cNvSpPr txBox="1">
            <a:spLocks noGrp="1" noRot="1" noMove="1" noResize="1" noEditPoints="1" noAdjustHandles="1" noChangeArrowheads="1" noChangeShapeType="1"/>
          </p:cNvSpPr>
          <p:nvPr>
            <p:ph type="body" idx="5" hasCustomPrompt="1"/>
          </p:nvPr>
        </p:nvSpPr>
        <p:spPr>
          <a:xfrm>
            <a:off x="5105401" y="3429000"/>
            <a:ext cx="17008412" cy="656590"/>
          </a:xfrm>
          <a:prstGeom prst="rect">
            <a:avLst/>
          </a:prstGeom>
          <a:noFill/>
          <a:ln>
            <a:noFill/>
          </a:ln>
        </p:spPr>
        <p:txBody>
          <a:bodyPr spcFirstLastPara="1" wrap="square" lIns="50800" tIns="50800" rIns="50800" bIns="50800" anchor="t" anchorCtr="0">
            <a:spAutoFit/>
          </a:bodyPr>
          <a:lstStyle>
            <a:lvl1pPr marL="88011" lvl="0" indent="0" algn="l">
              <a:lnSpc>
                <a:spcPct val="100000"/>
              </a:lnSpc>
              <a:spcBef>
                <a:spcPts val="0"/>
              </a:spcBef>
              <a:spcAft>
                <a:spcPts val="0"/>
              </a:spcAft>
              <a:buClr>
                <a:srgbClr val="37001E"/>
              </a:buClr>
              <a:buSzPts val="2214"/>
              <a:buNone/>
              <a:defRPr sz="360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Programmaonderdelen</a:t>
            </a:r>
            <a:endParaRPr/>
          </a:p>
        </p:txBody>
      </p:sp>
      <p:sp>
        <p:nvSpPr>
          <p:cNvPr id="3" name="Titel 1">
            <a:extLst>
              <a:ext uri="{FF2B5EF4-FFF2-40B4-BE49-F238E27FC236}">
                <a16:creationId xmlns:a16="http://schemas.microsoft.com/office/drawing/2014/main" id="{4DA24B0A-A6A6-3670-7956-A0E7C98CEDF6}"/>
              </a:ext>
            </a:extLst>
          </p:cNvPr>
          <p:cNvSpPr>
            <a:spLocks noGrp="1" noRot="1" noMove="1" noResize="1" noEditPoints="1" noAdjustHandles="1" noChangeArrowheads="1" noChangeShapeType="1"/>
          </p:cNvSpPr>
          <p:nvPr>
            <p:ph type="title"/>
          </p:nvPr>
        </p:nvSpPr>
        <p:spPr>
          <a:xfrm>
            <a:off x="1549400" y="1650999"/>
            <a:ext cx="20564412" cy="1145955"/>
          </a:xfrm>
          <a:prstGeom prst="rect">
            <a:avLst/>
          </a:prstGeom>
        </p:spPr>
        <p:txBody>
          <a:bodyPr>
            <a:normAutofit/>
          </a:bodyPr>
          <a:lstStyle>
            <a:lvl1pPr>
              <a:defRPr sz="6000">
                <a:latin typeface="Criteria CF Bold" panose="00000800000000000000" pitchFamily="50" charset="0"/>
              </a:defRPr>
            </a:lvl1pPr>
          </a:lstStyle>
          <a:p>
            <a:r>
              <a:rPr lang="nl-NL"/>
              <a:t>Klik om stijl te bewerken</a:t>
            </a:r>
          </a:p>
        </p:txBody>
      </p:sp>
      <p:sp>
        <p:nvSpPr>
          <p:cNvPr id="7" name="Tijdelijke aanduiding voor voettekst 6">
            <a:extLst>
              <a:ext uri="{FF2B5EF4-FFF2-40B4-BE49-F238E27FC236}">
                <a16:creationId xmlns:a16="http://schemas.microsoft.com/office/drawing/2014/main" id="{C7CA6B7C-4FBC-7D04-2A71-2C72DF0E4E28}"/>
              </a:ext>
            </a:extLst>
          </p:cNvPr>
          <p:cNvSpPr>
            <a:spLocks noGrp="1"/>
          </p:cNvSpPr>
          <p:nvPr>
            <p:ph type="ftr" sz="quarter" idx="10"/>
          </p:nvPr>
        </p:nvSpPr>
        <p:spPr/>
        <p:txBody>
          <a:bodyPr/>
          <a:lstStyle/>
          <a:p>
            <a:endParaRPr lang="nl-NL"/>
          </a:p>
        </p:txBody>
      </p:sp>
    </p:spTree>
    <p:extLst>
      <p:ext uri="{BB962C8B-B14F-4D97-AF65-F5344CB8AC3E}">
        <p14:creationId xmlns:p14="http://schemas.microsoft.com/office/powerpoint/2010/main" val="42140075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Voorwoord" preserve="1" userDrawn="1">
  <p:cSld name="Voorwoord">
    <p:bg>
      <p:bgPr>
        <a:solidFill>
          <a:srgbClr val="FFD3E3"/>
        </a:solidFill>
        <a:effectLst/>
      </p:bgPr>
    </p:bg>
    <p:spTree>
      <p:nvGrpSpPr>
        <p:cNvPr id="1" name="Shape 29"/>
        <p:cNvGrpSpPr/>
        <p:nvPr/>
      </p:nvGrpSpPr>
      <p:grpSpPr>
        <a:xfrm>
          <a:off x="0" y="0"/>
          <a:ext cx="0" cy="0"/>
          <a:chOff x="0" y="0"/>
          <a:chExt cx="0" cy="0"/>
        </a:xfrm>
      </p:grpSpPr>
      <p:sp>
        <p:nvSpPr>
          <p:cNvPr id="31" name="Google Shape;31;p39"/>
          <p:cNvSpPr txBox="1">
            <a:spLocks noGrp="1" noRot="1" noMove="1" noResize="1" noEditPoints="1" noAdjustHandles="1" noChangeArrowheads="1" noChangeShapeType="1"/>
          </p:cNvSpPr>
          <p:nvPr>
            <p:ph type="body" idx="2" hasCustomPrompt="1"/>
          </p:nvPr>
        </p:nvSpPr>
        <p:spPr>
          <a:xfrm>
            <a:off x="1524000" y="1390469"/>
            <a:ext cx="2391555" cy="1998496"/>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38001E"/>
              </a:buClr>
              <a:buSzPts val="15400"/>
              <a:buFont typeface="Arial"/>
              <a:buNone/>
              <a:defRPr sz="15400">
                <a:solidFill>
                  <a:srgbClr val="38001E"/>
                </a:solidFill>
                <a:latin typeface="Criteria CF Bold" panose="00000800000000000000" pitchFamily="50" charset="0"/>
                <a:ea typeface="Criteria CF Bold" panose="00000800000000000000" pitchFamily="50" charset="0"/>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1.</a:t>
            </a:r>
            <a:endParaRPr/>
          </a:p>
        </p:txBody>
      </p:sp>
      <p:sp>
        <p:nvSpPr>
          <p:cNvPr id="3" name="Tijdelijke aanduiding voor voettekst 2">
            <a:extLst>
              <a:ext uri="{FF2B5EF4-FFF2-40B4-BE49-F238E27FC236}">
                <a16:creationId xmlns:a16="http://schemas.microsoft.com/office/drawing/2014/main" id="{9F27DDE7-E509-B544-2CF1-9E416DBBCCCD}"/>
              </a:ext>
            </a:extLst>
          </p:cNvPr>
          <p:cNvSpPr>
            <a:spLocks noGrp="1"/>
          </p:cNvSpPr>
          <p:nvPr>
            <p:ph type="ftr" sz="quarter" idx="10"/>
          </p:nvPr>
        </p:nvSpPr>
        <p:spPr/>
        <p:txBody>
          <a:bodyPr/>
          <a:lstStyle/>
          <a:p>
            <a:endParaRPr lang="nl-NL"/>
          </a:p>
        </p:txBody>
      </p:sp>
      <p:sp>
        <p:nvSpPr>
          <p:cNvPr id="4" name="Titel 1">
            <a:extLst>
              <a:ext uri="{FF2B5EF4-FFF2-40B4-BE49-F238E27FC236}">
                <a16:creationId xmlns:a16="http://schemas.microsoft.com/office/drawing/2014/main" id="{7AD779FA-87EE-C2A8-7EBF-D4EEF29FF519}"/>
              </a:ext>
            </a:extLst>
          </p:cNvPr>
          <p:cNvSpPr>
            <a:spLocks noGrp="1" noRot="1" noMove="1" noResize="1" noEditPoints="1" noAdjustHandles="1" noChangeArrowheads="1" noChangeShapeType="1"/>
          </p:cNvSpPr>
          <p:nvPr>
            <p:ph type="title" hasCustomPrompt="1"/>
          </p:nvPr>
        </p:nvSpPr>
        <p:spPr>
          <a:xfrm>
            <a:off x="1523999" y="3282126"/>
            <a:ext cx="21336000" cy="1998495"/>
          </a:xfrm>
          <a:prstGeom prst="rect">
            <a:avLst/>
          </a:prstGeom>
        </p:spPr>
        <p:txBody>
          <a:bodyPr/>
          <a:lstStyle>
            <a:lvl1pPr>
              <a:defRPr sz="15400">
                <a:latin typeface="Criteria CF Bold" panose="00000800000000000000" pitchFamily="50" charset="0"/>
              </a:defRPr>
            </a:lvl1pPr>
          </a:lstStyle>
          <a:p>
            <a:r>
              <a:rPr lang="nl-NL"/>
              <a:t>Titel van onderdeel</a:t>
            </a:r>
          </a:p>
        </p:txBody>
      </p:sp>
      <p:sp>
        <p:nvSpPr>
          <p:cNvPr id="2" name="Tijdelijke aanduiding voor afbeelding 4">
            <a:extLst>
              <a:ext uri="{FF2B5EF4-FFF2-40B4-BE49-F238E27FC236}">
                <a16:creationId xmlns:a16="http://schemas.microsoft.com/office/drawing/2014/main" id="{D68A7007-F23B-4FC3-65E8-A5359B8D239D}"/>
              </a:ext>
            </a:extLst>
          </p:cNvPr>
          <p:cNvSpPr>
            <a:spLocks noGrp="1"/>
          </p:cNvSpPr>
          <p:nvPr>
            <p:ph type="pic" sz="quarter" idx="11"/>
          </p:nvPr>
        </p:nvSpPr>
        <p:spPr>
          <a:xfrm>
            <a:off x="3915555" y="1732254"/>
            <a:ext cx="3509963" cy="1208088"/>
          </a:xfrm>
          <a:prstGeom prst="rect">
            <a:avLst/>
          </a:prstGeom>
        </p:spPr>
        <p:txBody>
          <a:bodyPr/>
          <a:lstStyle/>
          <a:p>
            <a:r>
              <a:rPr lang="nl-NL"/>
              <a:t>Klik op het pictogram als u een afbeelding wilt toevoegen</a:t>
            </a:r>
          </a:p>
        </p:txBody>
      </p:sp>
    </p:spTree>
    <p:extLst>
      <p:ext uri="{BB962C8B-B14F-4D97-AF65-F5344CB8AC3E}">
        <p14:creationId xmlns:p14="http://schemas.microsoft.com/office/powerpoint/2010/main" val="3924966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Voorwoord" preserve="1" userDrawn="1">
  <p:cSld name="1_Voorwoord">
    <p:bg>
      <p:bgPr>
        <a:solidFill>
          <a:srgbClr val="E5F4E0"/>
        </a:solidFill>
        <a:effectLst/>
      </p:bgPr>
    </p:bg>
    <p:spTree>
      <p:nvGrpSpPr>
        <p:cNvPr id="1" name="Shape 29"/>
        <p:cNvGrpSpPr/>
        <p:nvPr/>
      </p:nvGrpSpPr>
      <p:grpSpPr>
        <a:xfrm>
          <a:off x="0" y="0"/>
          <a:ext cx="0" cy="0"/>
          <a:chOff x="0" y="0"/>
          <a:chExt cx="0" cy="0"/>
        </a:xfrm>
      </p:grpSpPr>
      <p:sp>
        <p:nvSpPr>
          <p:cNvPr id="31" name="Google Shape;31;p39"/>
          <p:cNvSpPr txBox="1">
            <a:spLocks noGrp="1" noRot="1" noMove="1" noResize="1" noEditPoints="1" noAdjustHandles="1" noChangeArrowheads="1" noChangeShapeType="1"/>
          </p:cNvSpPr>
          <p:nvPr>
            <p:ph type="body" idx="2" hasCustomPrompt="1"/>
          </p:nvPr>
        </p:nvSpPr>
        <p:spPr>
          <a:xfrm>
            <a:off x="1524000" y="1390469"/>
            <a:ext cx="2391555" cy="1998496"/>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38001E"/>
              </a:buClr>
              <a:buSzPts val="15400"/>
              <a:buFont typeface="Arial"/>
              <a:buNone/>
              <a:defRPr sz="15400">
                <a:solidFill>
                  <a:srgbClr val="F05627"/>
                </a:solidFill>
                <a:latin typeface="Criteria CF Bold" panose="00000800000000000000" pitchFamily="50" charset="0"/>
                <a:ea typeface="Criteria CF Bold" panose="00000800000000000000" pitchFamily="50" charset="0"/>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2.</a:t>
            </a:r>
            <a:endParaRPr/>
          </a:p>
        </p:txBody>
      </p:sp>
      <p:sp>
        <p:nvSpPr>
          <p:cNvPr id="3" name="Tijdelijke aanduiding voor voettekst 2">
            <a:extLst>
              <a:ext uri="{FF2B5EF4-FFF2-40B4-BE49-F238E27FC236}">
                <a16:creationId xmlns:a16="http://schemas.microsoft.com/office/drawing/2014/main" id="{9F27DDE7-E509-B544-2CF1-9E416DBBCCCD}"/>
              </a:ext>
            </a:extLst>
          </p:cNvPr>
          <p:cNvSpPr>
            <a:spLocks noGrp="1"/>
          </p:cNvSpPr>
          <p:nvPr>
            <p:ph type="ftr" sz="quarter" idx="10"/>
          </p:nvPr>
        </p:nvSpPr>
        <p:spPr/>
        <p:txBody>
          <a:bodyPr/>
          <a:lstStyle/>
          <a:p>
            <a:endParaRPr lang="nl-NL"/>
          </a:p>
        </p:txBody>
      </p:sp>
      <p:sp>
        <p:nvSpPr>
          <p:cNvPr id="4" name="Titel 1">
            <a:extLst>
              <a:ext uri="{FF2B5EF4-FFF2-40B4-BE49-F238E27FC236}">
                <a16:creationId xmlns:a16="http://schemas.microsoft.com/office/drawing/2014/main" id="{7AD779FA-87EE-C2A8-7EBF-D4EEF29FF519}"/>
              </a:ext>
            </a:extLst>
          </p:cNvPr>
          <p:cNvSpPr>
            <a:spLocks noGrp="1" noRot="1" noMove="1" noResize="1" noEditPoints="1" noAdjustHandles="1" noChangeArrowheads="1" noChangeShapeType="1"/>
          </p:cNvSpPr>
          <p:nvPr>
            <p:ph type="title" hasCustomPrompt="1"/>
          </p:nvPr>
        </p:nvSpPr>
        <p:spPr>
          <a:xfrm>
            <a:off x="1523999" y="3282126"/>
            <a:ext cx="21336000" cy="1998495"/>
          </a:xfrm>
          <a:prstGeom prst="rect">
            <a:avLst/>
          </a:prstGeom>
        </p:spPr>
        <p:txBody>
          <a:bodyPr/>
          <a:lstStyle>
            <a:lvl1pPr>
              <a:defRPr sz="15400">
                <a:solidFill>
                  <a:srgbClr val="F05627"/>
                </a:solidFill>
                <a:latin typeface="Criteria CF Bold" panose="00000800000000000000" pitchFamily="50" charset="0"/>
              </a:defRPr>
            </a:lvl1pPr>
          </a:lstStyle>
          <a:p>
            <a:r>
              <a:rPr lang="nl-NL"/>
              <a:t>Titel van onderdeel</a:t>
            </a:r>
          </a:p>
        </p:txBody>
      </p:sp>
      <p:sp>
        <p:nvSpPr>
          <p:cNvPr id="2" name="Tijdelijke aanduiding voor afbeelding 4">
            <a:extLst>
              <a:ext uri="{FF2B5EF4-FFF2-40B4-BE49-F238E27FC236}">
                <a16:creationId xmlns:a16="http://schemas.microsoft.com/office/drawing/2014/main" id="{66DDF286-A8D5-2D79-B0F1-C3F242632693}"/>
              </a:ext>
            </a:extLst>
          </p:cNvPr>
          <p:cNvSpPr>
            <a:spLocks noGrp="1"/>
          </p:cNvSpPr>
          <p:nvPr>
            <p:ph type="pic" sz="quarter" idx="11"/>
          </p:nvPr>
        </p:nvSpPr>
        <p:spPr>
          <a:xfrm>
            <a:off x="3915555" y="1732254"/>
            <a:ext cx="3509963" cy="1208088"/>
          </a:xfrm>
          <a:prstGeom prst="rect">
            <a:avLst/>
          </a:prstGeom>
        </p:spPr>
        <p:txBody>
          <a:bodyPr/>
          <a:lstStyle/>
          <a:p>
            <a:r>
              <a:rPr lang="nl-NL"/>
              <a:t>Klik op het pictogram als u een afbeelding wilt toevoegen</a:t>
            </a:r>
          </a:p>
        </p:txBody>
      </p:sp>
    </p:spTree>
    <p:extLst>
      <p:ext uri="{BB962C8B-B14F-4D97-AF65-F5344CB8AC3E}">
        <p14:creationId xmlns:p14="http://schemas.microsoft.com/office/powerpoint/2010/main" val="13461551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preker" preserve="1" userDrawn="1">
  <p:cSld name="Spreker">
    <p:bg>
      <p:bgPr>
        <a:solidFill>
          <a:srgbClr val="E5F4E0"/>
        </a:solidFill>
        <a:effectLst/>
      </p:bgPr>
    </p:bg>
    <p:spTree>
      <p:nvGrpSpPr>
        <p:cNvPr id="1" name="Shape 36"/>
        <p:cNvGrpSpPr/>
        <p:nvPr/>
      </p:nvGrpSpPr>
      <p:grpSpPr>
        <a:xfrm>
          <a:off x="0" y="0"/>
          <a:ext cx="0" cy="0"/>
          <a:chOff x="0" y="0"/>
          <a:chExt cx="0" cy="0"/>
        </a:xfrm>
      </p:grpSpPr>
      <p:pic>
        <p:nvPicPr>
          <p:cNvPr id="37" name="Google Shape;37;p40" descr="Image"/>
          <p:cNvPicPr preferRelativeResize="0"/>
          <p:nvPr/>
        </p:nvPicPr>
        <p:blipFill rotWithShape="1">
          <a:blip r:embed="rId2">
            <a:alphaModFix amt="14788"/>
          </a:blip>
          <a:srcRect/>
          <a:stretch/>
        </p:blipFill>
        <p:spPr>
          <a:xfrm>
            <a:off x="-10394142" y="0"/>
            <a:ext cx="43500136" cy="13716000"/>
          </a:xfrm>
          <a:prstGeom prst="rect">
            <a:avLst/>
          </a:prstGeom>
          <a:noFill/>
          <a:ln>
            <a:noFill/>
          </a:ln>
        </p:spPr>
      </p:pic>
      <p:sp>
        <p:nvSpPr>
          <p:cNvPr id="38" name="Google Shape;38;p40"/>
          <p:cNvSpPr>
            <a:spLocks noGrp="1"/>
          </p:cNvSpPr>
          <p:nvPr>
            <p:ph type="pic" idx="2"/>
          </p:nvPr>
        </p:nvSpPr>
        <p:spPr>
          <a:xfrm>
            <a:off x="4160358" y="0"/>
            <a:ext cx="14391136" cy="13716000"/>
          </a:xfrm>
          <a:prstGeom prst="rect">
            <a:avLst/>
          </a:prstGeom>
          <a:noFill/>
          <a:ln>
            <a:noFill/>
          </a:ln>
        </p:spPr>
      </p:sp>
      <p:sp>
        <p:nvSpPr>
          <p:cNvPr id="2" name="Titel 1">
            <a:extLst>
              <a:ext uri="{FF2B5EF4-FFF2-40B4-BE49-F238E27FC236}">
                <a16:creationId xmlns:a16="http://schemas.microsoft.com/office/drawing/2014/main" id="{C9BCD5AB-BED3-AA61-C13B-37C68C993A6A}"/>
              </a:ext>
            </a:extLst>
          </p:cNvPr>
          <p:cNvSpPr>
            <a:spLocks noGrp="1"/>
          </p:cNvSpPr>
          <p:nvPr>
            <p:ph type="title" hasCustomPrompt="1"/>
          </p:nvPr>
        </p:nvSpPr>
        <p:spPr>
          <a:xfrm>
            <a:off x="1374775" y="10635642"/>
            <a:ext cx="10477500" cy="1440000"/>
          </a:xfrm>
          <a:prstGeom prst="rect">
            <a:avLst/>
          </a:prstGeom>
          <a:solidFill>
            <a:srgbClr val="FFFFFF"/>
          </a:solidFill>
        </p:spPr>
        <p:txBody>
          <a:bodyPr lIns="720000" tIns="180000"/>
          <a:lstStyle>
            <a:lvl1pPr>
              <a:lnSpc>
                <a:spcPct val="100000"/>
              </a:lnSpc>
              <a:defRPr sz="6000">
                <a:latin typeface="Criteria CF Bold" panose="00000800000000000000" pitchFamily="50" charset="0"/>
              </a:defRPr>
            </a:lvl1pPr>
          </a:lstStyle>
          <a:p>
            <a:r>
              <a:rPr lang="nl-NL"/>
              <a:t>Naam medewerker</a:t>
            </a:r>
          </a:p>
        </p:txBody>
      </p:sp>
      <p:sp>
        <p:nvSpPr>
          <p:cNvPr id="6" name="Tijdelijke aanduiding voor tekst 5">
            <a:extLst>
              <a:ext uri="{FF2B5EF4-FFF2-40B4-BE49-F238E27FC236}">
                <a16:creationId xmlns:a16="http://schemas.microsoft.com/office/drawing/2014/main" id="{C69AB6CD-7416-7016-1E57-92947E239434}"/>
              </a:ext>
            </a:extLst>
          </p:cNvPr>
          <p:cNvSpPr>
            <a:spLocks noGrp="1"/>
          </p:cNvSpPr>
          <p:nvPr>
            <p:ph type="body" sz="quarter" idx="10" hasCustomPrompt="1"/>
          </p:nvPr>
        </p:nvSpPr>
        <p:spPr>
          <a:xfrm>
            <a:off x="1374775" y="11770399"/>
            <a:ext cx="10477500" cy="1080000"/>
          </a:xfrm>
          <a:prstGeom prst="rect">
            <a:avLst/>
          </a:prstGeom>
          <a:solidFill>
            <a:srgbClr val="FFFFFF"/>
          </a:solidFill>
        </p:spPr>
        <p:txBody>
          <a:bodyPr lIns="720000" tIns="144000"/>
          <a:lstStyle>
            <a:lvl1pPr marL="0" indent="0">
              <a:buNone/>
              <a:defRPr sz="3200">
                <a:solidFill>
                  <a:schemeClr val="tx1"/>
                </a:solidFill>
                <a:latin typeface="+mn-lt"/>
              </a:defRPr>
            </a:lvl1pPr>
          </a:lstStyle>
          <a:p>
            <a:pPr lvl="0"/>
            <a:r>
              <a:rPr lang="nl-NL"/>
              <a:t>Functie + e-mailadres</a:t>
            </a:r>
          </a:p>
        </p:txBody>
      </p:sp>
    </p:spTree>
    <p:extLst>
      <p:ext uri="{BB962C8B-B14F-4D97-AF65-F5344CB8AC3E}">
        <p14:creationId xmlns:p14="http://schemas.microsoft.com/office/powerpoint/2010/main" val="7066732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preker informatie" preserve="1" userDrawn="1">
  <p:cSld name="Spreker informatie">
    <p:bg>
      <p:bgPr>
        <a:solidFill>
          <a:srgbClr val="E5F4E0"/>
        </a:solidFill>
        <a:effectLst/>
      </p:bgPr>
    </p:bg>
    <p:spTree>
      <p:nvGrpSpPr>
        <p:cNvPr id="1" name="Shape 41"/>
        <p:cNvGrpSpPr/>
        <p:nvPr/>
      </p:nvGrpSpPr>
      <p:grpSpPr>
        <a:xfrm>
          <a:off x="0" y="0"/>
          <a:ext cx="0" cy="0"/>
          <a:chOff x="0" y="0"/>
          <a:chExt cx="0" cy="0"/>
        </a:xfrm>
      </p:grpSpPr>
      <p:sp>
        <p:nvSpPr>
          <p:cNvPr id="42" name="Google Shape;42;p41"/>
          <p:cNvSpPr/>
          <p:nvPr/>
        </p:nvSpPr>
        <p:spPr>
          <a:xfrm>
            <a:off x="12192666" y="0"/>
            <a:ext cx="12192001" cy="13716001"/>
          </a:xfrm>
          <a:prstGeom prst="rect">
            <a:avLst/>
          </a:prstGeom>
          <a:solidFill>
            <a:srgbClr val="000000">
              <a:alpha val="14901"/>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43" name="Google Shape;43;p41"/>
          <p:cNvSpPr>
            <a:spLocks noGrp="1"/>
          </p:cNvSpPr>
          <p:nvPr>
            <p:ph type="pic" idx="2"/>
          </p:nvPr>
        </p:nvSpPr>
        <p:spPr>
          <a:xfrm>
            <a:off x="12192667" y="0"/>
            <a:ext cx="12191334" cy="13716000"/>
          </a:xfrm>
          <a:prstGeom prst="rect">
            <a:avLst/>
          </a:prstGeom>
          <a:noFill/>
          <a:ln>
            <a:noFill/>
          </a:ln>
        </p:spPr>
      </p:sp>
      <p:sp>
        <p:nvSpPr>
          <p:cNvPr id="2" name="Titel 1">
            <a:extLst>
              <a:ext uri="{FF2B5EF4-FFF2-40B4-BE49-F238E27FC236}">
                <a16:creationId xmlns:a16="http://schemas.microsoft.com/office/drawing/2014/main" id="{458E9B60-754C-C3C3-2248-BD0DCA173DD6}"/>
              </a:ext>
            </a:extLst>
          </p:cNvPr>
          <p:cNvSpPr>
            <a:spLocks noGrp="1" noRot="1" noMove="1" noResize="1" noEditPoints="1" noAdjustHandles="1" noChangeArrowheads="1" noChangeShapeType="1"/>
          </p:cNvSpPr>
          <p:nvPr>
            <p:ph type="title" hasCustomPrompt="1"/>
          </p:nvPr>
        </p:nvSpPr>
        <p:spPr>
          <a:xfrm>
            <a:off x="1589121" y="1370234"/>
            <a:ext cx="9078879" cy="1435100"/>
          </a:xfrm>
          <a:prstGeom prst="rect">
            <a:avLst/>
          </a:prstGeom>
        </p:spPr>
        <p:txBody>
          <a:bodyPr/>
          <a:lstStyle>
            <a:lvl1pPr>
              <a:defRPr sz="6000">
                <a:solidFill>
                  <a:srgbClr val="38001E"/>
                </a:solidFill>
                <a:latin typeface="Criteria CF Bold" panose="00000800000000000000" pitchFamily="50" charset="0"/>
              </a:defRPr>
            </a:lvl1pPr>
          </a:lstStyle>
          <a:p>
            <a:r>
              <a:rPr lang="nl-NL"/>
              <a:t>Titel</a:t>
            </a:r>
          </a:p>
        </p:txBody>
      </p:sp>
      <p:sp>
        <p:nvSpPr>
          <p:cNvPr id="7" name="Tijdelijke aanduiding voor tekst 5">
            <a:extLst>
              <a:ext uri="{FF2B5EF4-FFF2-40B4-BE49-F238E27FC236}">
                <a16:creationId xmlns:a16="http://schemas.microsoft.com/office/drawing/2014/main" id="{05175B57-F5E2-DFDF-445D-E33FBF4BE126}"/>
              </a:ext>
            </a:extLst>
          </p:cNvPr>
          <p:cNvSpPr>
            <a:spLocks noGrp="1" noRot="1" noMove="1" noResize="1" noEditPoints="1" noAdjustHandles="1" noChangeArrowheads="1" noChangeShapeType="1"/>
          </p:cNvSpPr>
          <p:nvPr>
            <p:ph type="body" sz="quarter" idx="10"/>
          </p:nvPr>
        </p:nvSpPr>
        <p:spPr>
          <a:xfrm>
            <a:off x="1589121" y="3374292"/>
            <a:ext cx="9144000" cy="7954108"/>
          </a:xfrm>
          <a:prstGeom prst="rect">
            <a:avLst/>
          </a:prstGeom>
        </p:spPr>
        <p:txBody>
          <a:bodyPr/>
          <a:lstStyle>
            <a:lvl1pPr>
              <a:defRPr sz="3600">
                <a:solidFill>
                  <a:schemeClr val="tx1"/>
                </a:solidFill>
                <a:latin typeface="+mn-lt"/>
              </a:defRPr>
            </a:lvl1pPr>
          </a:lstStyle>
          <a:p>
            <a:pPr lvl="0"/>
            <a:r>
              <a:rPr lang="nl-NL"/>
              <a:t>Klikken om de tekststijl van het model te bewerken</a:t>
            </a:r>
          </a:p>
        </p:txBody>
      </p:sp>
      <p:sp>
        <p:nvSpPr>
          <p:cNvPr id="8" name="Tijdelijke aanduiding voor voettekst 7">
            <a:extLst>
              <a:ext uri="{FF2B5EF4-FFF2-40B4-BE49-F238E27FC236}">
                <a16:creationId xmlns:a16="http://schemas.microsoft.com/office/drawing/2014/main" id="{558D811E-BCBA-88D5-61A3-26D20BB5FF20}"/>
              </a:ext>
            </a:extLst>
          </p:cNvPr>
          <p:cNvSpPr>
            <a:spLocks noGrp="1"/>
          </p:cNvSpPr>
          <p:nvPr>
            <p:ph type="ftr" sz="quarter" idx="11"/>
          </p:nvPr>
        </p:nvSpPr>
        <p:spPr/>
        <p:txBody>
          <a:bodyPr/>
          <a:lstStyle/>
          <a:p>
            <a:endParaRPr lang="nl-NL"/>
          </a:p>
        </p:txBody>
      </p:sp>
    </p:spTree>
    <p:extLst>
      <p:ext uri="{BB962C8B-B14F-4D97-AF65-F5344CB8AC3E}">
        <p14:creationId xmlns:p14="http://schemas.microsoft.com/office/powerpoint/2010/main" val="24544148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Spreker informatie" preserve="1" userDrawn="1">
  <p:cSld name="1_Spreker informatie">
    <p:bg>
      <p:bgPr>
        <a:solidFill>
          <a:srgbClr val="FFD3E3"/>
        </a:solidFill>
        <a:effectLst/>
      </p:bgPr>
    </p:bg>
    <p:spTree>
      <p:nvGrpSpPr>
        <p:cNvPr id="1" name="Shape 41"/>
        <p:cNvGrpSpPr/>
        <p:nvPr/>
      </p:nvGrpSpPr>
      <p:grpSpPr>
        <a:xfrm>
          <a:off x="0" y="0"/>
          <a:ext cx="0" cy="0"/>
          <a:chOff x="0" y="0"/>
          <a:chExt cx="0" cy="0"/>
        </a:xfrm>
      </p:grpSpPr>
      <p:sp>
        <p:nvSpPr>
          <p:cNvPr id="42" name="Google Shape;42;p41"/>
          <p:cNvSpPr/>
          <p:nvPr/>
        </p:nvSpPr>
        <p:spPr>
          <a:xfrm>
            <a:off x="12192666" y="0"/>
            <a:ext cx="12192001" cy="13716001"/>
          </a:xfrm>
          <a:prstGeom prst="rect">
            <a:avLst/>
          </a:prstGeom>
          <a:solidFill>
            <a:srgbClr val="000000">
              <a:alpha val="14901"/>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43" name="Google Shape;43;p41"/>
          <p:cNvSpPr>
            <a:spLocks noGrp="1"/>
          </p:cNvSpPr>
          <p:nvPr>
            <p:ph type="pic" idx="2"/>
          </p:nvPr>
        </p:nvSpPr>
        <p:spPr>
          <a:xfrm>
            <a:off x="12192667" y="0"/>
            <a:ext cx="12191334" cy="13716000"/>
          </a:xfrm>
          <a:prstGeom prst="rect">
            <a:avLst/>
          </a:prstGeom>
          <a:noFill/>
          <a:ln>
            <a:noFill/>
          </a:ln>
        </p:spPr>
      </p:sp>
      <p:sp>
        <p:nvSpPr>
          <p:cNvPr id="2" name="Titel 1">
            <a:extLst>
              <a:ext uri="{FF2B5EF4-FFF2-40B4-BE49-F238E27FC236}">
                <a16:creationId xmlns:a16="http://schemas.microsoft.com/office/drawing/2014/main" id="{458E9B60-754C-C3C3-2248-BD0DCA173DD6}"/>
              </a:ext>
            </a:extLst>
          </p:cNvPr>
          <p:cNvSpPr>
            <a:spLocks noGrp="1" noRot="1" noMove="1" noResize="1" noEditPoints="1" noAdjustHandles="1" noChangeArrowheads="1" noChangeShapeType="1"/>
          </p:cNvSpPr>
          <p:nvPr>
            <p:ph type="title" hasCustomPrompt="1"/>
          </p:nvPr>
        </p:nvSpPr>
        <p:spPr>
          <a:xfrm>
            <a:off x="1589121" y="1370234"/>
            <a:ext cx="9078879" cy="1435100"/>
          </a:xfrm>
          <a:prstGeom prst="rect">
            <a:avLst/>
          </a:prstGeom>
        </p:spPr>
        <p:txBody>
          <a:bodyPr/>
          <a:lstStyle>
            <a:lvl1pPr>
              <a:defRPr sz="6000">
                <a:solidFill>
                  <a:srgbClr val="38001E"/>
                </a:solidFill>
                <a:latin typeface="Criteria CF Bold" panose="00000800000000000000" pitchFamily="50" charset="0"/>
              </a:defRPr>
            </a:lvl1pPr>
          </a:lstStyle>
          <a:p>
            <a:r>
              <a:rPr lang="nl-NL"/>
              <a:t>Titel</a:t>
            </a:r>
          </a:p>
        </p:txBody>
      </p:sp>
      <p:sp>
        <p:nvSpPr>
          <p:cNvPr id="7" name="Tijdelijke aanduiding voor tekst 5">
            <a:extLst>
              <a:ext uri="{FF2B5EF4-FFF2-40B4-BE49-F238E27FC236}">
                <a16:creationId xmlns:a16="http://schemas.microsoft.com/office/drawing/2014/main" id="{05175B57-F5E2-DFDF-445D-E33FBF4BE126}"/>
              </a:ext>
            </a:extLst>
          </p:cNvPr>
          <p:cNvSpPr>
            <a:spLocks noGrp="1" noRot="1" noMove="1" noResize="1" noEditPoints="1" noAdjustHandles="1" noChangeArrowheads="1" noChangeShapeType="1"/>
          </p:cNvSpPr>
          <p:nvPr>
            <p:ph type="body" sz="quarter" idx="10"/>
          </p:nvPr>
        </p:nvSpPr>
        <p:spPr>
          <a:xfrm>
            <a:off x="1589121" y="3374292"/>
            <a:ext cx="9144000" cy="7954108"/>
          </a:xfrm>
          <a:prstGeom prst="rect">
            <a:avLst/>
          </a:prstGeom>
        </p:spPr>
        <p:txBody>
          <a:bodyPr/>
          <a:lstStyle>
            <a:lvl1pPr>
              <a:defRPr sz="3600">
                <a:solidFill>
                  <a:schemeClr val="tx1"/>
                </a:solidFill>
                <a:latin typeface="+mn-lt"/>
              </a:defRPr>
            </a:lvl1pPr>
          </a:lstStyle>
          <a:p>
            <a:pPr lvl="0"/>
            <a:r>
              <a:rPr lang="nl-NL"/>
              <a:t>Klikken om de tekststijl van het model te bewerken</a:t>
            </a:r>
          </a:p>
        </p:txBody>
      </p:sp>
      <p:sp>
        <p:nvSpPr>
          <p:cNvPr id="8" name="Tijdelijke aanduiding voor voettekst 7">
            <a:extLst>
              <a:ext uri="{FF2B5EF4-FFF2-40B4-BE49-F238E27FC236}">
                <a16:creationId xmlns:a16="http://schemas.microsoft.com/office/drawing/2014/main" id="{558D811E-BCBA-88D5-61A3-26D20BB5FF20}"/>
              </a:ext>
            </a:extLst>
          </p:cNvPr>
          <p:cNvSpPr>
            <a:spLocks noGrp="1"/>
          </p:cNvSpPr>
          <p:nvPr>
            <p:ph type="ftr" sz="quarter" idx="11"/>
          </p:nvPr>
        </p:nvSpPr>
        <p:spPr/>
        <p:txBody>
          <a:bodyPr/>
          <a:lstStyle/>
          <a:p>
            <a:endParaRPr lang="nl-NL"/>
          </a:p>
        </p:txBody>
      </p:sp>
    </p:spTree>
    <p:extLst>
      <p:ext uri="{BB962C8B-B14F-4D97-AF65-F5344CB8AC3E}">
        <p14:creationId xmlns:p14="http://schemas.microsoft.com/office/powerpoint/2010/main" val="32353716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Logo slide" preserve="1">
  <p:cSld name="Logo slide">
    <p:bg>
      <p:bgPr>
        <a:solidFill>
          <a:srgbClr val="E5F4E0"/>
        </a:solidFill>
        <a:effectLst/>
      </p:bgPr>
    </p:bg>
    <p:spTree>
      <p:nvGrpSpPr>
        <p:cNvPr id="1" name="Shape 47"/>
        <p:cNvGrpSpPr/>
        <p:nvPr/>
      </p:nvGrpSpPr>
      <p:grpSpPr>
        <a:xfrm>
          <a:off x="0" y="0"/>
          <a:ext cx="0" cy="0"/>
          <a:chOff x="0" y="0"/>
          <a:chExt cx="0" cy="0"/>
        </a:xfrm>
      </p:grpSpPr>
      <p:sp>
        <p:nvSpPr>
          <p:cNvPr id="48" name="Google Shape;48;p42"/>
          <p:cNvSpPr/>
          <p:nvPr/>
        </p:nvSpPr>
        <p:spPr>
          <a:xfrm>
            <a:off x="2934774" y="2123347"/>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49" name="Google Shape;49;p42"/>
          <p:cNvSpPr/>
          <p:nvPr/>
        </p:nvSpPr>
        <p:spPr>
          <a:xfrm>
            <a:off x="9164333" y="2123347"/>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50" name="Google Shape;50;p42"/>
          <p:cNvSpPr/>
          <p:nvPr/>
        </p:nvSpPr>
        <p:spPr>
          <a:xfrm>
            <a:off x="15393892" y="2123347"/>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51" name="Google Shape;51;p42"/>
          <p:cNvSpPr/>
          <p:nvPr/>
        </p:nvSpPr>
        <p:spPr>
          <a:xfrm>
            <a:off x="2934774" y="6915480"/>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52" name="Google Shape;52;p42"/>
          <p:cNvSpPr/>
          <p:nvPr/>
        </p:nvSpPr>
        <p:spPr>
          <a:xfrm>
            <a:off x="9164333" y="6915480"/>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53" name="Google Shape;53;p42"/>
          <p:cNvSpPr/>
          <p:nvPr/>
        </p:nvSpPr>
        <p:spPr>
          <a:xfrm>
            <a:off x="15393892" y="6915480"/>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54" name="Google Shape;54;p42"/>
          <p:cNvSpPr>
            <a:spLocks noGrp="1"/>
          </p:cNvSpPr>
          <p:nvPr>
            <p:ph type="pic" idx="2"/>
          </p:nvPr>
        </p:nvSpPr>
        <p:spPr>
          <a:xfrm>
            <a:off x="16474842" y="8310427"/>
            <a:ext cx="3823265" cy="1887585"/>
          </a:xfrm>
          <a:prstGeom prst="rect">
            <a:avLst/>
          </a:prstGeom>
          <a:noFill/>
          <a:ln>
            <a:noFill/>
          </a:ln>
        </p:spPr>
      </p:sp>
      <p:sp>
        <p:nvSpPr>
          <p:cNvPr id="55" name="Google Shape;55;p42"/>
          <p:cNvSpPr>
            <a:spLocks noGrp="1"/>
          </p:cNvSpPr>
          <p:nvPr>
            <p:ph type="pic" idx="3"/>
          </p:nvPr>
        </p:nvSpPr>
        <p:spPr>
          <a:xfrm>
            <a:off x="11831148" y="2849079"/>
            <a:ext cx="791872" cy="3225709"/>
          </a:xfrm>
          <a:prstGeom prst="rect">
            <a:avLst/>
          </a:prstGeom>
          <a:noFill/>
          <a:ln>
            <a:noFill/>
          </a:ln>
        </p:spPr>
      </p:sp>
      <p:sp>
        <p:nvSpPr>
          <p:cNvPr id="56" name="Google Shape;56;p42"/>
          <p:cNvSpPr>
            <a:spLocks noGrp="1"/>
          </p:cNvSpPr>
          <p:nvPr>
            <p:ph type="pic" idx="4"/>
          </p:nvPr>
        </p:nvSpPr>
        <p:spPr>
          <a:xfrm>
            <a:off x="16298068" y="3793323"/>
            <a:ext cx="4176811" cy="1337220"/>
          </a:xfrm>
          <a:prstGeom prst="rect">
            <a:avLst/>
          </a:prstGeom>
          <a:noFill/>
          <a:ln>
            <a:noFill/>
          </a:ln>
        </p:spPr>
      </p:sp>
      <p:sp>
        <p:nvSpPr>
          <p:cNvPr id="57" name="Google Shape;57;p42"/>
          <p:cNvSpPr>
            <a:spLocks noGrp="1"/>
          </p:cNvSpPr>
          <p:nvPr>
            <p:ph type="pic" idx="5"/>
          </p:nvPr>
        </p:nvSpPr>
        <p:spPr>
          <a:xfrm>
            <a:off x="3838953" y="8412859"/>
            <a:ext cx="4317144" cy="1682417"/>
          </a:xfrm>
          <a:prstGeom prst="rect">
            <a:avLst/>
          </a:prstGeom>
          <a:noFill/>
          <a:ln>
            <a:noFill/>
          </a:ln>
        </p:spPr>
      </p:sp>
      <p:sp>
        <p:nvSpPr>
          <p:cNvPr id="58" name="Google Shape;58;p42"/>
          <p:cNvSpPr>
            <a:spLocks noGrp="1"/>
          </p:cNvSpPr>
          <p:nvPr>
            <p:ph type="pic" idx="6"/>
          </p:nvPr>
        </p:nvSpPr>
        <p:spPr>
          <a:xfrm>
            <a:off x="11249595" y="7641212"/>
            <a:ext cx="1954976" cy="3225710"/>
          </a:xfrm>
          <a:prstGeom prst="rect">
            <a:avLst/>
          </a:prstGeom>
          <a:noFill/>
          <a:ln>
            <a:noFill/>
          </a:ln>
        </p:spPr>
      </p:sp>
      <p:sp>
        <p:nvSpPr>
          <p:cNvPr id="59" name="Google Shape;59;p42"/>
          <p:cNvSpPr>
            <a:spLocks noGrp="1"/>
          </p:cNvSpPr>
          <p:nvPr>
            <p:ph type="pic" idx="7"/>
          </p:nvPr>
        </p:nvSpPr>
        <p:spPr>
          <a:xfrm>
            <a:off x="4145661" y="3991933"/>
            <a:ext cx="3703728" cy="940000"/>
          </a:xfrm>
          <a:prstGeom prst="rect">
            <a:avLst/>
          </a:prstGeom>
          <a:noFill/>
          <a:ln>
            <a:noFill/>
          </a:ln>
        </p:spPr>
      </p:sp>
      <p:sp>
        <p:nvSpPr>
          <p:cNvPr id="60" name="Google Shape;60;p42"/>
          <p:cNvSpPr txBox="1">
            <a:spLocks noGrp="1"/>
          </p:cNvSpPr>
          <p:nvPr>
            <p:ph type="sldNum" idx="12"/>
          </p:nvPr>
        </p:nvSpPr>
        <p:spPr>
          <a:xfrm>
            <a:off x="12001499" y="13080999"/>
            <a:ext cx="368505" cy="374600"/>
          </a:xfrm>
          <a:prstGeom prst="rect">
            <a:avLst/>
          </a:prstGeom>
          <a:noFill/>
          <a:ln>
            <a:noFill/>
          </a:ln>
        </p:spPr>
        <p:txBody>
          <a:bodyPr spcFirstLastPara="1" wrap="square" lIns="50800" tIns="50800" rIns="50800" bIns="50800" anchor="b" anchorCtr="0">
            <a:spAutoFit/>
          </a:bodyPr>
          <a:lstStyle>
            <a:lvl1pPr marL="0" lvl="0"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1pPr>
            <a:lvl2pPr marL="0" lvl="1"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2pPr>
            <a:lvl3pPr marL="0" lvl="2"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3pPr>
            <a:lvl4pPr marL="0" lvl="3"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4pPr>
            <a:lvl5pPr marL="0" lvl="4"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5pPr>
            <a:lvl6pPr marL="0" lvl="5"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6pPr>
            <a:lvl7pPr marL="0" lvl="6"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7pPr>
            <a:lvl8pPr marL="0" lvl="7"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8pPr>
            <a:lvl9pPr marL="0" lvl="8"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GB"/>
              <a:t>‹nr.›</a:t>
            </a:fld>
            <a:endParaRPr/>
          </a:p>
        </p:txBody>
      </p:sp>
    </p:spTree>
    <p:extLst>
      <p:ext uri="{BB962C8B-B14F-4D97-AF65-F5344CB8AC3E}">
        <p14:creationId xmlns:p14="http://schemas.microsoft.com/office/powerpoint/2010/main" val="15753487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Quote en foto" preserve="1">
  <p:cSld name="Quote en foto">
    <p:bg>
      <p:bgPr>
        <a:solidFill>
          <a:srgbClr val="FFD3E2"/>
        </a:solidFill>
        <a:effectLst/>
      </p:bgPr>
    </p:bg>
    <p:spTree>
      <p:nvGrpSpPr>
        <p:cNvPr id="1" name="Shape 61"/>
        <p:cNvGrpSpPr/>
        <p:nvPr/>
      </p:nvGrpSpPr>
      <p:grpSpPr>
        <a:xfrm>
          <a:off x="0" y="0"/>
          <a:ext cx="0" cy="0"/>
          <a:chOff x="0" y="0"/>
          <a:chExt cx="0" cy="0"/>
        </a:xfrm>
      </p:grpSpPr>
      <p:sp>
        <p:nvSpPr>
          <p:cNvPr id="62" name="Google Shape;62;p43"/>
          <p:cNvSpPr txBox="1">
            <a:spLocks noGrp="1" noRot="1" noMove="1" noResize="1" noEditPoints="1" noAdjustHandles="1" noChangeArrowheads="1" noChangeShapeType="1"/>
          </p:cNvSpPr>
          <p:nvPr>
            <p:ph type="body" idx="1" hasCustomPrompt="1"/>
          </p:nvPr>
        </p:nvSpPr>
        <p:spPr>
          <a:xfrm>
            <a:off x="1524000" y="1524000"/>
            <a:ext cx="21336000" cy="1641475"/>
          </a:xfrm>
          <a:prstGeom prst="rect">
            <a:avLst/>
          </a:prstGeom>
          <a:noFill/>
          <a:ln>
            <a:noFill/>
          </a:ln>
        </p:spPr>
        <p:txBody>
          <a:bodyPr spcFirstLastPara="1" wrap="square" lIns="50800" tIns="50800" rIns="50800" bIns="50800" anchor="t" anchorCtr="0">
            <a:spAutoFit/>
          </a:bodyPr>
          <a:lstStyle>
            <a:lvl1pPr marL="457200" lvl="0" indent="-228600" algn="l">
              <a:lnSpc>
                <a:spcPct val="125000"/>
              </a:lnSpc>
              <a:spcBef>
                <a:spcPts val="0"/>
              </a:spcBef>
              <a:spcAft>
                <a:spcPts val="0"/>
              </a:spcAft>
              <a:buClr>
                <a:srgbClr val="38001E"/>
              </a:buClr>
              <a:buSzPts val="8000"/>
              <a:buFont typeface="DM Sans"/>
              <a:buNone/>
              <a:defRPr sz="8000" b="1">
                <a:solidFill>
                  <a:srgbClr val="38001E"/>
                </a:solidFill>
                <a:latin typeface="DM Sans"/>
                <a:ea typeface="DM Sans"/>
                <a:cs typeface="DM Sans"/>
                <a:sym typeface="DM Sans"/>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“Quote”</a:t>
            </a:r>
            <a:endParaRPr/>
          </a:p>
        </p:txBody>
      </p:sp>
      <p:sp>
        <p:nvSpPr>
          <p:cNvPr id="63" name="Google Shape;63;p43"/>
          <p:cNvSpPr/>
          <p:nvPr/>
        </p:nvSpPr>
        <p:spPr>
          <a:xfrm>
            <a:off x="1524000" y="9911564"/>
            <a:ext cx="3807387" cy="3804437"/>
          </a:xfrm>
          <a:prstGeom prst="rect">
            <a:avLst/>
          </a:prstGeom>
          <a:solidFill>
            <a:srgbClr val="000000">
              <a:alpha val="14901"/>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64" name="Google Shape;64;p43"/>
          <p:cNvSpPr>
            <a:spLocks noGrp="1"/>
          </p:cNvSpPr>
          <p:nvPr>
            <p:ph type="pic" idx="2"/>
          </p:nvPr>
        </p:nvSpPr>
        <p:spPr>
          <a:xfrm>
            <a:off x="1524000" y="9911564"/>
            <a:ext cx="3807387" cy="3804436"/>
          </a:xfrm>
          <a:prstGeom prst="rect">
            <a:avLst/>
          </a:prstGeom>
          <a:noFill/>
          <a:ln>
            <a:noFill/>
          </a:ln>
        </p:spPr>
      </p:sp>
      <p:sp>
        <p:nvSpPr>
          <p:cNvPr id="65" name="Google Shape;65;p43"/>
          <p:cNvSpPr txBox="1">
            <a:spLocks noGrp="1"/>
          </p:cNvSpPr>
          <p:nvPr>
            <p:ph type="body" idx="3" hasCustomPrompt="1"/>
          </p:nvPr>
        </p:nvSpPr>
        <p:spPr>
          <a:xfrm>
            <a:off x="6096000" y="12012422"/>
            <a:ext cx="13359319" cy="656590"/>
          </a:xfrm>
          <a:prstGeom prst="rect">
            <a:avLst/>
          </a:prstGeom>
          <a:noFill/>
          <a:ln>
            <a:noFill/>
          </a:ln>
        </p:spPr>
        <p:txBody>
          <a:bodyPr spcFirstLastPara="1" wrap="square" lIns="50800" tIns="50800" rIns="50800" bIns="50800" anchor="b" anchorCtr="0">
            <a:spAutoFit/>
          </a:bodyPr>
          <a:lstStyle>
            <a:lvl1pPr marL="88011" lvl="0" indent="0" algn="l">
              <a:lnSpc>
                <a:spcPct val="100000"/>
              </a:lnSpc>
              <a:spcBef>
                <a:spcPts val="0"/>
              </a:spcBef>
              <a:spcAft>
                <a:spcPts val="0"/>
              </a:spcAft>
              <a:buClr>
                <a:srgbClr val="37001E"/>
              </a:buClr>
              <a:buSzPts val="2214"/>
              <a:buNone/>
              <a:defRPr sz="3600">
                <a:solidFill>
                  <a:srgbClr val="38001E"/>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a:t>
            </a:r>
            <a:endParaRPr/>
          </a:p>
        </p:txBody>
      </p:sp>
    </p:spTree>
    <p:extLst>
      <p:ext uri="{BB962C8B-B14F-4D97-AF65-F5344CB8AC3E}">
        <p14:creationId xmlns:p14="http://schemas.microsoft.com/office/powerpoint/2010/main" val="42636463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Quote en foto" preserve="1">
  <p:cSld name="1_Quote en foto">
    <p:bg>
      <p:bgPr>
        <a:solidFill>
          <a:srgbClr val="E5F4E0"/>
        </a:solidFill>
        <a:effectLst/>
      </p:bgPr>
    </p:bg>
    <p:spTree>
      <p:nvGrpSpPr>
        <p:cNvPr id="1" name="Shape 61"/>
        <p:cNvGrpSpPr/>
        <p:nvPr/>
      </p:nvGrpSpPr>
      <p:grpSpPr>
        <a:xfrm>
          <a:off x="0" y="0"/>
          <a:ext cx="0" cy="0"/>
          <a:chOff x="0" y="0"/>
          <a:chExt cx="0" cy="0"/>
        </a:xfrm>
      </p:grpSpPr>
      <p:sp>
        <p:nvSpPr>
          <p:cNvPr id="62" name="Google Shape;62;p43"/>
          <p:cNvSpPr txBox="1">
            <a:spLocks noGrp="1" noRot="1" noMove="1" noResize="1" noEditPoints="1" noAdjustHandles="1" noChangeArrowheads="1" noChangeShapeType="1"/>
          </p:cNvSpPr>
          <p:nvPr>
            <p:ph type="body" idx="1" hasCustomPrompt="1"/>
          </p:nvPr>
        </p:nvSpPr>
        <p:spPr>
          <a:xfrm>
            <a:off x="1524000" y="1524000"/>
            <a:ext cx="21336000" cy="1641475"/>
          </a:xfrm>
          <a:prstGeom prst="rect">
            <a:avLst/>
          </a:prstGeom>
          <a:noFill/>
          <a:ln>
            <a:noFill/>
          </a:ln>
        </p:spPr>
        <p:txBody>
          <a:bodyPr spcFirstLastPara="1" wrap="square" lIns="50800" tIns="50800" rIns="50800" bIns="50800" anchor="t" anchorCtr="0">
            <a:spAutoFit/>
          </a:bodyPr>
          <a:lstStyle>
            <a:lvl1pPr marL="457200" lvl="0" indent="-228600" algn="l">
              <a:lnSpc>
                <a:spcPct val="125000"/>
              </a:lnSpc>
              <a:spcBef>
                <a:spcPts val="0"/>
              </a:spcBef>
              <a:spcAft>
                <a:spcPts val="0"/>
              </a:spcAft>
              <a:buClr>
                <a:srgbClr val="38001E"/>
              </a:buClr>
              <a:buSzPts val="8000"/>
              <a:buFont typeface="DM Sans"/>
              <a:buNone/>
              <a:defRPr sz="8000" b="1">
                <a:solidFill>
                  <a:srgbClr val="38001E"/>
                </a:solidFill>
                <a:latin typeface="DM Sans"/>
                <a:ea typeface="DM Sans"/>
                <a:cs typeface="DM Sans"/>
                <a:sym typeface="DM Sans"/>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“Quote”</a:t>
            </a:r>
            <a:endParaRPr/>
          </a:p>
        </p:txBody>
      </p:sp>
      <p:sp>
        <p:nvSpPr>
          <p:cNvPr id="63" name="Google Shape;63;p43"/>
          <p:cNvSpPr/>
          <p:nvPr/>
        </p:nvSpPr>
        <p:spPr>
          <a:xfrm>
            <a:off x="1524000" y="9911564"/>
            <a:ext cx="3807387" cy="3804437"/>
          </a:xfrm>
          <a:prstGeom prst="rect">
            <a:avLst/>
          </a:prstGeom>
          <a:solidFill>
            <a:srgbClr val="000000">
              <a:alpha val="14901"/>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64" name="Google Shape;64;p43"/>
          <p:cNvSpPr>
            <a:spLocks noGrp="1"/>
          </p:cNvSpPr>
          <p:nvPr>
            <p:ph type="pic" idx="2"/>
          </p:nvPr>
        </p:nvSpPr>
        <p:spPr>
          <a:xfrm>
            <a:off x="1524000" y="9911564"/>
            <a:ext cx="3807387" cy="3804436"/>
          </a:xfrm>
          <a:prstGeom prst="rect">
            <a:avLst/>
          </a:prstGeom>
          <a:noFill/>
          <a:ln>
            <a:noFill/>
          </a:ln>
        </p:spPr>
      </p:sp>
      <p:sp>
        <p:nvSpPr>
          <p:cNvPr id="65" name="Google Shape;65;p43"/>
          <p:cNvSpPr txBox="1">
            <a:spLocks noGrp="1"/>
          </p:cNvSpPr>
          <p:nvPr>
            <p:ph type="body" idx="3" hasCustomPrompt="1"/>
          </p:nvPr>
        </p:nvSpPr>
        <p:spPr>
          <a:xfrm>
            <a:off x="6096000" y="12012422"/>
            <a:ext cx="13359319" cy="656590"/>
          </a:xfrm>
          <a:prstGeom prst="rect">
            <a:avLst/>
          </a:prstGeom>
          <a:noFill/>
          <a:ln>
            <a:noFill/>
          </a:ln>
        </p:spPr>
        <p:txBody>
          <a:bodyPr spcFirstLastPara="1" wrap="square" lIns="50800" tIns="50800" rIns="50800" bIns="50800" anchor="b" anchorCtr="0">
            <a:spAutoFit/>
          </a:bodyPr>
          <a:lstStyle>
            <a:lvl1pPr marL="88011" lvl="0" indent="0" algn="l">
              <a:lnSpc>
                <a:spcPct val="100000"/>
              </a:lnSpc>
              <a:spcBef>
                <a:spcPts val="0"/>
              </a:spcBef>
              <a:spcAft>
                <a:spcPts val="0"/>
              </a:spcAft>
              <a:buClr>
                <a:srgbClr val="37001E"/>
              </a:buClr>
              <a:buSzPts val="2214"/>
              <a:buNone/>
              <a:defRPr sz="3600">
                <a:solidFill>
                  <a:srgbClr val="38001E"/>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a:t>
            </a:r>
            <a:endParaRPr/>
          </a:p>
        </p:txBody>
      </p:sp>
    </p:spTree>
    <p:extLst>
      <p:ext uri="{BB962C8B-B14F-4D97-AF65-F5344CB8AC3E}">
        <p14:creationId xmlns:p14="http://schemas.microsoft.com/office/powerpoint/2010/main" val="22296572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Quote en foto" preserve="1" userDrawn="1">
  <p:cSld name="1_Quote en foto">
    <p:bg>
      <p:bgPr>
        <a:solidFill>
          <a:srgbClr val="E5F4E0"/>
        </a:solidFill>
        <a:effectLst/>
      </p:bgPr>
    </p:bg>
    <p:spTree>
      <p:nvGrpSpPr>
        <p:cNvPr id="1" name="Shape 61"/>
        <p:cNvGrpSpPr/>
        <p:nvPr/>
      </p:nvGrpSpPr>
      <p:grpSpPr>
        <a:xfrm>
          <a:off x="0" y="0"/>
          <a:ext cx="0" cy="0"/>
          <a:chOff x="0" y="0"/>
          <a:chExt cx="0" cy="0"/>
        </a:xfrm>
      </p:grpSpPr>
      <p:sp>
        <p:nvSpPr>
          <p:cNvPr id="62" name="Google Shape;62;p43"/>
          <p:cNvSpPr txBox="1">
            <a:spLocks noGrp="1" noRot="1" noMove="1" noResize="1" noEditPoints="1" noAdjustHandles="1" noChangeArrowheads="1" noChangeShapeType="1"/>
          </p:cNvSpPr>
          <p:nvPr>
            <p:ph type="body" idx="1" hasCustomPrompt="1"/>
          </p:nvPr>
        </p:nvSpPr>
        <p:spPr>
          <a:xfrm>
            <a:off x="1524000" y="1524000"/>
            <a:ext cx="21336000" cy="1641475"/>
          </a:xfrm>
          <a:prstGeom prst="rect">
            <a:avLst/>
          </a:prstGeom>
          <a:noFill/>
          <a:ln>
            <a:noFill/>
          </a:ln>
        </p:spPr>
        <p:txBody>
          <a:bodyPr spcFirstLastPara="1" wrap="square" lIns="50800" tIns="50800" rIns="50800" bIns="50800" anchor="t" anchorCtr="0">
            <a:spAutoFit/>
          </a:bodyPr>
          <a:lstStyle>
            <a:lvl1pPr marL="457200" lvl="0" indent="-228600" algn="l">
              <a:lnSpc>
                <a:spcPct val="125000"/>
              </a:lnSpc>
              <a:spcBef>
                <a:spcPts val="0"/>
              </a:spcBef>
              <a:spcAft>
                <a:spcPts val="0"/>
              </a:spcAft>
              <a:buClr>
                <a:srgbClr val="38001E"/>
              </a:buClr>
              <a:buSzPts val="8000"/>
              <a:buFont typeface="DM Sans"/>
              <a:buNone/>
              <a:defRPr sz="8000" b="1">
                <a:solidFill>
                  <a:srgbClr val="38001E"/>
                </a:solidFill>
                <a:latin typeface="DM Sans"/>
                <a:ea typeface="DM Sans"/>
                <a:cs typeface="DM Sans"/>
                <a:sym typeface="DM Sans"/>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“Quote”</a:t>
            </a:r>
            <a:endParaRPr/>
          </a:p>
        </p:txBody>
      </p:sp>
      <p:sp>
        <p:nvSpPr>
          <p:cNvPr id="65" name="Google Shape;65;p43"/>
          <p:cNvSpPr txBox="1">
            <a:spLocks noGrp="1" noRot="1" noMove="1" noResize="1" noEditPoints="1" noAdjustHandles="1" noChangeArrowheads="1" noChangeShapeType="1"/>
          </p:cNvSpPr>
          <p:nvPr>
            <p:ph type="body" idx="3" hasCustomPrompt="1"/>
          </p:nvPr>
        </p:nvSpPr>
        <p:spPr>
          <a:xfrm>
            <a:off x="1524000" y="11887405"/>
            <a:ext cx="13359319" cy="656590"/>
          </a:xfrm>
          <a:prstGeom prst="rect">
            <a:avLst/>
          </a:prstGeom>
          <a:noFill/>
          <a:ln>
            <a:noFill/>
          </a:ln>
        </p:spPr>
        <p:txBody>
          <a:bodyPr spcFirstLastPara="1" wrap="square" lIns="50800" tIns="50800" rIns="50800" bIns="50800" anchor="b" anchorCtr="0">
            <a:spAutoFit/>
          </a:bodyPr>
          <a:lstStyle>
            <a:lvl1pPr marL="88011" lvl="0" indent="0" algn="l">
              <a:lnSpc>
                <a:spcPct val="100000"/>
              </a:lnSpc>
              <a:spcBef>
                <a:spcPts val="0"/>
              </a:spcBef>
              <a:spcAft>
                <a:spcPts val="0"/>
              </a:spcAft>
              <a:buClr>
                <a:srgbClr val="37001E"/>
              </a:buClr>
              <a:buSzPts val="2214"/>
              <a:buNone/>
              <a:defRPr sz="3600">
                <a:solidFill>
                  <a:srgbClr val="38001E"/>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a:t>
            </a:r>
            <a:endParaRPr/>
          </a:p>
        </p:txBody>
      </p:sp>
    </p:spTree>
    <p:extLst>
      <p:ext uri="{BB962C8B-B14F-4D97-AF65-F5344CB8AC3E}">
        <p14:creationId xmlns:p14="http://schemas.microsoft.com/office/powerpoint/2010/main" val="25420045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Quote en foto" preserve="1" userDrawn="1">
  <p:cSld name="1_Quote en foto">
    <p:bg>
      <p:bgPr>
        <a:solidFill>
          <a:srgbClr val="FFD3E3"/>
        </a:solidFill>
        <a:effectLst/>
      </p:bgPr>
    </p:bg>
    <p:spTree>
      <p:nvGrpSpPr>
        <p:cNvPr id="1" name="Shape 61"/>
        <p:cNvGrpSpPr/>
        <p:nvPr/>
      </p:nvGrpSpPr>
      <p:grpSpPr>
        <a:xfrm>
          <a:off x="0" y="0"/>
          <a:ext cx="0" cy="0"/>
          <a:chOff x="0" y="0"/>
          <a:chExt cx="0" cy="0"/>
        </a:xfrm>
      </p:grpSpPr>
      <p:sp>
        <p:nvSpPr>
          <p:cNvPr id="62" name="Google Shape;62;p43"/>
          <p:cNvSpPr txBox="1">
            <a:spLocks noGrp="1" noRot="1" noMove="1" noResize="1" noEditPoints="1" noAdjustHandles="1" noChangeArrowheads="1" noChangeShapeType="1"/>
          </p:cNvSpPr>
          <p:nvPr>
            <p:ph type="body" idx="1" hasCustomPrompt="1"/>
          </p:nvPr>
        </p:nvSpPr>
        <p:spPr>
          <a:xfrm>
            <a:off x="1524000" y="1524000"/>
            <a:ext cx="21336000" cy="1641475"/>
          </a:xfrm>
          <a:prstGeom prst="rect">
            <a:avLst/>
          </a:prstGeom>
          <a:noFill/>
          <a:ln>
            <a:noFill/>
          </a:ln>
        </p:spPr>
        <p:txBody>
          <a:bodyPr spcFirstLastPara="1" wrap="square" lIns="50800" tIns="50800" rIns="50800" bIns="50800" anchor="t" anchorCtr="0">
            <a:spAutoFit/>
          </a:bodyPr>
          <a:lstStyle>
            <a:lvl1pPr marL="457200" lvl="0" indent="-228600" algn="l">
              <a:lnSpc>
                <a:spcPct val="125000"/>
              </a:lnSpc>
              <a:spcBef>
                <a:spcPts val="0"/>
              </a:spcBef>
              <a:spcAft>
                <a:spcPts val="0"/>
              </a:spcAft>
              <a:buClr>
                <a:srgbClr val="38001E"/>
              </a:buClr>
              <a:buSzPts val="8000"/>
              <a:buFont typeface="DM Sans"/>
              <a:buNone/>
              <a:defRPr sz="8000" b="1">
                <a:solidFill>
                  <a:srgbClr val="38001E"/>
                </a:solidFill>
                <a:latin typeface="DM Sans"/>
                <a:ea typeface="DM Sans"/>
                <a:cs typeface="DM Sans"/>
                <a:sym typeface="DM Sans"/>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“Quote”</a:t>
            </a:r>
            <a:endParaRPr/>
          </a:p>
        </p:txBody>
      </p:sp>
      <p:sp>
        <p:nvSpPr>
          <p:cNvPr id="65" name="Google Shape;65;p43"/>
          <p:cNvSpPr txBox="1">
            <a:spLocks noGrp="1" noRot="1" noMove="1" noResize="1" noEditPoints="1" noAdjustHandles="1" noChangeArrowheads="1" noChangeShapeType="1"/>
          </p:cNvSpPr>
          <p:nvPr>
            <p:ph type="body" idx="3" hasCustomPrompt="1"/>
          </p:nvPr>
        </p:nvSpPr>
        <p:spPr>
          <a:xfrm>
            <a:off x="1524000" y="11887405"/>
            <a:ext cx="13359319" cy="656590"/>
          </a:xfrm>
          <a:prstGeom prst="rect">
            <a:avLst/>
          </a:prstGeom>
          <a:noFill/>
          <a:ln>
            <a:noFill/>
          </a:ln>
        </p:spPr>
        <p:txBody>
          <a:bodyPr spcFirstLastPara="1" wrap="square" lIns="50800" tIns="50800" rIns="50800" bIns="50800" anchor="b" anchorCtr="0">
            <a:spAutoFit/>
          </a:bodyPr>
          <a:lstStyle>
            <a:lvl1pPr marL="88011" lvl="0" indent="0" algn="l">
              <a:lnSpc>
                <a:spcPct val="100000"/>
              </a:lnSpc>
              <a:spcBef>
                <a:spcPts val="0"/>
              </a:spcBef>
              <a:spcAft>
                <a:spcPts val="0"/>
              </a:spcAft>
              <a:buClr>
                <a:srgbClr val="37001E"/>
              </a:buClr>
              <a:buSzPts val="2214"/>
              <a:buNone/>
              <a:defRPr sz="3600">
                <a:solidFill>
                  <a:srgbClr val="38001E"/>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a:t>
            </a:r>
            <a:endParaRPr/>
          </a:p>
        </p:txBody>
      </p:sp>
    </p:spTree>
    <p:extLst>
      <p:ext uri="{BB962C8B-B14F-4D97-AF65-F5344CB8AC3E}">
        <p14:creationId xmlns:p14="http://schemas.microsoft.com/office/powerpoint/2010/main" val="28061098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ekst volledige pagina" preserve="1" userDrawn="1">
  <p:cSld name="Tekst volledige pagina">
    <p:bg>
      <p:bgPr>
        <a:solidFill>
          <a:srgbClr val="E5F4E0"/>
        </a:solidFill>
        <a:effectLst/>
      </p:bgPr>
    </p:bg>
    <p:spTree>
      <p:nvGrpSpPr>
        <p:cNvPr id="1" name="Shape 71"/>
        <p:cNvGrpSpPr/>
        <p:nvPr/>
      </p:nvGrpSpPr>
      <p:grpSpPr>
        <a:xfrm>
          <a:off x="0" y="0"/>
          <a:ext cx="0" cy="0"/>
          <a:chOff x="0" y="0"/>
          <a:chExt cx="0" cy="0"/>
        </a:xfrm>
      </p:grpSpPr>
      <p:sp>
        <p:nvSpPr>
          <p:cNvPr id="2" name="Tijdelijke aanduiding voor voettekst 1">
            <a:extLst>
              <a:ext uri="{FF2B5EF4-FFF2-40B4-BE49-F238E27FC236}">
                <a16:creationId xmlns:a16="http://schemas.microsoft.com/office/drawing/2014/main" id="{D1ABA772-16FD-52CA-768E-3B1C7FD75858}"/>
              </a:ext>
            </a:extLst>
          </p:cNvPr>
          <p:cNvSpPr>
            <a:spLocks noGrp="1"/>
          </p:cNvSpPr>
          <p:nvPr>
            <p:ph type="ftr" sz="quarter" idx="13"/>
          </p:nvPr>
        </p:nvSpPr>
        <p:spPr/>
        <p:txBody>
          <a:bodyPr/>
          <a:lstStyle/>
          <a:p>
            <a:endParaRPr lang="nl-NL"/>
          </a:p>
        </p:txBody>
      </p:sp>
      <p:sp>
        <p:nvSpPr>
          <p:cNvPr id="5" name="Titel 4">
            <a:extLst>
              <a:ext uri="{FF2B5EF4-FFF2-40B4-BE49-F238E27FC236}">
                <a16:creationId xmlns:a16="http://schemas.microsoft.com/office/drawing/2014/main" id="{2E0853DE-CA03-6B87-E783-D1DB41D637D4}"/>
              </a:ext>
            </a:extLst>
          </p:cNvPr>
          <p:cNvSpPr>
            <a:spLocks noGrp="1" noRot="1" noMove="1" noResize="1" noEditPoints="1" noAdjustHandles="1" noChangeArrowheads="1" noChangeShapeType="1"/>
          </p:cNvSpPr>
          <p:nvPr>
            <p:ph type="title" hasCustomPrompt="1"/>
          </p:nvPr>
        </p:nvSpPr>
        <p:spPr>
          <a:xfrm>
            <a:off x="1676400" y="1659467"/>
            <a:ext cx="21031200" cy="945030"/>
          </a:xfrm>
        </p:spPr>
        <p:txBody>
          <a:bodyPr/>
          <a:lstStyle>
            <a:lvl1pPr>
              <a:defRPr/>
            </a:lvl1pPr>
          </a:lstStyle>
          <a:p>
            <a:r>
              <a:rPr lang="nl-NL"/>
              <a:t>Titel</a:t>
            </a:r>
          </a:p>
        </p:txBody>
      </p:sp>
      <p:sp>
        <p:nvSpPr>
          <p:cNvPr id="7" name="Tijdelijke aanduiding voor tekst 6">
            <a:extLst>
              <a:ext uri="{FF2B5EF4-FFF2-40B4-BE49-F238E27FC236}">
                <a16:creationId xmlns:a16="http://schemas.microsoft.com/office/drawing/2014/main" id="{35872EC0-096E-7F61-90D0-371E2F68FB73}"/>
              </a:ext>
            </a:extLst>
          </p:cNvPr>
          <p:cNvSpPr>
            <a:spLocks noGrp="1" noRot="1" noMove="1" noResize="1" noEditPoints="1" noAdjustHandles="1" noChangeArrowheads="1" noChangeShapeType="1"/>
          </p:cNvSpPr>
          <p:nvPr>
            <p:ph type="body" sz="quarter" idx="14"/>
          </p:nvPr>
        </p:nvSpPr>
        <p:spPr>
          <a:xfrm>
            <a:off x="1676400" y="2995613"/>
            <a:ext cx="21031200" cy="7354887"/>
          </a:xfrm>
          <a:prstGeom prst="rect">
            <a:avLst/>
          </a:prstGeom>
        </p:spPr>
        <p:txBody>
          <a:bodyPr/>
          <a:lstStyle>
            <a:lvl1pPr>
              <a:defRPr sz="3600">
                <a:solidFill>
                  <a:schemeClr val="tx1"/>
                </a:solidFill>
                <a:latin typeface="+mn-lt"/>
              </a:defRPr>
            </a:lvl1pPr>
            <a:lvl2pPr>
              <a:defRPr sz="3600">
                <a:solidFill>
                  <a:schemeClr val="tx1"/>
                </a:solidFill>
                <a:latin typeface="+mn-lt"/>
              </a:defRPr>
            </a:lvl2pPr>
            <a:lvl3pPr>
              <a:defRPr sz="3600">
                <a:solidFill>
                  <a:schemeClr val="tx1"/>
                </a:solidFill>
                <a:latin typeface="+mn-lt"/>
              </a:defRPr>
            </a:lvl3pPr>
            <a:lvl4pPr>
              <a:defRPr sz="3600">
                <a:solidFill>
                  <a:schemeClr val="tx1"/>
                </a:solidFill>
                <a:latin typeface="+mn-lt"/>
              </a:defRPr>
            </a:lvl4pPr>
            <a:lvl5pPr>
              <a:defRPr sz="3600">
                <a:solidFill>
                  <a:schemeClr val="tx1"/>
                </a:solidFill>
                <a:latin typeface="+mn-lt"/>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Tree>
    <p:extLst>
      <p:ext uri="{BB962C8B-B14F-4D97-AF65-F5344CB8AC3E}">
        <p14:creationId xmlns:p14="http://schemas.microsoft.com/office/powerpoint/2010/main" val="42809543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ekst volledige pagina" preserve="1" userDrawn="1">
  <p:cSld name="1_Tekst volledige pagina">
    <p:bg>
      <p:bgPr>
        <a:solidFill>
          <a:srgbClr val="FFD3E3"/>
        </a:solidFill>
        <a:effectLst/>
      </p:bgPr>
    </p:bg>
    <p:spTree>
      <p:nvGrpSpPr>
        <p:cNvPr id="1" name="Shape 71"/>
        <p:cNvGrpSpPr/>
        <p:nvPr/>
      </p:nvGrpSpPr>
      <p:grpSpPr>
        <a:xfrm>
          <a:off x="0" y="0"/>
          <a:ext cx="0" cy="0"/>
          <a:chOff x="0" y="0"/>
          <a:chExt cx="0" cy="0"/>
        </a:xfrm>
      </p:grpSpPr>
      <p:sp>
        <p:nvSpPr>
          <p:cNvPr id="2" name="Tijdelijke aanduiding voor voettekst 1">
            <a:extLst>
              <a:ext uri="{FF2B5EF4-FFF2-40B4-BE49-F238E27FC236}">
                <a16:creationId xmlns:a16="http://schemas.microsoft.com/office/drawing/2014/main" id="{D1ABA772-16FD-52CA-768E-3B1C7FD75858}"/>
              </a:ext>
            </a:extLst>
          </p:cNvPr>
          <p:cNvSpPr>
            <a:spLocks noGrp="1"/>
          </p:cNvSpPr>
          <p:nvPr>
            <p:ph type="ftr" sz="quarter" idx="13"/>
          </p:nvPr>
        </p:nvSpPr>
        <p:spPr/>
        <p:txBody>
          <a:bodyPr/>
          <a:lstStyle/>
          <a:p>
            <a:endParaRPr lang="nl-NL"/>
          </a:p>
        </p:txBody>
      </p:sp>
      <p:sp>
        <p:nvSpPr>
          <p:cNvPr id="5" name="Titel 4">
            <a:extLst>
              <a:ext uri="{FF2B5EF4-FFF2-40B4-BE49-F238E27FC236}">
                <a16:creationId xmlns:a16="http://schemas.microsoft.com/office/drawing/2014/main" id="{2E0853DE-CA03-6B87-E783-D1DB41D637D4}"/>
              </a:ext>
            </a:extLst>
          </p:cNvPr>
          <p:cNvSpPr>
            <a:spLocks noGrp="1" noRot="1" noMove="1" noResize="1" noEditPoints="1" noAdjustHandles="1" noChangeArrowheads="1" noChangeShapeType="1"/>
          </p:cNvSpPr>
          <p:nvPr>
            <p:ph type="title" hasCustomPrompt="1"/>
          </p:nvPr>
        </p:nvSpPr>
        <p:spPr>
          <a:xfrm>
            <a:off x="1676400" y="1659467"/>
            <a:ext cx="21031200" cy="945030"/>
          </a:xfrm>
        </p:spPr>
        <p:txBody>
          <a:bodyPr/>
          <a:lstStyle>
            <a:lvl1pPr>
              <a:defRPr/>
            </a:lvl1pPr>
          </a:lstStyle>
          <a:p>
            <a:r>
              <a:rPr lang="nl-NL"/>
              <a:t>Titel</a:t>
            </a:r>
          </a:p>
        </p:txBody>
      </p:sp>
      <p:sp>
        <p:nvSpPr>
          <p:cNvPr id="7" name="Tijdelijke aanduiding voor tekst 6">
            <a:extLst>
              <a:ext uri="{FF2B5EF4-FFF2-40B4-BE49-F238E27FC236}">
                <a16:creationId xmlns:a16="http://schemas.microsoft.com/office/drawing/2014/main" id="{35872EC0-096E-7F61-90D0-371E2F68FB73}"/>
              </a:ext>
            </a:extLst>
          </p:cNvPr>
          <p:cNvSpPr>
            <a:spLocks noGrp="1" noRot="1" noMove="1" noResize="1" noEditPoints="1" noAdjustHandles="1" noChangeArrowheads="1" noChangeShapeType="1"/>
          </p:cNvSpPr>
          <p:nvPr>
            <p:ph type="body" sz="quarter" idx="14"/>
          </p:nvPr>
        </p:nvSpPr>
        <p:spPr>
          <a:xfrm>
            <a:off x="1676400" y="2995613"/>
            <a:ext cx="21031200" cy="7354887"/>
          </a:xfrm>
          <a:prstGeom prst="rect">
            <a:avLst/>
          </a:prstGeom>
        </p:spPr>
        <p:txBody>
          <a:bodyPr/>
          <a:lstStyle>
            <a:lvl1pPr>
              <a:defRPr sz="3600">
                <a:solidFill>
                  <a:schemeClr val="tx1"/>
                </a:solidFill>
                <a:latin typeface="+mn-lt"/>
              </a:defRPr>
            </a:lvl1pPr>
            <a:lvl2pPr>
              <a:defRPr sz="3600">
                <a:solidFill>
                  <a:schemeClr val="tx1"/>
                </a:solidFill>
                <a:latin typeface="+mn-lt"/>
              </a:defRPr>
            </a:lvl2pPr>
            <a:lvl3pPr>
              <a:defRPr sz="3600">
                <a:solidFill>
                  <a:schemeClr val="tx1"/>
                </a:solidFill>
                <a:latin typeface="+mn-lt"/>
              </a:defRPr>
            </a:lvl3pPr>
            <a:lvl4pPr>
              <a:defRPr sz="3600">
                <a:solidFill>
                  <a:schemeClr val="tx1"/>
                </a:solidFill>
                <a:latin typeface="+mn-lt"/>
              </a:defRPr>
            </a:lvl4pPr>
            <a:lvl5pPr>
              <a:defRPr sz="3600">
                <a:solidFill>
                  <a:schemeClr val="tx1"/>
                </a:solidFill>
                <a:latin typeface="+mn-lt"/>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Tree>
    <p:extLst>
      <p:ext uri="{BB962C8B-B14F-4D97-AF65-F5344CB8AC3E}">
        <p14:creationId xmlns:p14="http://schemas.microsoft.com/office/powerpoint/2010/main" val="5490707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Lege pagina" preserve="1">
  <p:cSld name="Lege pagina">
    <p:spTree>
      <p:nvGrpSpPr>
        <p:cNvPr id="1" name="Shape 77"/>
        <p:cNvGrpSpPr/>
        <p:nvPr/>
      </p:nvGrpSpPr>
      <p:grpSpPr>
        <a:xfrm>
          <a:off x="0" y="0"/>
          <a:ext cx="0" cy="0"/>
          <a:chOff x="0" y="0"/>
          <a:chExt cx="0" cy="0"/>
        </a:xfrm>
      </p:grpSpPr>
    </p:spTree>
    <p:extLst>
      <p:ext uri="{BB962C8B-B14F-4D97-AF65-F5344CB8AC3E}">
        <p14:creationId xmlns:p14="http://schemas.microsoft.com/office/powerpoint/2010/main" val="35846389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Lege pagina" preserve="1">
  <p:cSld name="1_Lege pagina">
    <p:bg>
      <p:bgPr>
        <a:solidFill>
          <a:srgbClr val="E5F4E0"/>
        </a:solidFill>
        <a:effectLst/>
      </p:bgPr>
    </p:bg>
    <p:spTree>
      <p:nvGrpSpPr>
        <p:cNvPr id="1" name="Shape 77"/>
        <p:cNvGrpSpPr/>
        <p:nvPr/>
      </p:nvGrpSpPr>
      <p:grpSpPr>
        <a:xfrm>
          <a:off x="0" y="0"/>
          <a:ext cx="0" cy="0"/>
          <a:chOff x="0" y="0"/>
          <a:chExt cx="0" cy="0"/>
        </a:xfrm>
      </p:grpSpPr>
    </p:spTree>
    <p:extLst>
      <p:ext uri="{BB962C8B-B14F-4D97-AF65-F5344CB8AC3E}">
        <p14:creationId xmlns:p14="http://schemas.microsoft.com/office/powerpoint/2010/main" val="6843688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ekst - staande foto" preserve="1" userDrawn="1">
  <p:cSld name="Tekst - staande foto">
    <p:bg>
      <p:bgPr>
        <a:solidFill>
          <a:srgbClr val="FFD3E2"/>
        </a:solidFill>
        <a:effectLst/>
      </p:bgPr>
    </p:bg>
    <p:spTree>
      <p:nvGrpSpPr>
        <p:cNvPr id="1" name="Shape 79"/>
        <p:cNvGrpSpPr/>
        <p:nvPr/>
      </p:nvGrpSpPr>
      <p:grpSpPr>
        <a:xfrm>
          <a:off x="0" y="0"/>
          <a:ext cx="0" cy="0"/>
          <a:chOff x="0" y="0"/>
          <a:chExt cx="0" cy="0"/>
        </a:xfrm>
      </p:grpSpPr>
      <p:sp>
        <p:nvSpPr>
          <p:cNvPr id="80" name="Google Shape;80;p47"/>
          <p:cNvSpPr>
            <a:spLocks noGrp="1"/>
          </p:cNvSpPr>
          <p:nvPr>
            <p:ph type="pic" idx="2"/>
          </p:nvPr>
        </p:nvSpPr>
        <p:spPr>
          <a:xfrm>
            <a:off x="12201200" y="0"/>
            <a:ext cx="12192001" cy="13716000"/>
          </a:xfrm>
          <a:prstGeom prst="rect">
            <a:avLst/>
          </a:prstGeom>
          <a:noFill/>
          <a:ln>
            <a:noFill/>
          </a:ln>
        </p:spPr>
        <p:txBody>
          <a:bodyPr/>
          <a:lstStyle/>
          <a:p>
            <a:endParaRPr lang="nl-NL"/>
          </a:p>
        </p:txBody>
      </p:sp>
      <p:sp>
        <p:nvSpPr>
          <p:cNvPr id="85" name="Google Shape;85;p47"/>
          <p:cNvSpPr/>
          <p:nvPr/>
        </p:nvSpPr>
        <p:spPr>
          <a:xfrm>
            <a:off x="12207292" y="7046660"/>
            <a:ext cx="12179817" cy="6671933"/>
          </a:xfrm>
          <a:prstGeom prst="rect">
            <a:avLst/>
          </a:prstGeom>
          <a:gradFill>
            <a:gsLst>
              <a:gs pos="0">
                <a:srgbClr val="38001E">
                  <a:alpha val="0"/>
                </a:srgbClr>
              </a:gs>
              <a:gs pos="100000">
                <a:srgbClr val="38001E">
                  <a:alpha val="49803"/>
                </a:srgbClr>
              </a:gs>
            </a:gsLst>
            <a:lin ang="5400000" scaled="0"/>
          </a:gra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38001E"/>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2" name="Tijdelijke aanduiding voor voettekst 1">
            <a:extLst>
              <a:ext uri="{FF2B5EF4-FFF2-40B4-BE49-F238E27FC236}">
                <a16:creationId xmlns:a16="http://schemas.microsoft.com/office/drawing/2014/main" id="{F2EF8DEF-16B5-8552-E731-F6A146916622}"/>
              </a:ext>
            </a:extLst>
          </p:cNvPr>
          <p:cNvSpPr>
            <a:spLocks noGrp="1"/>
          </p:cNvSpPr>
          <p:nvPr>
            <p:ph type="ftr" sz="quarter" idx="10"/>
          </p:nvPr>
        </p:nvSpPr>
        <p:spPr/>
        <p:txBody>
          <a:bodyPr/>
          <a:lstStyle/>
          <a:p>
            <a:endParaRPr lang="nl-NL"/>
          </a:p>
        </p:txBody>
      </p:sp>
      <p:sp>
        <p:nvSpPr>
          <p:cNvPr id="4" name="Titel 2">
            <a:extLst>
              <a:ext uri="{FF2B5EF4-FFF2-40B4-BE49-F238E27FC236}">
                <a16:creationId xmlns:a16="http://schemas.microsoft.com/office/drawing/2014/main" id="{5E2E3140-2CC7-42E5-7FCA-F62718597AB1}"/>
              </a:ext>
            </a:extLst>
          </p:cNvPr>
          <p:cNvSpPr>
            <a:spLocks noGrp="1" noRot="1" noMove="1" noResize="1" noEditPoints="1" noAdjustHandles="1" noChangeArrowheads="1" noChangeShapeType="1"/>
          </p:cNvSpPr>
          <p:nvPr>
            <p:ph type="title" hasCustomPrompt="1"/>
          </p:nvPr>
        </p:nvSpPr>
        <p:spPr>
          <a:xfrm>
            <a:off x="1589121" y="1707673"/>
            <a:ext cx="9144000" cy="1808630"/>
          </a:xfrm>
        </p:spPr>
        <p:txBody>
          <a:bodyPr/>
          <a:lstStyle>
            <a:lvl1pPr>
              <a:defRPr/>
            </a:lvl1pPr>
          </a:lstStyle>
          <a:p>
            <a:r>
              <a:rPr lang="nl-NL"/>
              <a:t>Titel</a:t>
            </a:r>
          </a:p>
        </p:txBody>
      </p:sp>
      <p:sp>
        <p:nvSpPr>
          <p:cNvPr id="7" name="Tijdelijke aanduiding voor tekst 5">
            <a:extLst>
              <a:ext uri="{FF2B5EF4-FFF2-40B4-BE49-F238E27FC236}">
                <a16:creationId xmlns:a16="http://schemas.microsoft.com/office/drawing/2014/main" id="{042A12E3-2ACC-3EDE-9C2E-D5C77E973BD2}"/>
              </a:ext>
            </a:extLst>
          </p:cNvPr>
          <p:cNvSpPr>
            <a:spLocks noGrp="1" noRot="1" noMove="1" noResize="1" noEditPoints="1" noAdjustHandles="1" noChangeArrowheads="1" noChangeShapeType="1"/>
          </p:cNvSpPr>
          <p:nvPr>
            <p:ph type="body" sz="quarter" idx="11"/>
          </p:nvPr>
        </p:nvSpPr>
        <p:spPr>
          <a:xfrm>
            <a:off x="1589121" y="4291654"/>
            <a:ext cx="9144000" cy="7075487"/>
          </a:xfrm>
          <a:prstGeom prst="rect">
            <a:avLst/>
          </a:prstGeom>
        </p:spPr>
        <p:txBody>
          <a:bodyPr/>
          <a:lstStyle>
            <a:lvl1pPr>
              <a:defRPr sz="3600">
                <a:solidFill>
                  <a:schemeClr val="tx1"/>
                </a:solidFill>
                <a:latin typeface="+mn-lt"/>
              </a:defRPr>
            </a:lvl1pPr>
            <a:lvl2pPr>
              <a:defRPr sz="3600"/>
            </a:lvl2pPr>
          </a:lstStyle>
          <a:p>
            <a:pPr lvl="0"/>
            <a:r>
              <a:rPr lang="nl-NL"/>
              <a:t>Klikken om de tekststijl van het model te bewerken</a:t>
            </a:r>
          </a:p>
        </p:txBody>
      </p:sp>
    </p:spTree>
    <p:extLst>
      <p:ext uri="{BB962C8B-B14F-4D97-AF65-F5344CB8AC3E}">
        <p14:creationId xmlns:p14="http://schemas.microsoft.com/office/powerpoint/2010/main" val="39111678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ekst - staande foto" preserve="1" userDrawn="1">
  <p:cSld name="1_Tekst - staande foto">
    <p:bg>
      <p:bgPr>
        <a:solidFill>
          <a:srgbClr val="E5F4E0"/>
        </a:solidFill>
        <a:effectLst/>
      </p:bgPr>
    </p:bg>
    <p:spTree>
      <p:nvGrpSpPr>
        <p:cNvPr id="1" name="Shape 79"/>
        <p:cNvGrpSpPr/>
        <p:nvPr/>
      </p:nvGrpSpPr>
      <p:grpSpPr>
        <a:xfrm>
          <a:off x="0" y="0"/>
          <a:ext cx="0" cy="0"/>
          <a:chOff x="0" y="0"/>
          <a:chExt cx="0" cy="0"/>
        </a:xfrm>
      </p:grpSpPr>
      <p:sp>
        <p:nvSpPr>
          <p:cNvPr id="80" name="Google Shape;80;p47"/>
          <p:cNvSpPr>
            <a:spLocks noGrp="1"/>
          </p:cNvSpPr>
          <p:nvPr>
            <p:ph type="pic" idx="2"/>
          </p:nvPr>
        </p:nvSpPr>
        <p:spPr>
          <a:xfrm>
            <a:off x="12201200" y="0"/>
            <a:ext cx="12192001" cy="13716000"/>
          </a:xfrm>
          <a:prstGeom prst="rect">
            <a:avLst/>
          </a:prstGeom>
          <a:noFill/>
          <a:ln>
            <a:noFill/>
          </a:ln>
        </p:spPr>
      </p:sp>
      <p:sp>
        <p:nvSpPr>
          <p:cNvPr id="85" name="Google Shape;85;p47"/>
          <p:cNvSpPr/>
          <p:nvPr/>
        </p:nvSpPr>
        <p:spPr>
          <a:xfrm>
            <a:off x="12207292" y="7046660"/>
            <a:ext cx="12179817" cy="6671933"/>
          </a:xfrm>
          <a:prstGeom prst="rect">
            <a:avLst/>
          </a:prstGeom>
          <a:gradFill>
            <a:gsLst>
              <a:gs pos="0">
                <a:srgbClr val="38001E">
                  <a:alpha val="0"/>
                </a:srgbClr>
              </a:gs>
              <a:gs pos="100000">
                <a:srgbClr val="38001E">
                  <a:alpha val="49803"/>
                </a:srgbClr>
              </a:gs>
            </a:gsLst>
            <a:lin ang="5400000" scaled="0"/>
          </a:gra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38001E"/>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2" name="Tijdelijke aanduiding voor voettekst 1">
            <a:extLst>
              <a:ext uri="{FF2B5EF4-FFF2-40B4-BE49-F238E27FC236}">
                <a16:creationId xmlns:a16="http://schemas.microsoft.com/office/drawing/2014/main" id="{F2EF8DEF-16B5-8552-E731-F6A146916622}"/>
              </a:ext>
            </a:extLst>
          </p:cNvPr>
          <p:cNvSpPr>
            <a:spLocks noGrp="1"/>
          </p:cNvSpPr>
          <p:nvPr>
            <p:ph type="ftr" sz="quarter" idx="10"/>
          </p:nvPr>
        </p:nvSpPr>
        <p:spPr/>
        <p:txBody>
          <a:bodyPr/>
          <a:lstStyle/>
          <a:p>
            <a:endParaRPr lang="nl-NL"/>
          </a:p>
        </p:txBody>
      </p:sp>
      <p:sp>
        <p:nvSpPr>
          <p:cNvPr id="4" name="Titel 2">
            <a:extLst>
              <a:ext uri="{FF2B5EF4-FFF2-40B4-BE49-F238E27FC236}">
                <a16:creationId xmlns:a16="http://schemas.microsoft.com/office/drawing/2014/main" id="{5E2E3140-2CC7-42E5-7FCA-F62718597AB1}"/>
              </a:ext>
            </a:extLst>
          </p:cNvPr>
          <p:cNvSpPr>
            <a:spLocks noGrp="1" noRot="1" noMove="1" noResize="1" noEditPoints="1" noAdjustHandles="1" noChangeArrowheads="1" noChangeShapeType="1"/>
          </p:cNvSpPr>
          <p:nvPr>
            <p:ph type="title" hasCustomPrompt="1"/>
          </p:nvPr>
        </p:nvSpPr>
        <p:spPr>
          <a:xfrm>
            <a:off x="1589121" y="1707673"/>
            <a:ext cx="9144000" cy="1808630"/>
          </a:xfrm>
        </p:spPr>
        <p:txBody>
          <a:bodyPr/>
          <a:lstStyle>
            <a:lvl1pPr>
              <a:defRPr/>
            </a:lvl1pPr>
          </a:lstStyle>
          <a:p>
            <a:r>
              <a:rPr lang="nl-NL"/>
              <a:t>Titel</a:t>
            </a:r>
          </a:p>
        </p:txBody>
      </p:sp>
      <p:sp>
        <p:nvSpPr>
          <p:cNvPr id="7" name="Tijdelijke aanduiding voor tekst 5">
            <a:extLst>
              <a:ext uri="{FF2B5EF4-FFF2-40B4-BE49-F238E27FC236}">
                <a16:creationId xmlns:a16="http://schemas.microsoft.com/office/drawing/2014/main" id="{042A12E3-2ACC-3EDE-9C2E-D5C77E973BD2}"/>
              </a:ext>
            </a:extLst>
          </p:cNvPr>
          <p:cNvSpPr>
            <a:spLocks noGrp="1" noRot="1" noMove="1" noResize="1" noEditPoints="1" noAdjustHandles="1" noChangeArrowheads="1" noChangeShapeType="1"/>
          </p:cNvSpPr>
          <p:nvPr>
            <p:ph type="body" sz="quarter" idx="11"/>
          </p:nvPr>
        </p:nvSpPr>
        <p:spPr>
          <a:xfrm>
            <a:off x="1589121" y="4291654"/>
            <a:ext cx="9144000" cy="7075487"/>
          </a:xfrm>
          <a:prstGeom prst="rect">
            <a:avLst/>
          </a:prstGeom>
        </p:spPr>
        <p:txBody>
          <a:bodyPr/>
          <a:lstStyle>
            <a:lvl1pPr>
              <a:defRPr sz="3600">
                <a:solidFill>
                  <a:schemeClr val="tx1"/>
                </a:solidFill>
                <a:latin typeface="+mn-lt"/>
              </a:defRPr>
            </a:lvl1pPr>
            <a:lvl2pPr>
              <a:defRPr sz="3600"/>
            </a:lvl2pPr>
          </a:lstStyle>
          <a:p>
            <a:pPr lvl="0"/>
            <a:r>
              <a:rPr lang="nl-NL"/>
              <a:t>Klikken om de tekststijl van het model te bewerken</a:t>
            </a:r>
          </a:p>
        </p:txBody>
      </p:sp>
    </p:spTree>
    <p:extLst>
      <p:ext uri="{BB962C8B-B14F-4D97-AF65-F5344CB8AC3E}">
        <p14:creationId xmlns:p14="http://schemas.microsoft.com/office/powerpoint/2010/main" val="9449098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ekst - vierkante foto" preserve="1" userDrawn="1">
  <p:cSld name="Tekst - vierkante foto">
    <p:bg>
      <p:bgPr>
        <a:solidFill>
          <a:srgbClr val="FFD3E2"/>
        </a:solidFill>
        <a:effectLst/>
      </p:bgPr>
    </p:bg>
    <p:spTree>
      <p:nvGrpSpPr>
        <p:cNvPr id="1" name="Shape 87"/>
        <p:cNvGrpSpPr/>
        <p:nvPr/>
      </p:nvGrpSpPr>
      <p:grpSpPr>
        <a:xfrm>
          <a:off x="0" y="0"/>
          <a:ext cx="0" cy="0"/>
          <a:chOff x="0" y="0"/>
          <a:chExt cx="0" cy="0"/>
        </a:xfrm>
      </p:grpSpPr>
      <p:sp>
        <p:nvSpPr>
          <p:cNvPr id="91" name="Google Shape;91;p48"/>
          <p:cNvSpPr/>
          <p:nvPr/>
        </p:nvSpPr>
        <p:spPr>
          <a:xfrm>
            <a:off x="12192000" y="0"/>
            <a:ext cx="12192000" cy="13716000"/>
          </a:xfrm>
          <a:prstGeom prst="rect">
            <a:avLst/>
          </a:prstGeom>
          <a:solidFill>
            <a:srgbClr val="000000">
              <a:alpha val="9803"/>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92" name="Google Shape;92;p48"/>
          <p:cNvSpPr>
            <a:spLocks noGrp="1"/>
          </p:cNvSpPr>
          <p:nvPr>
            <p:ph type="pic" idx="4"/>
          </p:nvPr>
        </p:nvSpPr>
        <p:spPr>
          <a:xfrm>
            <a:off x="13583046" y="1689605"/>
            <a:ext cx="9409971" cy="10586217"/>
          </a:xfrm>
          <a:prstGeom prst="rect">
            <a:avLst/>
          </a:prstGeom>
          <a:noFill/>
          <a:ln>
            <a:noFill/>
          </a:ln>
        </p:spPr>
        <p:txBody>
          <a:bodyPr/>
          <a:lstStyle/>
          <a:p>
            <a:endParaRPr lang="nl-NL"/>
          </a:p>
        </p:txBody>
      </p:sp>
      <p:sp>
        <p:nvSpPr>
          <p:cNvPr id="3" name="Titel 1">
            <a:extLst>
              <a:ext uri="{FF2B5EF4-FFF2-40B4-BE49-F238E27FC236}">
                <a16:creationId xmlns:a16="http://schemas.microsoft.com/office/drawing/2014/main" id="{C896CF90-8AEC-73C6-8F97-E4A2B1CA37AE}"/>
              </a:ext>
            </a:extLst>
          </p:cNvPr>
          <p:cNvSpPr>
            <a:spLocks noGrp="1" noRot="1" noMove="1" noResize="1" noEditPoints="1" noAdjustHandles="1" noChangeArrowheads="1" noChangeShapeType="1"/>
          </p:cNvSpPr>
          <p:nvPr>
            <p:ph type="title" hasCustomPrompt="1"/>
          </p:nvPr>
        </p:nvSpPr>
        <p:spPr>
          <a:xfrm>
            <a:off x="1562100" y="1689605"/>
            <a:ext cx="9144000" cy="1829291"/>
          </a:xfrm>
        </p:spPr>
        <p:txBody>
          <a:bodyPr/>
          <a:lstStyle>
            <a:lvl1pPr>
              <a:defRPr/>
            </a:lvl1pPr>
          </a:lstStyle>
          <a:p>
            <a:r>
              <a:rPr lang="nl-NL"/>
              <a:t>Titel</a:t>
            </a:r>
          </a:p>
        </p:txBody>
      </p:sp>
      <p:sp>
        <p:nvSpPr>
          <p:cNvPr id="4" name="Tijdelijke aanduiding voor tekst 5">
            <a:extLst>
              <a:ext uri="{FF2B5EF4-FFF2-40B4-BE49-F238E27FC236}">
                <a16:creationId xmlns:a16="http://schemas.microsoft.com/office/drawing/2014/main" id="{85B80F41-387C-0FFC-6E33-0355BE44AA64}"/>
              </a:ext>
            </a:extLst>
          </p:cNvPr>
          <p:cNvSpPr>
            <a:spLocks noGrp="1" noRot="1" noMove="1" noResize="1" noEditPoints="1" noAdjustHandles="1" noChangeArrowheads="1" noChangeShapeType="1"/>
          </p:cNvSpPr>
          <p:nvPr>
            <p:ph type="body" sz="quarter" idx="11"/>
          </p:nvPr>
        </p:nvSpPr>
        <p:spPr>
          <a:xfrm>
            <a:off x="1589121" y="4291654"/>
            <a:ext cx="9144000" cy="7075487"/>
          </a:xfrm>
          <a:prstGeom prst="rect">
            <a:avLst/>
          </a:prstGeom>
        </p:spPr>
        <p:txBody>
          <a:bodyPr/>
          <a:lstStyle>
            <a:lvl1pPr>
              <a:defRPr sz="3600">
                <a:solidFill>
                  <a:schemeClr val="tx1"/>
                </a:solidFill>
                <a:latin typeface="+mn-lt"/>
              </a:defRPr>
            </a:lvl1pPr>
            <a:lvl2pPr>
              <a:defRPr sz="3600"/>
            </a:lvl2pPr>
          </a:lstStyle>
          <a:p>
            <a:pPr lvl="0"/>
            <a:r>
              <a:rPr lang="nl-NL"/>
              <a:t>Klikken om de tekststijl van het model te bewerken</a:t>
            </a:r>
          </a:p>
        </p:txBody>
      </p:sp>
      <p:sp>
        <p:nvSpPr>
          <p:cNvPr id="5" name="Tijdelijke aanduiding voor voettekst 4">
            <a:extLst>
              <a:ext uri="{FF2B5EF4-FFF2-40B4-BE49-F238E27FC236}">
                <a16:creationId xmlns:a16="http://schemas.microsoft.com/office/drawing/2014/main" id="{62B663C6-F483-537A-6C36-A1C2E53A855D}"/>
              </a:ext>
            </a:extLst>
          </p:cNvPr>
          <p:cNvSpPr>
            <a:spLocks noGrp="1"/>
          </p:cNvSpPr>
          <p:nvPr>
            <p:ph type="ftr" sz="quarter" idx="12"/>
          </p:nvPr>
        </p:nvSpPr>
        <p:spPr/>
        <p:txBody>
          <a:bodyPr/>
          <a:lstStyle/>
          <a:p>
            <a:endParaRPr lang="nl-NL"/>
          </a:p>
        </p:txBody>
      </p:sp>
    </p:spTree>
    <p:extLst>
      <p:ext uri="{BB962C8B-B14F-4D97-AF65-F5344CB8AC3E}">
        <p14:creationId xmlns:p14="http://schemas.microsoft.com/office/powerpoint/2010/main" val="276064890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ekst - vierkante foto" preserve="1" userDrawn="1">
  <p:cSld name="1_Tekst - vierkante foto">
    <p:bg>
      <p:bgPr>
        <a:solidFill>
          <a:srgbClr val="E5F4E0"/>
        </a:solidFill>
        <a:effectLst/>
      </p:bgPr>
    </p:bg>
    <p:spTree>
      <p:nvGrpSpPr>
        <p:cNvPr id="1" name="Shape 87"/>
        <p:cNvGrpSpPr/>
        <p:nvPr/>
      </p:nvGrpSpPr>
      <p:grpSpPr>
        <a:xfrm>
          <a:off x="0" y="0"/>
          <a:ext cx="0" cy="0"/>
          <a:chOff x="0" y="0"/>
          <a:chExt cx="0" cy="0"/>
        </a:xfrm>
      </p:grpSpPr>
      <p:sp>
        <p:nvSpPr>
          <p:cNvPr id="91" name="Google Shape;91;p48"/>
          <p:cNvSpPr/>
          <p:nvPr/>
        </p:nvSpPr>
        <p:spPr>
          <a:xfrm>
            <a:off x="12192000" y="0"/>
            <a:ext cx="12192000" cy="13716000"/>
          </a:xfrm>
          <a:prstGeom prst="rect">
            <a:avLst/>
          </a:prstGeom>
          <a:solidFill>
            <a:srgbClr val="000000">
              <a:alpha val="9803"/>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92" name="Google Shape;92;p48"/>
          <p:cNvSpPr>
            <a:spLocks noGrp="1"/>
          </p:cNvSpPr>
          <p:nvPr>
            <p:ph type="pic" idx="4"/>
          </p:nvPr>
        </p:nvSpPr>
        <p:spPr>
          <a:xfrm>
            <a:off x="13583046" y="1689605"/>
            <a:ext cx="9409971" cy="10586217"/>
          </a:xfrm>
          <a:prstGeom prst="rect">
            <a:avLst/>
          </a:prstGeom>
          <a:noFill/>
          <a:ln>
            <a:noFill/>
          </a:ln>
        </p:spPr>
        <p:txBody>
          <a:bodyPr/>
          <a:lstStyle/>
          <a:p>
            <a:endParaRPr lang="nl-NL"/>
          </a:p>
        </p:txBody>
      </p:sp>
      <p:sp>
        <p:nvSpPr>
          <p:cNvPr id="3" name="Titel 1">
            <a:extLst>
              <a:ext uri="{FF2B5EF4-FFF2-40B4-BE49-F238E27FC236}">
                <a16:creationId xmlns:a16="http://schemas.microsoft.com/office/drawing/2014/main" id="{C896CF90-8AEC-73C6-8F97-E4A2B1CA37AE}"/>
              </a:ext>
            </a:extLst>
          </p:cNvPr>
          <p:cNvSpPr>
            <a:spLocks noGrp="1" noRot="1" noMove="1" noResize="1" noEditPoints="1" noAdjustHandles="1" noChangeArrowheads="1" noChangeShapeType="1"/>
          </p:cNvSpPr>
          <p:nvPr>
            <p:ph type="title" hasCustomPrompt="1"/>
          </p:nvPr>
        </p:nvSpPr>
        <p:spPr>
          <a:xfrm>
            <a:off x="1562100" y="1689605"/>
            <a:ext cx="9144000" cy="1829291"/>
          </a:xfrm>
        </p:spPr>
        <p:txBody>
          <a:bodyPr/>
          <a:lstStyle>
            <a:lvl1pPr>
              <a:defRPr/>
            </a:lvl1pPr>
          </a:lstStyle>
          <a:p>
            <a:r>
              <a:rPr lang="nl-NL"/>
              <a:t>Titel</a:t>
            </a:r>
          </a:p>
        </p:txBody>
      </p:sp>
      <p:sp>
        <p:nvSpPr>
          <p:cNvPr id="4" name="Tijdelijke aanduiding voor tekst 5">
            <a:extLst>
              <a:ext uri="{FF2B5EF4-FFF2-40B4-BE49-F238E27FC236}">
                <a16:creationId xmlns:a16="http://schemas.microsoft.com/office/drawing/2014/main" id="{85B80F41-387C-0FFC-6E33-0355BE44AA64}"/>
              </a:ext>
            </a:extLst>
          </p:cNvPr>
          <p:cNvSpPr>
            <a:spLocks noGrp="1" noRot="1" noMove="1" noResize="1" noEditPoints="1" noAdjustHandles="1" noChangeArrowheads="1" noChangeShapeType="1"/>
          </p:cNvSpPr>
          <p:nvPr>
            <p:ph type="body" sz="quarter" idx="11"/>
          </p:nvPr>
        </p:nvSpPr>
        <p:spPr>
          <a:xfrm>
            <a:off x="1589121" y="4291654"/>
            <a:ext cx="9144000" cy="7075487"/>
          </a:xfrm>
          <a:prstGeom prst="rect">
            <a:avLst/>
          </a:prstGeom>
        </p:spPr>
        <p:txBody>
          <a:bodyPr/>
          <a:lstStyle>
            <a:lvl1pPr>
              <a:defRPr sz="3600">
                <a:solidFill>
                  <a:schemeClr val="tx1"/>
                </a:solidFill>
                <a:latin typeface="+mn-lt"/>
              </a:defRPr>
            </a:lvl1pPr>
            <a:lvl2pPr>
              <a:defRPr sz="3600"/>
            </a:lvl2pPr>
          </a:lstStyle>
          <a:p>
            <a:pPr lvl="0"/>
            <a:r>
              <a:rPr lang="nl-NL"/>
              <a:t>Klikken om de tekststijl van het model te bewerken</a:t>
            </a:r>
          </a:p>
        </p:txBody>
      </p:sp>
      <p:sp>
        <p:nvSpPr>
          <p:cNvPr id="5" name="Tijdelijke aanduiding voor voettekst 4">
            <a:extLst>
              <a:ext uri="{FF2B5EF4-FFF2-40B4-BE49-F238E27FC236}">
                <a16:creationId xmlns:a16="http://schemas.microsoft.com/office/drawing/2014/main" id="{62B663C6-F483-537A-6C36-A1C2E53A855D}"/>
              </a:ext>
            </a:extLst>
          </p:cNvPr>
          <p:cNvSpPr>
            <a:spLocks noGrp="1"/>
          </p:cNvSpPr>
          <p:nvPr>
            <p:ph type="ftr" sz="quarter" idx="12"/>
          </p:nvPr>
        </p:nvSpPr>
        <p:spPr/>
        <p:txBody>
          <a:bodyPr/>
          <a:lstStyle/>
          <a:p>
            <a:endParaRPr lang="nl-NL"/>
          </a:p>
        </p:txBody>
      </p:sp>
    </p:spTree>
    <p:extLst>
      <p:ext uri="{BB962C8B-B14F-4D97-AF65-F5344CB8AC3E}">
        <p14:creationId xmlns:p14="http://schemas.microsoft.com/office/powerpoint/2010/main" val="30604199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Beeldvullende foto" preserve="1">
  <p:cSld name="Beeldvullende foto">
    <p:spTree>
      <p:nvGrpSpPr>
        <p:cNvPr id="1" name="Shape 109"/>
        <p:cNvGrpSpPr/>
        <p:nvPr/>
      </p:nvGrpSpPr>
      <p:grpSpPr>
        <a:xfrm>
          <a:off x="0" y="0"/>
          <a:ext cx="0" cy="0"/>
          <a:chOff x="0" y="0"/>
          <a:chExt cx="0" cy="0"/>
        </a:xfrm>
      </p:grpSpPr>
    </p:spTree>
    <p:extLst>
      <p:ext uri="{BB962C8B-B14F-4D97-AF65-F5344CB8AC3E}">
        <p14:creationId xmlns:p14="http://schemas.microsoft.com/office/powerpoint/2010/main" val="160660981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Krantenkop" preserve="1" userDrawn="1">
  <p:cSld name="Krantenkop">
    <p:bg>
      <p:bgPr>
        <a:solidFill>
          <a:srgbClr val="E5F4E0"/>
        </a:solidFill>
        <a:effectLst/>
      </p:bgPr>
    </p:bg>
    <p:spTree>
      <p:nvGrpSpPr>
        <p:cNvPr id="1" name="Shape 111"/>
        <p:cNvGrpSpPr/>
        <p:nvPr/>
      </p:nvGrpSpPr>
      <p:grpSpPr>
        <a:xfrm>
          <a:off x="0" y="0"/>
          <a:ext cx="0" cy="0"/>
          <a:chOff x="0" y="0"/>
          <a:chExt cx="0" cy="0"/>
        </a:xfrm>
      </p:grpSpPr>
      <p:sp>
        <p:nvSpPr>
          <p:cNvPr id="112" name="Google Shape;112;p52"/>
          <p:cNvSpPr/>
          <p:nvPr/>
        </p:nvSpPr>
        <p:spPr>
          <a:xfrm>
            <a:off x="3919015" y="3630436"/>
            <a:ext cx="16545970" cy="5531777"/>
          </a:xfrm>
          <a:prstGeom prst="rect">
            <a:avLst/>
          </a:prstGeom>
          <a:solidFill>
            <a:srgbClr val="FFFFFF"/>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114" name="Google Shape;114;p52"/>
          <p:cNvSpPr txBox="1">
            <a:spLocks noGrp="1"/>
          </p:cNvSpPr>
          <p:nvPr>
            <p:ph type="body" idx="2" hasCustomPrompt="1"/>
          </p:nvPr>
        </p:nvSpPr>
        <p:spPr>
          <a:xfrm>
            <a:off x="4950826" y="4237922"/>
            <a:ext cx="6582173" cy="441146"/>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1800"/>
              <a:buNone/>
              <a:defRPr sz="220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 - datum</a:t>
            </a:r>
            <a:endParaRPr/>
          </a:p>
        </p:txBody>
      </p:sp>
      <p:sp>
        <p:nvSpPr>
          <p:cNvPr id="2" name="Titel 1">
            <a:extLst>
              <a:ext uri="{FF2B5EF4-FFF2-40B4-BE49-F238E27FC236}">
                <a16:creationId xmlns:a16="http://schemas.microsoft.com/office/drawing/2014/main" id="{F3FA83A0-C8EE-EC05-46C9-D18922C497E0}"/>
              </a:ext>
            </a:extLst>
          </p:cNvPr>
          <p:cNvSpPr>
            <a:spLocks noGrp="1"/>
          </p:cNvSpPr>
          <p:nvPr>
            <p:ph type="title" hasCustomPrompt="1"/>
          </p:nvPr>
        </p:nvSpPr>
        <p:spPr>
          <a:xfrm>
            <a:off x="4950826" y="5029199"/>
            <a:ext cx="11647006" cy="933838"/>
          </a:xfrm>
        </p:spPr>
        <p:txBody>
          <a:bodyPr/>
          <a:lstStyle>
            <a:lvl1pPr>
              <a:defRPr/>
            </a:lvl1pPr>
          </a:lstStyle>
          <a:p>
            <a:r>
              <a:rPr lang="nl-NL"/>
              <a:t>Titel artikel</a:t>
            </a:r>
          </a:p>
        </p:txBody>
      </p:sp>
      <p:sp>
        <p:nvSpPr>
          <p:cNvPr id="3" name="Tijdelijke aanduiding voor voettekst 2">
            <a:extLst>
              <a:ext uri="{FF2B5EF4-FFF2-40B4-BE49-F238E27FC236}">
                <a16:creationId xmlns:a16="http://schemas.microsoft.com/office/drawing/2014/main" id="{CD03445C-B66D-60BD-CC4B-79C31030F110}"/>
              </a:ext>
            </a:extLst>
          </p:cNvPr>
          <p:cNvSpPr>
            <a:spLocks noGrp="1"/>
          </p:cNvSpPr>
          <p:nvPr>
            <p:ph type="ftr" sz="quarter" idx="13"/>
          </p:nvPr>
        </p:nvSpPr>
        <p:spPr/>
        <p:txBody>
          <a:bodyPr/>
          <a:lstStyle/>
          <a:p>
            <a:endParaRPr lang="nl-NL"/>
          </a:p>
        </p:txBody>
      </p:sp>
      <p:sp>
        <p:nvSpPr>
          <p:cNvPr id="6" name="Tijdelijke aanduiding voor tekst 4">
            <a:extLst>
              <a:ext uri="{FF2B5EF4-FFF2-40B4-BE49-F238E27FC236}">
                <a16:creationId xmlns:a16="http://schemas.microsoft.com/office/drawing/2014/main" id="{42669FEF-558B-A9A9-E73A-6888A005F465}"/>
              </a:ext>
            </a:extLst>
          </p:cNvPr>
          <p:cNvSpPr>
            <a:spLocks noGrp="1"/>
          </p:cNvSpPr>
          <p:nvPr>
            <p:ph type="body" sz="quarter" idx="14"/>
          </p:nvPr>
        </p:nvSpPr>
        <p:spPr>
          <a:xfrm>
            <a:off x="4951413" y="6078538"/>
            <a:ext cx="13843000" cy="2519362"/>
          </a:xfrm>
          <a:prstGeom prst="rect">
            <a:avLst/>
          </a:prstGeom>
        </p:spPr>
        <p:txBody>
          <a:bodyPr/>
          <a:lstStyle>
            <a:lvl1pPr>
              <a:defRPr sz="3200">
                <a:solidFill>
                  <a:schemeClr val="tx1"/>
                </a:solidFill>
                <a:latin typeface="+mn-lt"/>
              </a:defRPr>
            </a:lvl1pPr>
            <a:lvl2pPr>
              <a:defRPr sz="3200">
                <a:solidFill>
                  <a:schemeClr val="tx1"/>
                </a:solidFill>
                <a:latin typeface="+mn-lt"/>
              </a:defRPr>
            </a:lvl2pPr>
            <a:lvl3pPr>
              <a:defRPr sz="3200">
                <a:solidFill>
                  <a:schemeClr val="tx1"/>
                </a:solidFill>
                <a:latin typeface="+mn-lt"/>
              </a:defRPr>
            </a:lvl3pPr>
            <a:lvl4pPr>
              <a:defRPr sz="3200">
                <a:solidFill>
                  <a:schemeClr val="tx1"/>
                </a:solidFill>
                <a:latin typeface="+mn-lt"/>
              </a:defRPr>
            </a:lvl4pPr>
            <a:lvl5pPr>
              <a:defRPr sz="3200">
                <a:solidFill>
                  <a:schemeClr val="tx1"/>
                </a:solidFill>
                <a:latin typeface="+mn-lt"/>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Tree>
    <p:extLst>
      <p:ext uri="{BB962C8B-B14F-4D97-AF65-F5344CB8AC3E}">
        <p14:creationId xmlns:p14="http://schemas.microsoft.com/office/powerpoint/2010/main" val="340394197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Krantenkop" preserve="1" userDrawn="1">
  <p:cSld name="1_Krantenkop">
    <p:bg>
      <p:bgPr>
        <a:solidFill>
          <a:srgbClr val="E5F4E0"/>
        </a:solidFill>
        <a:effectLst/>
      </p:bgPr>
    </p:bg>
    <p:spTree>
      <p:nvGrpSpPr>
        <p:cNvPr id="1" name="Shape 111"/>
        <p:cNvGrpSpPr/>
        <p:nvPr/>
      </p:nvGrpSpPr>
      <p:grpSpPr>
        <a:xfrm>
          <a:off x="0" y="0"/>
          <a:ext cx="0" cy="0"/>
          <a:chOff x="0" y="0"/>
          <a:chExt cx="0" cy="0"/>
        </a:xfrm>
      </p:grpSpPr>
      <p:sp>
        <p:nvSpPr>
          <p:cNvPr id="112" name="Google Shape;112;p52"/>
          <p:cNvSpPr/>
          <p:nvPr/>
        </p:nvSpPr>
        <p:spPr>
          <a:xfrm>
            <a:off x="809407" y="365747"/>
            <a:ext cx="16545970" cy="5531777"/>
          </a:xfrm>
          <a:prstGeom prst="rect">
            <a:avLst/>
          </a:prstGeom>
          <a:solidFill>
            <a:srgbClr val="FFFFFF"/>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114" name="Google Shape;114;p52"/>
          <p:cNvSpPr txBox="1">
            <a:spLocks noGrp="1"/>
          </p:cNvSpPr>
          <p:nvPr>
            <p:ph type="body" idx="2" hasCustomPrompt="1"/>
          </p:nvPr>
        </p:nvSpPr>
        <p:spPr>
          <a:xfrm>
            <a:off x="1841218" y="1082681"/>
            <a:ext cx="6582173" cy="441146"/>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1800"/>
              <a:buNone/>
              <a:defRPr sz="220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 - datum</a:t>
            </a:r>
            <a:endParaRPr/>
          </a:p>
        </p:txBody>
      </p:sp>
      <p:sp>
        <p:nvSpPr>
          <p:cNvPr id="2" name="Titel 1">
            <a:extLst>
              <a:ext uri="{FF2B5EF4-FFF2-40B4-BE49-F238E27FC236}">
                <a16:creationId xmlns:a16="http://schemas.microsoft.com/office/drawing/2014/main" id="{F3FA83A0-C8EE-EC05-46C9-D18922C497E0}"/>
              </a:ext>
            </a:extLst>
          </p:cNvPr>
          <p:cNvSpPr>
            <a:spLocks noGrp="1"/>
          </p:cNvSpPr>
          <p:nvPr>
            <p:ph type="title" hasCustomPrompt="1"/>
          </p:nvPr>
        </p:nvSpPr>
        <p:spPr>
          <a:xfrm>
            <a:off x="1841218" y="1873958"/>
            <a:ext cx="11647006" cy="933838"/>
          </a:xfrm>
        </p:spPr>
        <p:txBody>
          <a:bodyPr/>
          <a:lstStyle>
            <a:lvl1pPr>
              <a:defRPr/>
            </a:lvl1pPr>
          </a:lstStyle>
          <a:p>
            <a:r>
              <a:rPr lang="nl-NL"/>
              <a:t>Titel artikel</a:t>
            </a:r>
          </a:p>
        </p:txBody>
      </p:sp>
      <p:sp>
        <p:nvSpPr>
          <p:cNvPr id="3" name="Tijdelijke aanduiding voor voettekst 2">
            <a:extLst>
              <a:ext uri="{FF2B5EF4-FFF2-40B4-BE49-F238E27FC236}">
                <a16:creationId xmlns:a16="http://schemas.microsoft.com/office/drawing/2014/main" id="{CD03445C-B66D-60BD-CC4B-79C31030F110}"/>
              </a:ext>
            </a:extLst>
          </p:cNvPr>
          <p:cNvSpPr>
            <a:spLocks noGrp="1"/>
          </p:cNvSpPr>
          <p:nvPr>
            <p:ph type="ftr" sz="quarter" idx="13"/>
          </p:nvPr>
        </p:nvSpPr>
        <p:spPr/>
        <p:txBody>
          <a:bodyPr/>
          <a:lstStyle/>
          <a:p>
            <a:endParaRPr lang="nl-NL"/>
          </a:p>
        </p:txBody>
      </p:sp>
      <p:sp>
        <p:nvSpPr>
          <p:cNvPr id="6" name="Tijdelijke aanduiding voor tekst 4">
            <a:extLst>
              <a:ext uri="{FF2B5EF4-FFF2-40B4-BE49-F238E27FC236}">
                <a16:creationId xmlns:a16="http://schemas.microsoft.com/office/drawing/2014/main" id="{42669FEF-558B-A9A9-E73A-6888A005F465}"/>
              </a:ext>
            </a:extLst>
          </p:cNvPr>
          <p:cNvSpPr>
            <a:spLocks noGrp="1"/>
          </p:cNvSpPr>
          <p:nvPr>
            <p:ph type="body" sz="quarter" idx="14"/>
          </p:nvPr>
        </p:nvSpPr>
        <p:spPr>
          <a:xfrm>
            <a:off x="1841805" y="2923297"/>
            <a:ext cx="13843000" cy="2519362"/>
          </a:xfrm>
          <a:prstGeom prst="rect">
            <a:avLst/>
          </a:prstGeom>
        </p:spPr>
        <p:txBody>
          <a:bodyPr/>
          <a:lstStyle>
            <a:lvl1pPr>
              <a:defRPr sz="3200">
                <a:solidFill>
                  <a:schemeClr val="tx1"/>
                </a:solidFill>
                <a:latin typeface="+mn-lt"/>
              </a:defRPr>
            </a:lvl1pPr>
            <a:lvl2pPr>
              <a:defRPr sz="3200">
                <a:solidFill>
                  <a:schemeClr val="tx1"/>
                </a:solidFill>
                <a:latin typeface="+mn-lt"/>
              </a:defRPr>
            </a:lvl2pPr>
            <a:lvl3pPr>
              <a:defRPr sz="3200">
                <a:solidFill>
                  <a:schemeClr val="tx1"/>
                </a:solidFill>
                <a:latin typeface="+mn-lt"/>
              </a:defRPr>
            </a:lvl3pPr>
            <a:lvl4pPr>
              <a:defRPr sz="3200">
                <a:solidFill>
                  <a:schemeClr val="tx1"/>
                </a:solidFill>
                <a:latin typeface="+mn-lt"/>
              </a:defRPr>
            </a:lvl4pPr>
            <a:lvl5pPr>
              <a:defRPr sz="3200">
                <a:solidFill>
                  <a:schemeClr val="tx1"/>
                </a:solidFill>
                <a:latin typeface="+mn-lt"/>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5" name="Google Shape;112;p52">
            <a:extLst>
              <a:ext uri="{FF2B5EF4-FFF2-40B4-BE49-F238E27FC236}">
                <a16:creationId xmlns:a16="http://schemas.microsoft.com/office/drawing/2014/main" id="{CFC69BE8-8CCC-9121-BC22-6402EA07626A}"/>
              </a:ext>
            </a:extLst>
          </p:cNvPr>
          <p:cNvSpPr/>
          <p:nvPr userDrawn="1"/>
        </p:nvSpPr>
        <p:spPr>
          <a:xfrm>
            <a:off x="6950802" y="6208394"/>
            <a:ext cx="16545970" cy="5531777"/>
          </a:xfrm>
          <a:prstGeom prst="rect">
            <a:avLst/>
          </a:prstGeom>
          <a:solidFill>
            <a:srgbClr val="FFFFFF"/>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1" i="0" u="none" strike="noStrike" cap="none">
              <a:solidFill>
                <a:srgbClr val="37001E"/>
              </a:solidFill>
              <a:latin typeface="DM Sans"/>
              <a:ea typeface="DM Sans"/>
              <a:cs typeface="DM Sans"/>
              <a:sym typeface="DM Sans"/>
            </a:endParaRPr>
          </a:p>
        </p:txBody>
      </p:sp>
      <p:sp>
        <p:nvSpPr>
          <p:cNvPr id="7" name="Google Shape;114;p52">
            <a:extLst>
              <a:ext uri="{FF2B5EF4-FFF2-40B4-BE49-F238E27FC236}">
                <a16:creationId xmlns:a16="http://schemas.microsoft.com/office/drawing/2014/main" id="{CE5C0D2F-58DB-04F5-6593-115047FAB7ED}"/>
              </a:ext>
            </a:extLst>
          </p:cNvPr>
          <p:cNvSpPr txBox="1">
            <a:spLocks noGrp="1"/>
          </p:cNvSpPr>
          <p:nvPr>
            <p:ph type="body" idx="15" hasCustomPrompt="1"/>
          </p:nvPr>
        </p:nvSpPr>
        <p:spPr>
          <a:xfrm>
            <a:off x="7982613" y="6925328"/>
            <a:ext cx="6582173" cy="441146"/>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1800"/>
              <a:buNone/>
              <a:defRPr sz="2200" b="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 - datum</a:t>
            </a:r>
            <a:endParaRPr/>
          </a:p>
        </p:txBody>
      </p:sp>
      <p:sp>
        <p:nvSpPr>
          <p:cNvPr id="9" name="Tijdelijke aanduiding voor tekst 4">
            <a:extLst>
              <a:ext uri="{FF2B5EF4-FFF2-40B4-BE49-F238E27FC236}">
                <a16:creationId xmlns:a16="http://schemas.microsoft.com/office/drawing/2014/main" id="{978B54BB-8142-7C4F-E878-F7092EEA5857}"/>
              </a:ext>
            </a:extLst>
          </p:cNvPr>
          <p:cNvSpPr>
            <a:spLocks noGrp="1"/>
          </p:cNvSpPr>
          <p:nvPr>
            <p:ph type="body" sz="quarter" idx="16"/>
          </p:nvPr>
        </p:nvSpPr>
        <p:spPr>
          <a:xfrm>
            <a:off x="7983200" y="8765944"/>
            <a:ext cx="13843000" cy="2519362"/>
          </a:xfrm>
          <a:prstGeom prst="rect">
            <a:avLst/>
          </a:prstGeom>
        </p:spPr>
        <p:txBody>
          <a:bodyPr/>
          <a:lstStyle>
            <a:lvl1pPr>
              <a:defRPr sz="3200" b="0">
                <a:solidFill>
                  <a:schemeClr val="tx1"/>
                </a:solidFill>
                <a:latin typeface="+mn-lt"/>
              </a:defRPr>
            </a:lvl1pPr>
            <a:lvl2pPr>
              <a:defRPr sz="3200" b="0">
                <a:solidFill>
                  <a:schemeClr val="tx1"/>
                </a:solidFill>
                <a:latin typeface="+mn-lt"/>
              </a:defRPr>
            </a:lvl2pPr>
            <a:lvl3pPr>
              <a:defRPr sz="3200" b="0">
                <a:solidFill>
                  <a:schemeClr val="tx1"/>
                </a:solidFill>
                <a:latin typeface="+mn-lt"/>
              </a:defRPr>
            </a:lvl3pPr>
            <a:lvl4pPr>
              <a:defRPr sz="3200" b="0">
                <a:solidFill>
                  <a:schemeClr val="tx1"/>
                </a:solidFill>
                <a:latin typeface="+mn-lt"/>
              </a:defRPr>
            </a:lvl4pPr>
            <a:lvl5pPr>
              <a:defRPr sz="3200" b="0">
                <a:solidFill>
                  <a:schemeClr val="tx1"/>
                </a:solidFill>
                <a:latin typeface="+mn-lt"/>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14" name="Tijdelijke aanduiding voor tekst 12">
            <a:extLst>
              <a:ext uri="{FF2B5EF4-FFF2-40B4-BE49-F238E27FC236}">
                <a16:creationId xmlns:a16="http://schemas.microsoft.com/office/drawing/2014/main" id="{CFB19770-CC14-98CE-8204-BC2DE2002C20}"/>
              </a:ext>
            </a:extLst>
          </p:cNvPr>
          <p:cNvSpPr>
            <a:spLocks noGrp="1"/>
          </p:cNvSpPr>
          <p:nvPr>
            <p:ph type="body" sz="quarter" idx="17" hasCustomPrompt="1"/>
          </p:nvPr>
        </p:nvSpPr>
        <p:spPr>
          <a:xfrm>
            <a:off x="7982613" y="7564874"/>
            <a:ext cx="11647488" cy="935038"/>
          </a:xfrm>
          <a:prstGeom prst="rect">
            <a:avLst/>
          </a:prstGeom>
        </p:spPr>
        <p:txBody>
          <a:bodyPr/>
          <a:lstStyle>
            <a:lvl1pPr>
              <a:defRPr sz="6000">
                <a:solidFill>
                  <a:srgbClr val="38001E"/>
                </a:solidFill>
                <a:latin typeface="+mj-lt"/>
              </a:defRPr>
            </a:lvl1pPr>
            <a:lvl2pPr>
              <a:defRPr sz="6000">
                <a:latin typeface="+mj-lt"/>
              </a:defRPr>
            </a:lvl2pPr>
            <a:lvl3pPr>
              <a:defRPr sz="6000">
                <a:latin typeface="+mj-lt"/>
              </a:defRPr>
            </a:lvl3pPr>
            <a:lvl4pPr>
              <a:defRPr sz="6000">
                <a:latin typeface="+mj-lt"/>
              </a:defRPr>
            </a:lvl4pPr>
            <a:lvl5pPr>
              <a:defRPr sz="6000">
                <a:latin typeface="+mj-lt"/>
              </a:defRPr>
            </a:lvl5pPr>
          </a:lstStyle>
          <a:p>
            <a:pPr lvl="0"/>
            <a:r>
              <a:rPr lang="nl-NL"/>
              <a:t>Titel artikel</a:t>
            </a:r>
          </a:p>
        </p:txBody>
      </p:sp>
    </p:spTree>
    <p:extLst>
      <p:ext uri="{BB962C8B-B14F-4D97-AF65-F5344CB8AC3E}">
        <p14:creationId xmlns:p14="http://schemas.microsoft.com/office/powerpoint/2010/main" val="316552511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Foto met bron" preserve="1" userDrawn="1">
  <p:cSld name="Foto met bron">
    <p:spTree>
      <p:nvGrpSpPr>
        <p:cNvPr id="1" name="Shape 120"/>
        <p:cNvGrpSpPr/>
        <p:nvPr/>
      </p:nvGrpSpPr>
      <p:grpSpPr>
        <a:xfrm>
          <a:off x="0" y="0"/>
          <a:ext cx="0" cy="0"/>
          <a:chOff x="0" y="0"/>
          <a:chExt cx="0" cy="0"/>
        </a:xfrm>
      </p:grpSpPr>
      <p:sp>
        <p:nvSpPr>
          <p:cNvPr id="121" name="Google Shape;121;p54"/>
          <p:cNvSpPr>
            <a:spLocks noGrp="1"/>
          </p:cNvSpPr>
          <p:nvPr>
            <p:ph type="pic" idx="2"/>
          </p:nvPr>
        </p:nvSpPr>
        <p:spPr>
          <a:xfrm>
            <a:off x="0" y="0"/>
            <a:ext cx="24384001" cy="13716001"/>
          </a:xfrm>
          <a:prstGeom prst="rect">
            <a:avLst/>
          </a:prstGeom>
          <a:noFill/>
          <a:ln>
            <a:noFill/>
          </a:ln>
        </p:spPr>
      </p:sp>
      <p:sp>
        <p:nvSpPr>
          <p:cNvPr id="122" name="Google Shape;122;p54"/>
          <p:cNvSpPr/>
          <p:nvPr userDrawn="1"/>
        </p:nvSpPr>
        <p:spPr>
          <a:xfrm>
            <a:off x="-3109" y="6860592"/>
            <a:ext cx="24390218" cy="6858001"/>
          </a:xfrm>
          <a:prstGeom prst="rect">
            <a:avLst/>
          </a:prstGeom>
          <a:gradFill>
            <a:gsLst>
              <a:gs pos="0">
                <a:srgbClr val="38001E">
                  <a:alpha val="0"/>
                </a:srgbClr>
              </a:gs>
              <a:gs pos="100000">
                <a:srgbClr val="38001E">
                  <a:alpha val="49803"/>
                </a:srgbClr>
              </a:gs>
            </a:gsLst>
            <a:lin ang="5400000" scaled="0"/>
          </a:gra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38001E"/>
              </a:buClr>
              <a:buSzPts val="3600"/>
              <a:buFont typeface="Helvetica Neue"/>
              <a:buNone/>
            </a:pPr>
            <a:endParaRPr sz="3600" b="0" i="0" u="none" strike="noStrike" cap="none">
              <a:solidFill>
                <a:srgbClr val="37001E"/>
              </a:solidFill>
              <a:latin typeface="DM Sans"/>
              <a:ea typeface="DM Sans"/>
              <a:cs typeface="DM Sans"/>
              <a:sym typeface="DM Sans"/>
            </a:endParaRPr>
          </a:p>
        </p:txBody>
      </p:sp>
    </p:spTree>
    <p:extLst>
      <p:ext uri="{BB962C8B-B14F-4D97-AF65-F5344CB8AC3E}">
        <p14:creationId xmlns:p14="http://schemas.microsoft.com/office/powerpoint/2010/main" val="305471248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Foto met bron" preserve="1" userDrawn="1">
  <p:cSld name="1_Foto met bron">
    <p:bg>
      <p:bgPr>
        <a:solidFill>
          <a:srgbClr val="E5F4E0"/>
        </a:solidFill>
        <a:effectLst/>
      </p:bgPr>
    </p:bg>
    <p:spTree>
      <p:nvGrpSpPr>
        <p:cNvPr id="1" name="Shape 120"/>
        <p:cNvGrpSpPr/>
        <p:nvPr/>
      </p:nvGrpSpPr>
      <p:grpSpPr>
        <a:xfrm>
          <a:off x="0" y="0"/>
          <a:ext cx="0" cy="0"/>
          <a:chOff x="0" y="0"/>
          <a:chExt cx="0" cy="0"/>
        </a:xfrm>
      </p:grpSpPr>
      <p:sp>
        <p:nvSpPr>
          <p:cNvPr id="121" name="Google Shape;121;p54"/>
          <p:cNvSpPr>
            <a:spLocks noGrp="1"/>
          </p:cNvSpPr>
          <p:nvPr>
            <p:ph type="pic" idx="2"/>
          </p:nvPr>
        </p:nvSpPr>
        <p:spPr>
          <a:xfrm>
            <a:off x="0" y="0"/>
            <a:ext cx="24384001" cy="13716001"/>
          </a:xfrm>
          <a:prstGeom prst="rect">
            <a:avLst/>
          </a:prstGeom>
          <a:noFill/>
          <a:ln>
            <a:noFill/>
          </a:ln>
        </p:spPr>
      </p:sp>
      <p:sp>
        <p:nvSpPr>
          <p:cNvPr id="122" name="Google Shape;122;p54"/>
          <p:cNvSpPr/>
          <p:nvPr userDrawn="1"/>
        </p:nvSpPr>
        <p:spPr>
          <a:xfrm>
            <a:off x="-3109" y="6860592"/>
            <a:ext cx="24390218" cy="6858001"/>
          </a:xfrm>
          <a:prstGeom prst="rect">
            <a:avLst/>
          </a:prstGeom>
          <a:gradFill>
            <a:gsLst>
              <a:gs pos="0">
                <a:srgbClr val="38001E">
                  <a:alpha val="0"/>
                </a:srgbClr>
              </a:gs>
              <a:gs pos="100000">
                <a:srgbClr val="38001E">
                  <a:alpha val="49803"/>
                </a:srgbClr>
              </a:gs>
            </a:gsLst>
            <a:lin ang="5400000" scaled="0"/>
          </a:gra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38001E"/>
              </a:buClr>
              <a:buSzPts val="3600"/>
              <a:buFont typeface="Helvetica Neue"/>
              <a:buNone/>
            </a:pPr>
            <a:endParaRPr sz="3600" b="0" i="0" u="none" strike="noStrike" cap="none">
              <a:solidFill>
                <a:srgbClr val="37001E"/>
              </a:solidFill>
              <a:latin typeface="DM Sans"/>
              <a:ea typeface="DM Sans"/>
              <a:cs typeface="DM Sans"/>
              <a:sym typeface="DM Sans"/>
            </a:endParaRPr>
          </a:p>
        </p:txBody>
      </p:sp>
    </p:spTree>
    <p:extLst>
      <p:ext uri="{BB962C8B-B14F-4D97-AF65-F5344CB8AC3E}">
        <p14:creationId xmlns:p14="http://schemas.microsoft.com/office/powerpoint/2010/main" val="360152336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Partners" preserve="1" userDrawn="1">
  <p:cSld name="Partners">
    <p:bg>
      <p:bgPr>
        <a:solidFill>
          <a:srgbClr val="FFFFFF"/>
        </a:solidFill>
        <a:effectLst/>
      </p:bgPr>
    </p:bg>
    <p:spTree>
      <p:nvGrpSpPr>
        <p:cNvPr id="1" name="Shape 126"/>
        <p:cNvGrpSpPr/>
        <p:nvPr/>
      </p:nvGrpSpPr>
      <p:grpSpPr>
        <a:xfrm>
          <a:off x="0" y="0"/>
          <a:ext cx="0" cy="0"/>
          <a:chOff x="0" y="0"/>
          <a:chExt cx="0" cy="0"/>
        </a:xfrm>
      </p:grpSpPr>
      <p:sp>
        <p:nvSpPr>
          <p:cNvPr id="127" name="Google Shape;127;p55"/>
          <p:cNvSpPr/>
          <p:nvPr/>
        </p:nvSpPr>
        <p:spPr>
          <a:xfrm>
            <a:off x="0" y="10363200"/>
            <a:ext cx="24384001" cy="3352800"/>
          </a:xfrm>
          <a:prstGeom prst="rect">
            <a:avLst/>
          </a:prstGeom>
          <a:solidFill>
            <a:srgbClr val="E5F4E0"/>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129" name="Google Shape;129;p55"/>
          <p:cNvSpPr txBox="1">
            <a:spLocks noGrp="1"/>
          </p:cNvSpPr>
          <p:nvPr>
            <p:ph type="body" idx="2"/>
          </p:nvPr>
        </p:nvSpPr>
        <p:spPr>
          <a:xfrm>
            <a:off x="1524000" y="11787465"/>
            <a:ext cx="9144000" cy="595035"/>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1800"/>
              <a:buNone/>
              <a:defRPr sz="320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pPr lvl="0"/>
            <a:r>
              <a:rPr lang="nl-NL"/>
              <a:t>Klikken om de tekststijl van het model te bewerken</a:t>
            </a:r>
          </a:p>
        </p:txBody>
      </p:sp>
      <p:sp>
        <p:nvSpPr>
          <p:cNvPr id="130" name="Google Shape;130;p55"/>
          <p:cNvSpPr>
            <a:spLocks noGrp="1"/>
          </p:cNvSpPr>
          <p:nvPr>
            <p:ph type="pic" idx="3"/>
          </p:nvPr>
        </p:nvSpPr>
        <p:spPr>
          <a:xfrm>
            <a:off x="20535896" y="11738323"/>
            <a:ext cx="2324103" cy="589854"/>
          </a:xfrm>
          <a:prstGeom prst="rect">
            <a:avLst/>
          </a:prstGeom>
          <a:noFill/>
          <a:ln>
            <a:noFill/>
          </a:ln>
        </p:spPr>
      </p:sp>
      <p:sp>
        <p:nvSpPr>
          <p:cNvPr id="2" name="Titel 1">
            <a:extLst>
              <a:ext uri="{FF2B5EF4-FFF2-40B4-BE49-F238E27FC236}">
                <a16:creationId xmlns:a16="http://schemas.microsoft.com/office/drawing/2014/main" id="{74801B7B-F701-07E1-64E4-53962CAE0129}"/>
              </a:ext>
            </a:extLst>
          </p:cNvPr>
          <p:cNvSpPr>
            <a:spLocks noGrp="1"/>
          </p:cNvSpPr>
          <p:nvPr>
            <p:ph type="title"/>
          </p:nvPr>
        </p:nvSpPr>
        <p:spPr/>
        <p:txBody>
          <a:bodyPr/>
          <a:lstStyle/>
          <a:p>
            <a:r>
              <a:rPr lang="nl-NL"/>
              <a:t>Klik om stijl te bewerken</a:t>
            </a:r>
          </a:p>
        </p:txBody>
      </p:sp>
    </p:spTree>
    <p:extLst>
      <p:ext uri="{BB962C8B-B14F-4D97-AF65-F5344CB8AC3E}">
        <p14:creationId xmlns:p14="http://schemas.microsoft.com/office/powerpoint/2010/main" val="364252188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Voorblad" preserve="1" userDrawn="1">
  <p:cSld name="1_Voorblad">
    <p:bg>
      <p:bgPr>
        <a:solidFill>
          <a:srgbClr val="38001E"/>
        </a:solidFill>
        <a:effectLst/>
      </p:bgPr>
    </p:bg>
    <p:spTree>
      <p:nvGrpSpPr>
        <p:cNvPr id="1" name="Shape 9"/>
        <p:cNvGrpSpPr/>
        <p:nvPr/>
      </p:nvGrpSpPr>
      <p:grpSpPr>
        <a:xfrm>
          <a:off x="0" y="0"/>
          <a:ext cx="0" cy="0"/>
          <a:chOff x="0" y="0"/>
          <a:chExt cx="0" cy="0"/>
        </a:xfrm>
      </p:grpSpPr>
      <p:sp>
        <p:nvSpPr>
          <p:cNvPr id="10" name="Google Shape;10;p36"/>
          <p:cNvSpPr txBox="1">
            <a:spLocks noGrp="1"/>
          </p:cNvSpPr>
          <p:nvPr>
            <p:ph type="body" idx="1" hasCustomPrompt="1"/>
          </p:nvPr>
        </p:nvSpPr>
        <p:spPr>
          <a:xfrm>
            <a:off x="1871694" y="1387759"/>
            <a:ext cx="13692156" cy="1998496"/>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E5F4E0"/>
              </a:buClr>
              <a:buSzPts val="15400"/>
              <a:buFont typeface="Arial"/>
              <a:buNone/>
              <a:defRPr sz="15400">
                <a:solidFill>
                  <a:srgbClr val="E5F4E0"/>
                </a:solidFill>
                <a:latin typeface="Criteria CF Bold" panose="00000800000000000000" pitchFamily="50" charset="0"/>
                <a:ea typeface="Criteria CF Bold" panose="00000800000000000000" pitchFamily="50" charset="0"/>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Afsluiting</a:t>
            </a:r>
            <a:endParaRPr/>
          </a:p>
        </p:txBody>
      </p:sp>
      <p:pic>
        <p:nvPicPr>
          <p:cNvPr id="13" name="Google Shape;13;p36" descr="den_pattern_softsaw_pistache_on_maroon_small.gif"/>
          <p:cNvPicPr preferRelativeResize="0">
            <a:picLocks/>
          </p:cNvPicPr>
          <p:nvPr/>
        </p:nvPicPr>
        <p:blipFill rotWithShape="1">
          <a:blip r:embed="rId2">
            <a:alphaModFix/>
          </a:blip>
          <a:srcRect/>
          <a:stretch/>
        </p:blipFill>
        <p:spPr>
          <a:xfrm>
            <a:off x="1871662" y="6858000"/>
            <a:ext cx="3378200" cy="1092201"/>
          </a:xfrm>
          <a:prstGeom prst="rect">
            <a:avLst/>
          </a:prstGeom>
          <a:noFill/>
          <a:ln>
            <a:noFill/>
          </a:ln>
        </p:spPr>
      </p:pic>
      <p:sp>
        <p:nvSpPr>
          <p:cNvPr id="19" name="Tijdelijke aanduiding voor tekst 18">
            <a:extLst>
              <a:ext uri="{FF2B5EF4-FFF2-40B4-BE49-F238E27FC236}">
                <a16:creationId xmlns:a16="http://schemas.microsoft.com/office/drawing/2014/main" id="{6F9C2F42-02AF-C0F7-7999-190951FD9702}"/>
              </a:ext>
            </a:extLst>
          </p:cNvPr>
          <p:cNvSpPr>
            <a:spLocks noGrp="1"/>
          </p:cNvSpPr>
          <p:nvPr>
            <p:ph type="body" sz="quarter" idx="14" hasCustomPrompt="1"/>
          </p:nvPr>
        </p:nvSpPr>
        <p:spPr>
          <a:xfrm>
            <a:off x="12315560" y="10680098"/>
            <a:ext cx="10342563" cy="657225"/>
          </a:xfrm>
          <a:prstGeom prst="rect">
            <a:avLst/>
          </a:prstGeom>
        </p:spPr>
        <p:txBody>
          <a:bodyPr/>
          <a:lstStyle>
            <a:lvl1pPr algn="r">
              <a:defRPr sz="3600" b="1">
                <a:solidFill>
                  <a:srgbClr val="E5F4E0"/>
                </a:solidFill>
                <a:latin typeface="+mn-lt"/>
              </a:defRPr>
            </a:lvl1pPr>
          </a:lstStyle>
          <a:p>
            <a:pPr lvl="0"/>
            <a:r>
              <a:rPr lang="nl-NL"/>
              <a:t>Naam</a:t>
            </a:r>
          </a:p>
        </p:txBody>
      </p:sp>
      <p:sp>
        <p:nvSpPr>
          <p:cNvPr id="21" name="Tijdelijke aanduiding voor tekst 20">
            <a:extLst>
              <a:ext uri="{FF2B5EF4-FFF2-40B4-BE49-F238E27FC236}">
                <a16:creationId xmlns:a16="http://schemas.microsoft.com/office/drawing/2014/main" id="{52E63A04-56A8-03F0-E5F7-01008FBC7180}"/>
              </a:ext>
            </a:extLst>
          </p:cNvPr>
          <p:cNvSpPr>
            <a:spLocks noGrp="1"/>
          </p:cNvSpPr>
          <p:nvPr>
            <p:ph type="body" sz="quarter" idx="15" hasCustomPrompt="1"/>
          </p:nvPr>
        </p:nvSpPr>
        <p:spPr>
          <a:xfrm>
            <a:off x="12315560" y="11337323"/>
            <a:ext cx="10342562" cy="1056498"/>
          </a:xfrm>
          <a:prstGeom prst="rect">
            <a:avLst/>
          </a:prstGeom>
        </p:spPr>
        <p:txBody>
          <a:bodyPr/>
          <a:lstStyle>
            <a:lvl1pPr algn="r">
              <a:defRPr sz="3600">
                <a:solidFill>
                  <a:srgbClr val="E5F4E0"/>
                </a:solidFill>
                <a:latin typeface="+mn-lt"/>
              </a:defRPr>
            </a:lvl1pPr>
            <a:lvl2pPr>
              <a:defRPr sz="3600">
                <a:solidFill>
                  <a:srgbClr val="E5F4E0"/>
                </a:solidFill>
                <a:latin typeface="+mn-lt"/>
              </a:defRPr>
            </a:lvl2pPr>
            <a:lvl3pPr>
              <a:defRPr sz="3600">
                <a:solidFill>
                  <a:srgbClr val="E5F4E0"/>
                </a:solidFill>
                <a:latin typeface="+mn-lt"/>
              </a:defRPr>
            </a:lvl3pPr>
            <a:lvl4pPr>
              <a:defRPr sz="3600">
                <a:solidFill>
                  <a:srgbClr val="E5F4E0"/>
                </a:solidFill>
                <a:latin typeface="+mn-lt"/>
              </a:defRPr>
            </a:lvl4pPr>
            <a:lvl5pPr>
              <a:defRPr sz="3600">
                <a:solidFill>
                  <a:srgbClr val="E5F4E0"/>
                </a:solidFill>
                <a:latin typeface="+mn-lt"/>
              </a:defRPr>
            </a:lvl5pPr>
          </a:lstStyle>
          <a:p>
            <a:pPr lvl="0"/>
            <a:r>
              <a:rPr lang="nl-NL"/>
              <a:t>E-mailadres</a:t>
            </a:r>
          </a:p>
          <a:p>
            <a:pPr lvl="0"/>
            <a:r>
              <a:rPr lang="nl-NL"/>
              <a:t>den.nl</a:t>
            </a:r>
          </a:p>
        </p:txBody>
      </p:sp>
      <p:pic>
        <p:nvPicPr>
          <p:cNvPr id="4" name="Afbeelding 3">
            <a:extLst>
              <a:ext uri="{FF2B5EF4-FFF2-40B4-BE49-F238E27FC236}">
                <a16:creationId xmlns:a16="http://schemas.microsoft.com/office/drawing/2014/main" id="{4AF1A197-8ABD-C826-A5F6-B6BB15A14574}"/>
              </a:ext>
            </a:extLst>
          </p:cNvPr>
          <p:cNvPicPr>
            <a:picLocks noChangeAspect="1"/>
          </p:cNvPicPr>
          <p:nvPr userDrawn="1"/>
        </p:nvPicPr>
        <p:blipFill>
          <a:blip r:embed="rId3"/>
          <a:stretch>
            <a:fillRect/>
          </a:stretch>
        </p:blipFill>
        <p:spPr>
          <a:xfrm>
            <a:off x="1280557" y="9372777"/>
            <a:ext cx="6485782" cy="3893181"/>
          </a:xfrm>
          <a:prstGeom prst="rect">
            <a:avLst/>
          </a:prstGeom>
        </p:spPr>
      </p:pic>
    </p:spTree>
    <p:extLst>
      <p:ext uri="{BB962C8B-B14F-4D97-AF65-F5344CB8AC3E}">
        <p14:creationId xmlns:p14="http://schemas.microsoft.com/office/powerpoint/2010/main" val="167087689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Voorblad" preserve="1" userDrawn="1">
  <p:cSld name="1_Voorblad">
    <p:bg>
      <p:bgPr>
        <a:solidFill>
          <a:srgbClr val="38001E"/>
        </a:solidFill>
        <a:effectLst/>
      </p:bgPr>
    </p:bg>
    <p:spTree>
      <p:nvGrpSpPr>
        <p:cNvPr id="1" name="Shape 9"/>
        <p:cNvGrpSpPr/>
        <p:nvPr/>
      </p:nvGrpSpPr>
      <p:grpSpPr>
        <a:xfrm>
          <a:off x="0" y="0"/>
          <a:ext cx="0" cy="0"/>
          <a:chOff x="0" y="0"/>
          <a:chExt cx="0" cy="0"/>
        </a:xfrm>
      </p:grpSpPr>
      <p:sp>
        <p:nvSpPr>
          <p:cNvPr id="10" name="Google Shape;10;p36"/>
          <p:cNvSpPr txBox="1">
            <a:spLocks noGrp="1"/>
          </p:cNvSpPr>
          <p:nvPr>
            <p:ph type="body" idx="1" hasCustomPrompt="1"/>
          </p:nvPr>
        </p:nvSpPr>
        <p:spPr>
          <a:xfrm>
            <a:off x="1871694" y="1387759"/>
            <a:ext cx="13692156" cy="1998496"/>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E5F4E0"/>
              </a:buClr>
              <a:buSzPts val="15400"/>
              <a:buFont typeface="Arial"/>
              <a:buNone/>
              <a:defRPr sz="15400">
                <a:solidFill>
                  <a:srgbClr val="E5F4E0"/>
                </a:solidFill>
                <a:latin typeface="Criteria CF Bold" panose="00000800000000000000" pitchFamily="50" charset="0"/>
                <a:ea typeface="Criteria CF Bold" panose="00000800000000000000" pitchFamily="50" charset="0"/>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Afsluiting</a:t>
            </a:r>
            <a:endParaRPr/>
          </a:p>
        </p:txBody>
      </p:sp>
      <p:pic>
        <p:nvPicPr>
          <p:cNvPr id="13" name="Google Shape;13;p36" descr="den_pattern_softsaw_pistache_on_maroon_small.gif"/>
          <p:cNvPicPr preferRelativeResize="0">
            <a:picLocks/>
          </p:cNvPicPr>
          <p:nvPr/>
        </p:nvPicPr>
        <p:blipFill rotWithShape="1">
          <a:blip r:embed="rId2">
            <a:alphaModFix/>
          </a:blip>
          <a:srcRect/>
          <a:stretch/>
        </p:blipFill>
        <p:spPr>
          <a:xfrm>
            <a:off x="1871662" y="6858000"/>
            <a:ext cx="3378200" cy="1092201"/>
          </a:xfrm>
          <a:prstGeom prst="rect">
            <a:avLst/>
          </a:prstGeom>
          <a:noFill/>
          <a:ln>
            <a:noFill/>
          </a:ln>
        </p:spPr>
      </p:pic>
      <p:sp>
        <p:nvSpPr>
          <p:cNvPr id="19" name="Tijdelijke aanduiding voor tekst 18">
            <a:extLst>
              <a:ext uri="{FF2B5EF4-FFF2-40B4-BE49-F238E27FC236}">
                <a16:creationId xmlns:a16="http://schemas.microsoft.com/office/drawing/2014/main" id="{6F9C2F42-02AF-C0F7-7999-190951FD9702}"/>
              </a:ext>
            </a:extLst>
          </p:cNvPr>
          <p:cNvSpPr>
            <a:spLocks noGrp="1"/>
          </p:cNvSpPr>
          <p:nvPr>
            <p:ph type="body" sz="quarter" idx="14" hasCustomPrompt="1"/>
          </p:nvPr>
        </p:nvSpPr>
        <p:spPr>
          <a:xfrm>
            <a:off x="12315560" y="10680098"/>
            <a:ext cx="10342563" cy="657225"/>
          </a:xfrm>
          <a:prstGeom prst="rect">
            <a:avLst/>
          </a:prstGeom>
        </p:spPr>
        <p:txBody>
          <a:bodyPr/>
          <a:lstStyle>
            <a:lvl1pPr algn="r">
              <a:defRPr sz="3600" b="1">
                <a:solidFill>
                  <a:srgbClr val="E5F4E0"/>
                </a:solidFill>
                <a:latin typeface="+mn-lt"/>
              </a:defRPr>
            </a:lvl1pPr>
          </a:lstStyle>
          <a:p>
            <a:pPr lvl="0"/>
            <a:r>
              <a:rPr lang="nl-NL"/>
              <a:t>Naam</a:t>
            </a:r>
          </a:p>
        </p:txBody>
      </p:sp>
      <p:sp>
        <p:nvSpPr>
          <p:cNvPr id="21" name="Tijdelijke aanduiding voor tekst 20">
            <a:extLst>
              <a:ext uri="{FF2B5EF4-FFF2-40B4-BE49-F238E27FC236}">
                <a16:creationId xmlns:a16="http://schemas.microsoft.com/office/drawing/2014/main" id="{52E63A04-56A8-03F0-E5F7-01008FBC7180}"/>
              </a:ext>
            </a:extLst>
          </p:cNvPr>
          <p:cNvSpPr>
            <a:spLocks noGrp="1"/>
          </p:cNvSpPr>
          <p:nvPr>
            <p:ph type="body" sz="quarter" idx="15" hasCustomPrompt="1"/>
          </p:nvPr>
        </p:nvSpPr>
        <p:spPr>
          <a:xfrm>
            <a:off x="12315560" y="11337323"/>
            <a:ext cx="10342562" cy="1056498"/>
          </a:xfrm>
          <a:prstGeom prst="rect">
            <a:avLst/>
          </a:prstGeom>
        </p:spPr>
        <p:txBody>
          <a:bodyPr/>
          <a:lstStyle>
            <a:lvl1pPr algn="r">
              <a:defRPr sz="3600">
                <a:solidFill>
                  <a:srgbClr val="E5F4E0"/>
                </a:solidFill>
                <a:latin typeface="+mn-lt"/>
              </a:defRPr>
            </a:lvl1pPr>
            <a:lvl2pPr>
              <a:defRPr sz="3600">
                <a:solidFill>
                  <a:srgbClr val="E5F4E0"/>
                </a:solidFill>
                <a:latin typeface="+mn-lt"/>
              </a:defRPr>
            </a:lvl2pPr>
            <a:lvl3pPr>
              <a:defRPr sz="3600">
                <a:solidFill>
                  <a:srgbClr val="E5F4E0"/>
                </a:solidFill>
                <a:latin typeface="+mn-lt"/>
              </a:defRPr>
            </a:lvl3pPr>
            <a:lvl4pPr>
              <a:defRPr sz="3600">
                <a:solidFill>
                  <a:srgbClr val="E5F4E0"/>
                </a:solidFill>
                <a:latin typeface="+mn-lt"/>
              </a:defRPr>
            </a:lvl4pPr>
            <a:lvl5pPr>
              <a:defRPr sz="3600">
                <a:solidFill>
                  <a:srgbClr val="E5F4E0"/>
                </a:solidFill>
                <a:latin typeface="+mn-lt"/>
              </a:defRPr>
            </a:lvl5pPr>
          </a:lstStyle>
          <a:p>
            <a:pPr lvl="0"/>
            <a:r>
              <a:rPr lang="nl-NL"/>
              <a:t>E-mailadres</a:t>
            </a:r>
          </a:p>
          <a:p>
            <a:pPr lvl="0"/>
            <a:r>
              <a:rPr lang="nl-NL"/>
              <a:t>den.nl</a:t>
            </a:r>
          </a:p>
        </p:txBody>
      </p:sp>
      <p:pic>
        <p:nvPicPr>
          <p:cNvPr id="4" name="Afbeelding 3" descr="Afbeelding met tekst, Lettertype, Graphics, grafische vormgeving&#10;&#10;Automatisch gegenereerde beschrijving">
            <a:extLst>
              <a:ext uri="{FF2B5EF4-FFF2-40B4-BE49-F238E27FC236}">
                <a16:creationId xmlns:a16="http://schemas.microsoft.com/office/drawing/2014/main" id="{A5CE2485-EE79-CB24-F4CE-BE141D7AA9C3}"/>
              </a:ext>
            </a:extLst>
          </p:cNvPr>
          <p:cNvPicPr>
            <a:picLocks noChangeAspect="1"/>
          </p:cNvPicPr>
          <p:nvPr userDrawn="1"/>
        </p:nvPicPr>
        <p:blipFill>
          <a:blip r:embed="rId3"/>
          <a:stretch>
            <a:fillRect/>
          </a:stretch>
        </p:blipFill>
        <p:spPr>
          <a:xfrm>
            <a:off x="1469509" y="10258561"/>
            <a:ext cx="9503291" cy="2816937"/>
          </a:xfrm>
          <a:prstGeom prst="rect">
            <a:avLst/>
          </a:prstGeom>
        </p:spPr>
      </p:pic>
    </p:spTree>
    <p:extLst>
      <p:ext uri="{BB962C8B-B14F-4D97-AF65-F5344CB8AC3E}">
        <p14:creationId xmlns:p14="http://schemas.microsoft.com/office/powerpoint/2010/main" val="302821001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Animaties op roze" preserve="1">
  <p:cSld name="Animaties op roze">
    <p:bg>
      <p:bgPr>
        <a:solidFill>
          <a:srgbClr val="FFD3E2"/>
        </a:solidFill>
        <a:effectLst/>
      </p:bgPr>
    </p:bg>
    <p:spTree>
      <p:nvGrpSpPr>
        <p:cNvPr id="1" name="Shape 169"/>
        <p:cNvGrpSpPr/>
        <p:nvPr/>
      </p:nvGrpSpPr>
      <p:grpSpPr>
        <a:xfrm>
          <a:off x="0" y="0"/>
          <a:ext cx="0" cy="0"/>
          <a:chOff x="0" y="0"/>
          <a:chExt cx="0" cy="0"/>
        </a:xfrm>
      </p:grpSpPr>
      <p:sp>
        <p:nvSpPr>
          <p:cNvPr id="170" name="Google Shape;170;p61"/>
          <p:cNvSpPr/>
          <p:nvPr/>
        </p:nvSpPr>
        <p:spPr>
          <a:xfrm>
            <a:off x="-3508" y="0"/>
            <a:ext cx="7366001" cy="13716001"/>
          </a:xfrm>
          <a:prstGeom prst="rect">
            <a:avLst/>
          </a:prstGeom>
          <a:solidFill>
            <a:srgbClr val="FFFFFF"/>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171" name="Google Shape;171;p61"/>
          <p:cNvSpPr txBox="1"/>
          <p:nvPr/>
        </p:nvSpPr>
        <p:spPr>
          <a:xfrm>
            <a:off x="8907494" y="1400459"/>
            <a:ext cx="1901528" cy="7686207"/>
          </a:xfrm>
          <a:prstGeom prst="rect">
            <a:avLst/>
          </a:prstGeom>
          <a:noFill/>
          <a:ln>
            <a:noFill/>
          </a:ln>
        </p:spPr>
        <p:txBody>
          <a:bodyPr spcFirstLastPara="1" wrap="square" lIns="50800" tIns="50800" rIns="50800" bIns="50800" anchor="t" anchorCtr="0">
            <a:spAutoFit/>
          </a:bodyPr>
          <a:lstStyle/>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1.</a:t>
            </a:r>
            <a:endParaRPr>
              <a:latin typeface="Criteria CF Bold" panose="00000800000000000000" pitchFamily="50" charset="0"/>
            </a:endParaRPr>
          </a:p>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2.</a:t>
            </a:r>
            <a:endParaRPr>
              <a:latin typeface="Criteria CF Bold" panose="00000800000000000000" pitchFamily="50" charset="0"/>
            </a:endParaRPr>
          </a:p>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3.</a:t>
            </a:r>
            <a:endParaRPr>
              <a:latin typeface="Criteria CF Bold" panose="00000800000000000000" pitchFamily="50" charset="0"/>
            </a:endParaRPr>
          </a:p>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4.</a:t>
            </a:r>
            <a:endParaRPr>
              <a:latin typeface="Criteria CF Bold" panose="00000800000000000000" pitchFamily="50" charset="0"/>
            </a:endParaRPr>
          </a:p>
        </p:txBody>
      </p:sp>
      <p:sp>
        <p:nvSpPr>
          <p:cNvPr id="172" name="Google Shape;172;p61"/>
          <p:cNvSpPr>
            <a:spLocks noGrp="1"/>
          </p:cNvSpPr>
          <p:nvPr>
            <p:ph type="pic" idx="2"/>
          </p:nvPr>
        </p:nvSpPr>
        <p:spPr>
          <a:xfrm>
            <a:off x="11290994" y="5441611"/>
            <a:ext cx="2785903" cy="1092201"/>
          </a:xfrm>
          <a:prstGeom prst="rect">
            <a:avLst/>
          </a:prstGeom>
          <a:noFill/>
          <a:ln>
            <a:noFill/>
          </a:ln>
        </p:spPr>
      </p:sp>
      <p:sp>
        <p:nvSpPr>
          <p:cNvPr id="173" name="Google Shape;173;p61"/>
          <p:cNvSpPr>
            <a:spLocks noGrp="1"/>
          </p:cNvSpPr>
          <p:nvPr>
            <p:ph type="pic" idx="3"/>
          </p:nvPr>
        </p:nvSpPr>
        <p:spPr>
          <a:xfrm>
            <a:off x="11290914" y="7315880"/>
            <a:ext cx="2785902" cy="1089036"/>
          </a:xfrm>
          <a:prstGeom prst="rect">
            <a:avLst/>
          </a:prstGeom>
          <a:noFill/>
          <a:ln>
            <a:noFill/>
          </a:ln>
        </p:spPr>
      </p:sp>
      <p:sp>
        <p:nvSpPr>
          <p:cNvPr id="174" name="Google Shape;174;p61"/>
          <p:cNvSpPr>
            <a:spLocks noGrp="1"/>
          </p:cNvSpPr>
          <p:nvPr>
            <p:ph type="pic" idx="4"/>
          </p:nvPr>
        </p:nvSpPr>
        <p:spPr>
          <a:xfrm>
            <a:off x="11290994" y="3569343"/>
            <a:ext cx="2785903" cy="1092201"/>
          </a:xfrm>
          <a:prstGeom prst="rect">
            <a:avLst/>
          </a:prstGeom>
          <a:noFill/>
          <a:ln>
            <a:noFill/>
          </a:ln>
        </p:spPr>
      </p:sp>
      <p:sp>
        <p:nvSpPr>
          <p:cNvPr id="175" name="Google Shape;175;p61"/>
          <p:cNvSpPr>
            <a:spLocks noGrp="1"/>
          </p:cNvSpPr>
          <p:nvPr>
            <p:ph type="pic" idx="5"/>
          </p:nvPr>
        </p:nvSpPr>
        <p:spPr>
          <a:xfrm>
            <a:off x="18362008" y="3579740"/>
            <a:ext cx="2785902" cy="1092201"/>
          </a:xfrm>
          <a:prstGeom prst="rect">
            <a:avLst/>
          </a:prstGeom>
          <a:noFill/>
          <a:ln>
            <a:noFill/>
          </a:ln>
        </p:spPr>
      </p:sp>
      <p:sp>
        <p:nvSpPr>
          <p:cNvPr id="176" name="Google Shape;176;p61"/>
          <p:cNvSpPr>
            <a:spLocks noGrp="1"/>
          </p:cNvSpPr>
          <p:nvPr>
            <p:ph type="pic" idx="6"/>
          </p:nvPr>
        </p:nvSpPr>
        <p:spPr>
          <a:xfrm>
            <a:off x="11290994" y="1676905"/>
            <a:ext cx="2785903" cy="1092201"/>
          </a:xfrm>
          <a:prstGeom prst="rect">
            <a:avLst/>
          </a:prstGeom>
          <a:noFill/>
          <a:ln>
            <a:noFill/>
          </a:ln>
        </p:spPr>
      </p:sp>
      <p:sp>
        <p:nvSpPr>
          <p:cNvPr id="177" name="Google Shape;177;p61"/>
          <p:cNvSpPr>
            <a:spLocks noGrp="1"/>
          </p:cNvSpPr>
          <p:nvPr>
            <p:ph type="pic" idx="7"/>
          </p:nvPr>
        </p:nvSpPr>
        <p:spPr>
          <a:xfrm>
            <a:off x="18362008" y="1690465"/>
            <a:ext cx="2785902" cy="1092201"/>
          </a:xfrm>
          <a:prstGeom prst="rect">
            <a:avLst/>
          </a:prstGeom>
          <a:noFill/>
          <a:ln>
            <a:noFill/>
          </a:ln>
        </p:spPr>
      </p:sp>
      <p:sp>
        <p:nvSpPr>
          <p:cNvPr id="178" name="Google Shape;178;p61"/>
          <p:cNvSpPr>
            <a:spLocks noGrp="1"/>
          </p:cNvSpPr>
          <p:nvPr>
            <p:ph type="pic" idx="8"/>
          </p:nvPr>
        </p:nvSpPr>
        <p:spPr>
          <a:xfrm>
            <a:off x="18362008" y="5459679"/>
            <a:ext cx="2785902" cy="1092201"/>
          </a:xfrm>
          <a:prstGeom prst="rect">
            <a:avLst/>
          </a:prstGeom>
          <a:noFill/>
          <a:ln>
            <a:noFill/>
          </a:ln>
        </p:spPr>
      </p:sp>
      <p:sp>
        <p:nvSpPr>
          <p:cNvPr id="179" name="Google Shape;179;p61"/>
          <p:cNvSpPr txBox="1"/>
          <p:nvPr/>
        </p:nvSpPr>
        <p:spPr>
          <a:xfrm>
            <a:off x="15887348" y="1400459"/>
            <a:ext cx="1901528" cy="5790303"/>
          </a:xfrm>
          <a:prstGeom prst="rect">
            <a:avLst/>
          </a:prstGeom>
          <a:noFill/>
          <a:ln>
            <a:noFill/>
          </a:ln>
        </p:spPr>
        <p:txBody>
          <a:bodyPr spcFirstLastPara="1" wrap="square" lIns="50800" tIns="50800" rIns="50800" bIns="50800" anchor="t" anchorCtr="0">
            <a:spAutoFit/>
          </a:bodyPr>
          <a:lstStyle/>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5.</a:t>
            </a:r>
            <a:endParaRPr>
              <a:latin typeface="Criteria CF Bold" panose="00000800000000000000" pitchFamily="50" charset="0"/>
            </a:endParaRPr>
          </a:p>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6.</a:t>
            </a:r>
            <a:endParaRPr>
              <a:latin typeface="Criteria CF Bold" panose="00000800000000000000" pitchFamily="50" charset="0"/>
            </a:endParaRPr>
          </a:p>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7.</a:t>
            </a:r>
            <a:endParaRPr>
              <a:latin typeface="Criteria CF Bold" panose="00000800000000000000" pitchFamily="50" charset="0"/>
            </a:endParaRPr>
          </a:p>
        </p:txBody>
      </p:sp>
      <p:sp>
        <p:nvSpPr>
          <p:cNvPr id="180" name="Google Shape;180;p61"/>
          <p:cNvSpPr txBox="1">
            <a:spLocks noGrp="1"/>
          </p:cNvSpPr>
          <p:nvPr>
            <p:ph type="sldNum" idx="12"/>
          </p:nvPr>
        </p:nvSpPr>
        <p:spPr>
          <a:xfrm>
            <a:off x="12001499" y="13080999"/>
            <a:ext cx="368505" cy="374600"/>
          </a:xfrm>
          <a:prstGeom prst="rect">
            <a:avLst/>
          </a:prstGeom>
          <a:noFill/>
          <a:ln>
            <a:noFill/>
          </a:ln>
        </p:spPr>
        <p:txBody>
          <a:bodyPr spcFirstLastPara="1" wrap="square" lIns="50800" tIns="50800" rIns="50800" bIns="50800" anchor="b" anchorCtr="0">
            <a:spAutoFit/>
          </a:bodyPr>
          <a:lstStyle>
            <a:lvl1pPr marL="0" lvl="0"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1pPr>
            <a:lvl2pPr marL="0" lvl="1"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2pPr>
            <a:lvl3pPr marL="0" lvl="2"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3pPr>
            <a:lvl4pPr marL="0" lvl="3"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4pPr>
            <a:lvl5pPr marL="0" lvl="4"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5pPr>
            <a:lvl6pPr marL="0" lvl="5"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6pPr>
            <a:lvl7pPr marL="0" lvl="6"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7pPr>
            <a:lvl8pPr marL="0" lvl="7"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8pPr>
            <a:lvl9pPr marL="0" lvl="8"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GB"/>
              <a:t>‹nr.›</a:t>
            </a:fld>
            <a:endParaRPr/>
          </a:p>
        </p:txBody>
      </p:sp>
    </p:spTree>
    <p:extLst>
      <p:ext uri="{BB962C8B-B14F-4D97-AF65-F5344CB8AC3E}">
        <p14:creationId xmlns:p14="http://schemas.microsoft.com/office/powerpoint/2010/main" val="160665453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Animaties op groen" preserve="1">
  <p:cSld name="Animaties op groen">
    <p:bg>
      <p:bgPr>
        <a:solidFill>
          <a:srgbClr val="E5F4E0"/>
        </a:solidFill>
        <a:effectLst/>
      </p:bgPr>
    </p:bg>
    <p:spTree>
      <p:nvGrpSpPr>
        <p:cNvPr id="1" name="Shape 181"/>
        <p:cNvGrpSpPr/>
        <p:nvPr/>
      </p:nvGrpSpPr>
      <p:grpSpPr>
        <a:xfrm>
          <a:off x="0" y="0"/>
          <a:ext cx="0" cy="0"/>
          <a:chOff x="0" y="0"/>
          <a:chExt cx="0" cy="0"/>
        </a:xfrm>
      </p:grpSpPr>
      <p:sp>
        <p:nvSpPr>
          <p:cNvPr id="182" name="Google Shape;182;p62"/>
          <p:cNvSpPr/>
          <p:nvPr/>
        </p:nvSpPr>
        <p:spPr>
          <a:xfrm>
            <a:off x="-3508" y="0"/>
            <a:ext cx="7366001" cy="13716001"/>
          </a:xfrm>
          <a:prstGeom prst="rect">
            <a:avLst/>
          </a:prstGeom>
          <a:solidFill>
            <a:srgbClr val="FFFFFF"/>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183" name="Google Shape;183;p62"/>
          <p:cNvSpPr txBox="1"/>
          <p:nvPr/>
        </p:nvSpPr>
        <p:spPr>
          <a:xfrm>
            <a:off x="8907494" y="1400459"/>
            <a:ext cx="1901528" cy="8089901"/>
          </a:xfrm>
          <a:prstGeom prst="rect">
            <a:avLst/>
          </a:prstGeom>
          <a:noFill/>
          <a:ln>
            <a:noFill/>
          </a:ln>
        </p:spPr>
        <p:txBody>
          <a:bodyPr spcFirstLastPara="1" wrap="square" lIns="50800" tIns="50800" rIns="50800" bIns="50800" anchor="t" anchorCtr="0">
            <a:spAutoFit/>
          </a:bodyPr>
          <a:lstStyle/>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1.</a:t>
            </a:r>
            <a:endParaRPr/>
          </a:p>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2.</a:t>
            </a:r>
            <a:endParaRPr/>
          </a:p>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3.</a:t>
            </a:r>
            <a:endParaRPr/>
          </a:p>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4.</a:t>
            </a:r>
            <a:endParaRPr/>
          </a:p>
        </p:txBody>
      </p:sp>
      <p:sp>
        <p:nvSpPr>
          <p:cNvPr id="184" name="Google Shape;184;p62"/>
          <p:cNvSpPr>
            <a:spLocks noGrp="1"/>
          </p:cNvSpPr>
          <p:nvPr>
            <p:ph type="media" idx="2"/>
          </p:nvPr>
        </p:nvSpPr>
        <p:spPr>
          <a:xfrm>
            <a:off x="11354789" y="5474509"/>
            <a:ext cx="2785903" cy="1089035"/>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r>
              <a:rPr lang="nl-NL"/>
              <a:t>Klik op het pictogram als u media wilt toevoegen</a:t>
            </a:r>
            <a:endParaRPr/>
          </a:p>
        </p:txBody>
      </p:sp>
      <p:sp>
        <p:nvSpPr>
          <p:cNvPr id="185" name="Google Shape;185;p62"/>
          <p:cNvSpPr>
            <a:spLocks noGrp="1"/>
          </p:cNvSpPr>
          <p:nvPr>
            <p:ph type="media" idx="3"/>
          </p:nvPr>
        </p:nvSpPr>
        <p:spPr>
          <a:xfrm>
            <a:off x="11082182" y="3598355"/>
            <a:ext cx="3378201" cy="1092201"/>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r>
              <a:rPr lang="nl-NL"/>
              <a:t>Klik op het pictogram als u media wilt toevoegen</a:t>
            </a:r>
            <a:endParaRPr/>
          </a:p>
        </p:txBody>
      </p:sp>
      <p:sp>
        <p:nvSpPr>
          <p:cNvPr id="186" name="Google Shape;186;p62"/>
          <p:cNvSpPr>
            <a:spLocks noGrp="1"/>
          </p:cNvSpPr>
          <p:nvPr>
            <p:ph type="media" idx="4"/>
          </p:nvPr>
        </p:nvSpPr>
        <p:spPr>
          <a:xfrm>
            <a:off x="18425803" y="3612638"/>
            <a:ext cx="2785902" cy="1089035"/>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r>
              <a:rPr lang="nl-NL"/>
              <a:t>Klik op het pictogram als u media wilt toevoegen</a:t>
            </a:r>
            <a:endParaRPr/>
          </a:p>
        </p:txBody>
      </p:sp>
      <p:sp>
        <p:nvSpPr>
          <p:cNvPr id="187" name="Google Shape;187;p62"/>
          <p:cNvSpPr>
            <a:spLocks noGrp="1"/>
          </p:cNvSpPr>
          <p:nvPr>
            <p:ph type="media" idx="5"/>
          </p:nvPr>
        </p:nvSpPr>
        <p:spPr>
          <a:xfrm>
            <a:off x="11348882" y="1721780"/>
            <a:ext cx="3048001" cy="1092201"/>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r>
              <a:rPr lang="nl-NL"/>
              <a:t>Klik op het pictogram als u media wilt toevoegen</a:t>
            </a:r>
            <a:endParaRPr/>
          </a:p>
        </p:txBody>
      </p:sp>
      <p:sp>
        <p:nvSpPr>
          <p:cNvPr id="188" name="Google Shape;188;p62"/>
          <p:cNvSpPr>
            <a:spLocks noGrp="1"/>
          </p:cNvSpPr>
          <p:nvPr>
            <p:ph type="media" idx="6"/>
          </p:nvPr>
        </p:nvSpPr>
        <p:spPr>
          <a:xfrm>
            <a:off x="18263084" y="1721780"/>
            <a:ext cx="3213101" cy="1092201"/>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r>
              <a:rPr lang="nl-NL"/>
              <a:t>Klik op het pictogram als u media wilt toevoegen</a:t>
            </a:r>
            <a:endParaRPr/>
          </a:p>
        </p:txBody>
      </p:sp>
      <p:sp>
        <p:nvSpPr>
          <p:cNvPr id="189" name="Google Shape;189;p62"/>
          <p:cNvSpPr>
            <a:spLocks noGrp="1"/>
          </p:cNvSpPr>
          <p:nvPr>
            <p:ph type="media" idx="7"/>
          </p:nvPr>
        </p:nvSpPr>
        <p:spPr>
          <a:xfrm>
            <a:off x="18425803" y="5492577"/>
            <a:ext cx="2785902" cy="1089035"/>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r>
              <a:rPr lang="nl-NL"/>
              <a:t>Klik op het pictogram als u media wilt toevoegen</a:t>
            </a:r>
            <a:endParaRPr/>
          </a:p>
        </p:txBody>
      </p:sp>
      <p:sp>
        <p:nvSpPr>
          <p:cNvPr id="190" name="Google Shape;190;p62"/>
          <p:cNvSpPr txBox="1"/>
          <p:nvPr/>
        </p:nvSpPr>
        <p:spPr>
          <a:xfrm>
            <a:off x="15887348" y="1400459"/>
            <a:ext cx="1901528" cy="6210301"/>
          </a:xfrm>
          <a:prstGeom prst="rect">
            <a:avLst/>
          </a:prstGeom>
          <a:noFill/>
          <a:ln>
            <a:noFill/>
          </a:ln>
        </p:spPr>
        <p:txBody>
          <a:bodyPr spcFirstLastPara="1" wrap="square" lIns="50800" tIns="50800" rIns="50800" bIns="50800" anchor="t" anchorCtr="0">
            <a:spAutoFit/>
          </a:bodyPr>
          <a:lstStyle/>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5.</a:t>
            </a:r>
            <a:endParaRPr/>
          </a:p>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6.</a:t>
            </a:r>
            <a:endParaRPr/>
          </a:p>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7.</a:t>
            </a:r>
            <a:endParaRPr/>
          </a:p>
        </p:txBody>
      </p:sp>
      <p:pic>
        <p:nvPicPr>
          <p:cNvPr id="191" name="Google Shape;191;p62" descr="den_pattern_line_orange_on_pistache_small.gif"/>
          <p:cNvPicPr preferRelativeResize="0"/>
          <p:nvPr/>
        </p:nvPicPr>
        <p:blipFill rotWithShape="1">
          <a:blip r:embed="rId2">
            <a:alphaModFix/>
          </a:blip>
          <a:srcRect/>
          <a:stretch/>
        </p:blipFill>
        <p:spPr>
          <a:xfrm>
            <a:off x="11363440" y="7347195"/>
            <a:ext cx="2794001" cy="1092201"/>
          </a:xfrm>
          <a:prstGeom prst="rect">
            <a:avLst/>
          </a:prstGeom>
          <a:noFill/>
          <a:ln>
            <a:noFill/>
          </a:ln>
        </p:spPr>
      </p:pic>
      <p:sp>
        <p:nvSpPr>
          <p:cNvPr id="192" name="Google Shape;192;p62"/>
          <p:cNvSpPr txBox="1">
            <a:spLocks noGrp="1"/>
          </p:cNvSpPr>
          <p:nvPr>
            <p:ph type="sldNum" idx="12"/>
          </p:nvPr>
        </p:nvSpPr>
        <p:spPr>
          <a:xfrm>
            <a:off x="12001499" y="13080999"/>
            <a:ext cx="368505" cy="374600"/>
          </a:xfrm>
          <a:prstGeom prst="rect">
            <a:avLst/>
          </a:prstGeom>
          <a:noFill/>
          <a:ln>
            <a:noFill/>
          </a:ln>
        </p:spPr>
        <p:txBody>
          <a:bodyPr spcFirstLastPara="1" wrap="square" lIns="50800" tIns="50800" rIns="50800" bIns="50800" anchor="b" anchorCtr="0">
            <a:spAutoFit/>
          </a:bodyPr>
          <a:lstStyle>
            <a:lvl1pPr marL="0" lvl="0"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1pPr>
            <a:lvl2pPr marL="0" lvl="1"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2pPr>
            <a:lvl3pPr marL="0" lvl="2"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3pPr>
            <a:lvl4pPr marL="0" lvl="3"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4pPr>
            <a:lvl5pPr marL="0" lvl="4"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5pPr>
            <a:lvl6pPr marL="0" lvl="5"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6pPr>
            <a:lvl7pPr marL="0" lvl="6"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7pPr>
            <a:lvl8pPr marL="0" lvl="7"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8pPr>
            <a:lvl9pPr marL="0" lvl="8"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GB"/>
              <a:t>‹nr.›</a:t>
            </a:fld>
            <a:endParaRPr/>
          </a:p>
        </p:txBody>
      </p:sp>
    </p:spTree>
    <p:extLst>
      <p:ext uri="{BB962C8B-B14F-4D97-AF65-F5344CB8AC3E}">
        <p14:creationId xmlns:p14="http://schemas.microsoft.com/office/powerpoint/2010/main" val="23893221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Wereldkaart" preserve="1" userDrawn="1">
  <p:cSld name="Wereldkaart">
    <p:bg>
      <p:bgPr>
        <a:solidFill>
          <a:srgbClr val="FFD3E2"/>
        </a:solidFill>
        <a:effectLst/>
      </p:bgPr>
    </p:bg>
    <p:spTree>
      <p:nvGrpSpPr>
        <p:cNvPr id="1" name="Shape 116"/>
        <p:cNvGrpSpPr/>
        <p:nvPr/>
      </p:nvGrpSpPr>
      <p:grpSpPr>
        <a:xfrm>
          <a:off x="0" y="0"/>
          <a:ext cx="0" cy="0"/>
          <a:chOff x="0" y="0"/>
          <a:chExt cx="0" cy="0"/>
        </a:xfrm>
      </p:grpSpPr>
      <p:pic>
        <p:nvPicPr>
          <p:cNvPr id="118" name="Google Shape;118;p53" descr="Image"/>
          <p:cNvPicPr preferRelativeResize="0"/>
          <p:nvPr/>
        </p:nvPicPr>
        <p:blipFill rotWithShape="1">
          <a:blip r:embed="rId2">
            <a:alphaModFix/>
          </a:blip>
          <a:srcRect/>
          <a:stretch/>
        </p:blipFill>
        <p:spPr>
          <a:xfrm>
            <a:off x="2931622" y="750639"/>
            <a:ext cx="18520756" cy="12214722"/>
          </a:xfrm>
          <a:prstGeom prst="rect">
            <a:avLst/>
          </a:prstGeom>
          <a:noFill/>
          <a:ln>
            <a:noFill/>
          </a:ln>
        </p:spPr>
      </p:pic>
    </p:spTree>
    <p:extLst>
      <p:ext uri="{BB962C8B-B14F-4D97-AF65-F5344CB8AC3E}">
        <p14:creationId xmlns:p14="http://schemas.microsoft.com/office/powerpoint/2010/main" val="240733650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Foto staand" preserve="1">
  <p:cSld name="Foto staand">
    <p:bg>
      <p:bgPr>
        <a:solidFill>
          <a:srgbClr val="FFD3E2"/>
        </a:solidFill>
        <a:effectLst/>
      </p:bgPr>
    </p:bg>
    <p:spTree>
      <p:nvGrpSpPr>
        <p:cNvPr id="1" name="Shape 207"/>
        <p:cNvGrpSpPr/>
        <p:nvPr/>
      </p:nvGrpSpPr>
      <p:grpSpPr>
        <a:xfrm>
          <a:off x="0" y="0"/>
          <a:ext cx="0" cy="0"/>
          <a:chOff x="0" y="0"/>
          <a:chExt cx="0" cy="0"/>
        </a:xfrm>
      </p:grpSpPr>
      <p:sp>
        <p:nvSpPr>
          <p:cNvPr id="208" name="Google Shape;208;p65"/>
          <p:cNvSpPr>
            <a:spLocks noGrp="1"/>
          </p:cNvSpPr>
          <p:nvPr>
            <p:ph type="pic" idx="2"/>
          </p:nvPr>
        </p:nvSpPr>
        <p:spPr>
          <a:xfrm>
            <a:off x="6955669" y="967091"/>
            <a:ext cx="10472727" cy="11781818"/>
          </a:xfrm>
          <a:prstGeom prst="rect">
            <a:avLst/>
          </a:prstGeom>
          <a:noFill/>
          <a:ln>
            <a:noFill/>
          </a:ln>
        </p:spPr>
      </p:sp>
    </p:spTree>
    <p:extLst>
      <p:ext uri="{BB962C8B-B14F-4D97-AF65-F5344CB8AC3E}">
        <p14:creationId xmlns:p14="http://schemas.microsoft.com/office/powerpoint/2010/main" val="291670517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Voorblad" preserve="1" userDrawn="1">
  <p:cSld name="Voorblad">
    <p:bg>
      <p:bgPr>
        <a:solidFill>
          <a:srgbClr val="38001E"/>
        </a:solidFill>
        <a:effectLst/>
      </p:bgPr>
    </p:bg>
    <p:spTree>
      <p:nvGrpSpPr>
        <p:cNvPr id="1" name="Shape 9"/>
        <p:cNvGrpSpPr/>
        <p:nvPr/>
      </p:nvGrpSpPr>
      <p:grpSpPr>
        <a:xfrm>
          <a:off x="0" y="0"/>
          <a:ext cx="0" cy="0"/>
          <a:chOff x="0" y="0"/>
          <a:chExt cx="0" cy="0"/>
        </a:xfrm>
      </p:grpSpPr>
      <p:sp>
        <p:nvSpPr>
          <p:cNvPr id="10" name="Google Shape;10;p36"/>
          <p:cNvSpPr txBox="1">
            <a:spLocks noGrp="1"/>
          </p:cNvSpPr>
          <p:nvPr>
            <p:ph type="body" idx="1" hasCustomPrompt="1"/>
          </p:nvPr>
        </p:nvSpPr>
        <p:spPr>
          <a:xfrm>
            <a:off x="1871694" y="1387759"/>
            <a:ext cx="20786428" cy="1998496"/>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E5F4E0"/>
              </a:buClr>
              <a:buSzPts val="15400"/>
              <a:buFont typeface="Arial"/>
              <a:buNone/>
              <a:defRPr sz="15400">
                <a:solidFill>
                  <a:srgbClr val="E5F4E0"/>
                </a:solidFill>
                <a:latin typeface="Criteria CF Bold" panose="00000800000000000000" pitchFamily="50" charset="0"/>
                <a:ea typeface="Criteria CF Bold" panose="00000800000000000000" pitchFamily="50" charset="0"/>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Titel</a:t>
            </a:r>
            <a:endParaRPr/>
          </a:p>
        </p:txBody>
      </p:sp>
      <p:sp>
        <p:nvSpPr>
          <p:cNvPr id="12" name="Google Shape;12;p36"/>
          <p:cNvSpPr txBox="1">
            <a:spLocks noGrp="1"/>
          </p:cNvSpPr>
          <p:nvPr>
            <p:ph type="body" idx="3" hasCustomPrompt="1"/>
          </p:nvPr>
        </p:nvSpPr>
        <p:spPr>
          <a:xfrm>
            <a:off x="5541994" y="3280059"/>
            <a:ext cx="17116128" cy="1998496"/>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E5F4E0"/>
              </a:buClr>
              <a:buSzPts val="15400"/>
              <a:buFont typeface="Arial"/>
              <a:buNone/>
              <a:defRPr sz="15400">
                <a:solidFill>
                  <a:srgbClr val="E5F4E0"/>
                </a:solidFill>
                <a:latin typeface="Criteria CF Bold" panose="00000800000000000000" pitchFamily="50" charset="0"/>
                <a:ea typeface="Criteria CF Bold" panose="00000800000000000000" pitchFamily="50" charset="0"/>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Deel 2 titel</a:t>
            </a:r>
            <a:endParaRPr/>
          </a:p>
        </p:txBody>
      </p:sp>
      <p:pic>
        <p:nvPicPr>
          <p:cNvPr id="13" name="Google Shape;13;p36" descr="den_pattern_softsaw_pistache_on_maroon_small.gif"/>
          <p:cNvPicPr preferRelativeResize="0"/>
          <p:nvPr/>
        </p:nvPicPr>
        <p:blipFill rotWithShape="1">
          <a:blip r:embed="rId2">
            <a:alphaModFix/>
          </a:blip>
          <a:srcRect/>
          <a:stretch/>
        </p:blipFill>
        <p:spPr>
          <a:xfrm>
            <a:off x="1871694" y="3692808"/>
            <a:ext cx="3378200" cy="1092201"/>
          </a:xfrm>
          <a:prstGeom prst="rect">
            <a:avLst/>
          </a:prstGeom>
          <a:noFill/>
          <a:ln>
            <a:noFill/>
          </a:ln>
        </p:spPr>
      </p:pic>
      <p:sp>
        <p:nvSpPr>
          <p:cNvPr id="19" name="Tijdelijke aanduiding voor tekst 18">
            <a:extLst>
              <a:ext uri="{FF2B5EF4-FFF2-40B4-BE49-F238E27FC236}">
                <a16:creationId xmlns:a16="http://schemas.microsoft.com/office/drawing/2014/main" id="{6F9C2F42-02AF-C0F7-7999-190951FD9702}"/>
              </a:ext>
            </a:extLst>
          </p:cNvPr>
          <p:cNvSpPr>
            <a:spLocks noGrp="1"/>
          </p:cNvSpPr>
          <p:nvPr>
            <p:ph type="body" sz="quarter" idx="14" hasCustomPrompt="1"/>
          </p:nvPr>
        </p:nvSpPr>
        <p:spPr>
          <a:xfrm>
            <a:off x="1871725" y="11300318"/>
            <a:ext cx="10342563" cy="657225"/>
          </a:xfrm>
          <a:prstGeom prst="rect">
            <a:avLst/>
          </a:prstGeom>
        </p:spPr>
        <p:txBody>
          <a:bodyPr/>
          <a:lstStyle>
            <a:lvl1pPr>
              <a:defRPr sz="3600" b="1">
                <a:solidFill>
                  <a:srgbClr val="E5F4E0"/>
                </a:solidFill>
                <a:latin typeface="+mn-lt"/>
              </a:defRPr>
            </a:lvl1pPr>
          </a:lstStyle>
          <a:p>
            <a:pPr lvl="0"/>
            <a:r>
              <a:rPr lang="nl-NL"/>
              <a:t>Naam, DEN</a:t>
            </a:r>
          </a:p>
        </p:txBody>
      </p:sp>
      <p:sp>
        <p:nvSpPr>
          <p:cNvPr id="21" name="Tijdelijke aanduiding voor tekst 20">
            <a:extLst>
              <a:ext uri="{FF2B5EF4-FFF2-40B4-BE49-F238E27FC236}">
                <a16:creationId xmlns:a16="http://schemas.microsoft.com/office/drawing/2014/main" id="{52E63A04-56A8-03F0-E5F7-01008FBC7180}"/>
              </a:ext>
            </a:extLst>
          </p:cNvPr>
          <p:cNvSpPr>
            <a:spLocks noGrp="1"/>
          </p:cNvSpPr>
          <p:nvPr>
            <p:ph type="body" sz="quarter" idx="15" hasCustomPrompt="1"/>
          </p:nvPr>
        </p:nvSpPr>
        <p:spPr>
          <a:xfrm>
            <a:off x="1871694" y="11956766"/>
            <a:ext cx="10342562" cy="742950"/>
          </a:xfrm>
          <a:prstGeom prst="rect">
            <a:avLst/>
          </a:prstGeom>
        </p:spPr>
        <p:txBody>
          <a:bodyPr/>
          <a:lstStyle>
            <a:lvl1pPr>
              <a:defRPr sz="3600">
                <a:solidFill>
                  <a:srgbClr val="E5F4E0"/>
                </a:solidFill>
                <a:latin typeface="+mn-lt"/>
              </a:defRPr>
            </a:lvl1pPr>
            <a:lvl2pPr>
              <a:defRPr sz="3600">
                <a:solidFill>
                  <a:srgbClr val="E5F4E0"/>
                </a:solidFill>
                <a:latin typeface="+mn-lt"/>
              </a:defRPr>
            </a:lvl2pPr>
            <a:lvl3pPr>
              <a:defRPr sz="3600">
                <a:solidFill>
                  <a:srgbClr val="E5F4E0"/>
                </a:solidFill>
                <a:latin typeface="+mn-lt"/>
              </a:defRPr>
            </a:lvl3pPr>
            <a:lvl4pPr>
              <a:defRPr sz="3600">
                <a:solidFill>
                  <a:srgbClr val="E5F4E0"/>
                </a:solidFill>
                <a:latin typeface="+mn-lt"/>
              </a:defRPr>
            </a:lvl4pPr>
            <a:lvl5pPr>
              <a:defRPr sz="3600">
                <a:solidFill>
                  <a:srgbClr val="E5F4E0"/>
                </a:solidFill>
                <a:latin typeface="+mn-lt"/>
              </a:defRPr>
            </a:lvl5pPr>
          </a:lstStyle>
          <a:p>
            <a:pPr lvl="0"/>
            <a:r>
              <a:rPr lang="nl-NL"/>
              <a:t>Datum en/of voettekst</a:t>
            </a:r>
          </a:p>
        </p:txBody>
      </p:sp>
    </p:spTree>
    <p:extLst>
      <p:ext uri="{BB962C8B-B14F-4D97-AF65-F5344CB8AC3E}">
        <p14:creationId xmlns:p14="http://schemas.microsoft.com/office/powerpoint/2010/main" val="155754822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programma" preserve="1" userDrawn="1">
  <p:cSld name="programma">
    <p:bg>
      <p:bgPr>
        <a:solidFill>
          <a:srgbClr val="FFD3E3"/>
        </a:solidFill>
        <a:effectLst/>
      </p:bgPr>
    </p:bg>
    <p:spTree>
      <p:nvGrpSpPr>
        <p:cNvPr id="1" name="Shape 16"/>
        <p:cNvGrpSpPr/>
        <p:nvPr/>
      </p:nvGrpSpPr>
      <p:grpSpPr>
        <a:xfrm>
          <a:off x="0" y="0"/>
          <a:ext cx="0" cy="0"/>
          <a:chOff x="0" y="0"/>
          <a:chExt cx="0" cy="0"/>
        </a:xfrm>
      </p:grpSpPr>
      <p:sp>
        <p:nvSpPr>
          <p:cNvPr id="5" name="Tijdelijke aanduiding voor voettekst 4">
            <a:extLst>
              <a:ext uri="{FF2B5EF4-FFF2-40B4-BE49-F238E27FC236}">
                <a16:creationId xmlns:a16="http://schemas.microsoft.com/office/drawing/2014/main" id="{B35CEF98-4A8A-903B-5C1F-EBA1D88A9C83}"/>
              </a:ext>
            </a:extLst>
          </p:cNvPr>
          <p:cNvSpPr>
            <a:spLocks noGrp="1"/>
          </p:cNvSpPr>
          <p:nvPr>
            <p:ph type="ftr" sz="quarter" idx="10"/>
          </p:nvPr>
        </p:nvSpPr>
        <p:spPr/>
        <p:txBody>
          <a:bodyPr/>
          <a:lstStyle/>
          <a:p>
            <a:endParaRPr lang="nl-NL"/>
          </a:p>
        </p:txBody>
      </p:sp>
      <p:sp>
        <p:nvSpPr>
          <p:cNvPr id="6" name="Titel 5">
            <a:extLst>
              <a:ext uri="{FF2B5EF4-FFF2-40B4-BE49-F238E27FC236}">
                <a16:creationId xmlns:a16="http://schemas.microsoft.com/office/drawing/2014/main" id="{566D3771-E0A4-9174-A37D-003DA68DEE85}"/>
              </a:ext>
            </a:extLst>
          </p:cNvPr>
          <p:cNvSpPr>
            <a:spLocks noGrp="1" noRot="1" noMove="1" noResize="1" noEditPoints="1" noAdjustHandles="1" noChangeArrowheads="1" noChangeShapeType="1"/>
          </p:cNvSpPr>
          <p:nvPr>
            <p:ph type="title"/>
          </p:nvPr>
        </p:nvSpPr>
        <p:spPr>
          <a:xfrm>
            <a:off x="1589120" y="1651000"/>
            <a:ext cx="20499291" cy="1145955"/>
          </a:xfrm>
          <a:prstGeom prst="rect">
            <a:avLst/>
          </a:prstGeom>
        </p:spPr>
        <p:txBody>
          <a:bodyPr/>
          <a:lstStyle>
            <a:lvl1pPr>
              <a:defRPr sz="6000">
                <a:latin typeface="Criteria CF Bold" panose="00000800000000000000" pitchFamily="50" charset="0"/>
              </a:defRPr>
            </a:lvl1pPr>
          </a:lstStyle>
          <a:p>
            <a:r>
              <a:rPr lang="nl-NL"/>
              <a:t>Klik om stijl te bewerken</a:t>
            </a:r>
          </a:p>
        </p:txBody>
      </p:sp>
      <p:sp>
        <p:nvSpPr>
          <p:cNvPr id="9" name="Tijdelijke aanduiding voor tekst 7">
            <a:extLst>
              <a:ext uri="{FF2B5EF4-FFF2-40B4-BE49-F238E27FC236}">
                <a16:creationId xmlns:a16="http://schemas.microsoft.com/office/drawing/2014/main" id="{1CF20A55-F4FB-37C0-D58F-798AFEEAB8B4}"/>
              </a:ext>
            </a:extLst>
          </p:cNvPr>
          <p:cNvSpPr>
            <a:spLocks noGrp="1" noRot="1" noMove="1" noResize="1" noEditPoints="1" noAdjustHandles="1" noChangeArrowheads="1" noChangeShapeType="1"/>
          </p:cNvSpPr>
          <p:nvPr>
            <p:ph type="body" sz="quarter" idx="11"/>
          </p:nvPr>
        </p:nvSpPr>
        <p:spPr>
          <a:xfrm>
            <a:off x="1589024" y="3098259"/>
            <a:ext cx="20499387" cy="6089650"/>
          </a:xfrm>
          <a:prstGeom prst="rect">
            <a:avLst/>
          </a:prstGeom>
        </p:spPr>
        <p:txBody>
          <a:bodyPr/>
          <a:lstStyle>
            <a:lvl1pPr>
              <a:buClr>
                <a:srgbClr val="38001E"/>
              </a:buClr>
              <a:buSzPct val="100000"/>
              <a:defRPr sz="4000">
                <a:solidFill>
                  <a:schemeClr val="tx1"/>
                </a:solidFill>
              </a:defRPr>
            </a:lvl1pPr>
            <a:lvl2pPr>
              <a:buClr>
                <a:srgbClr val="38001E"/>
              </a:buClr>
              <a:buSzPct val="100000"/>
              <a:defRPr sz="3600">
                <a:solidFill>
                  <a:schemeClr val="tx1"/>
                </a:solidFill>
              </a:defRPr>
            </a:lvl2pPr>
            <a:lvl3pPr>
              <a:buClr>
                <a:srgbClr val="38001E"/>
              </a:buClr>
              <a:buSzPct val="100000"/>
              <a:defRPr sz="3200">
                <a:solidFill>
                  <a:schemeClr val="tx1"/>
                </a:solidFill>
              </a:defRPr>
            </a:lvl3pPr>
            <a:lvl4pPr>
              <a:buClr>
                <a:srgbClr val="38001E"/>
              </a:buClr>
              <a:buSzPct val="100000"/>
              <a:defRPr/>
            </a:lvl4pPr>
            <a:lvl5pPr>
              <a:buClr>
                <a:srgbClr val="38001E"/>
              </a:buClr>
              <a:buSzPct val="100000"/>
              <a:defRPr/>
            </a:lvl5pPr>
          </a:lstStyle>
          <a:p>
            <a:pPr lvl="0"/>
            <a:r>
              <a:rPr lang="nl-NL"/>
              <a:t>Klikken om de tekststijl van het model te bewerken</a:t>
            </a:r>
          </a:p>
          <a:p>
            <a:pPr lvl="1"/>
            <a:r>
              <a:rPr lang="nl-NL"/>
              <a:t>Tweede niveau</a:t>
            </a:r>
          </a:p>
          <a:p>
            <a:pPr lvl="2"/>
            <a:r>
              <a:rPr lang="nl-NL"/>
              <a:t>Derde niveau</a:t>
            </a:r>
          </a:p>
        </p:txBody>
      </p:sp>
    </p:spTree>
    <p:extLst>
      <p:ext uri="{BB962C8B-B14F-4D97-AF65-F5344CB8AC3E}">
        <p14:creationId xmlns:p14="http://schemas.microsoft.com/office/powerpoint/2010/main" val="262823124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timing" preserve="1" userDrawn="1">
  <p:cSld name="timing">
    <p:bg>
      <p:bgPr>
        <a:solidFill>
          <a:srgbClr val="FFD3E3"/>
        </a:solidFill>
        <a:effectLst/>
      </p:bgPr>
    </p:bg>
    <p:spTree>
      <p:nvGrpSpPr>
        <p:cNvPr id="1" name="Shape 22"/>
        <p:cNvGrpSpPr/>
        <p:nvPr/>
      </p:nvGrpSpPr>
      <p:grpSpPr>
        <a:xfrm>
          <a:off x="0" y="0"/>
          <a:ext cx="0" cy="0"/>
          <a:chOff x="0" y="0"/>
          <a:chExt cx="0" cy="0"/>
        </a:xfrm>
      </p:grpSpPr>
      <p:sp>
        <p:nvSpPr>
          <p:cNvPr id="26" name="Google Shape;26;p38"/>
          <p:cNvSpPr txBox="1">
            <a:spLocks noGrp="1" noRot="1" noMove="1" noResize="1" noEditPoints="1" noAdjustHandles="1" noChangeArrowheads="1" noChangeShapeType="1"/>
          </p:cNvSpPr>
          <p:nvPr>
            <p:ph type="body" idx="4" hasCustomPrompt="1"/>
          </p:nvPr>
        </p:nvSpPr>
        <p:spPr>
          <a:xfrm>
            <a:off x="1549400" y="3429000"/>
            <a:ext cx="2541358" cy="656590"/>
          </a:xfrm>
          <a:prstGeom prst="rect">
            <a:avLst/>
          </a:prstGeom>
          <a:noFill/>
          <a:ln>
            <a:noFill/>
          </a:ln>
        </p:spPr>
        <p:txBody>
          <a:bodyPr spcFirstLastPara="1" wrap="square" lIns="50800" tIns="50800" rIns="50800" bIns="50800" anchor="t" anchorCtr="0">
            <a:spAutoFit/>
          </a:bodyPr>
          <a:lstStyle>
            <a:lvl1pPr marL="88011" lvl="0" indent="0" algn="l">
              <a:lnSpc>
                <a:spcPct val="100000"/>
              </a:lnSpc>
              <a:spcBef>
                <a:spcPts val="0"/>
              </a:spcBef>
              <a:spcAft>
                <a:spcPts val="0"/>
              </a:spcAft>
              <a:buClr>
                <a:srgbClr val="37001E"/>
              </a:buClr>
              <a:buSzPts val="2214"/>
              <a:buNone/>
              <a:defRPr sz="360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Tijden</a:t>
            </a:r>
            <a:endParaRPr/>
          </a:p>
        </p:txBody>
      </p:sp>
      <p:sp>
        <p:nvSpPr>
          <p:cNvPr id="27" name="Google Shape;27;p38"/>
          <p:cNvSpPr txBox="1">
            <a:spLocks noGrp="1" noRot="1" noMove="1" noResize="1" noEditPoints="1" noAdjustHandles="1" noChangeArrowheads="1" noChangeShapeType="1"/>
          </p:cNvSpPr>
          <p:nvPr>
            <p:ph type="body" idx="5" hasCustomPrompt="1"/>
          </p:nvPr>
        </p:nvSpPr>
        <p:spPr>
          <a:xfrm>
            <a:off x="5105401" y="3429000"/>
            <a:ext cx="17008412" cy="656590"/>
          </a:xfrm>
          <a:prstGeom prst="rect">
            <a:avLst/>
          </a:prstGeom>
          <a:noFill/>
          <a:ln>
            <a:noFill/>
          </a:ln>
        </p:spPr>
        <p:txBody>
          <a:bodyPr spcFirstLastPara="1" wrap="square" lIns="50800" tIns="50800" rIns="50800" bIns="50800" anchor="t" anchorCtr="0">
            <a:spAutoFit/>
          </a:bodyPr>
          <a:lstStyle>
            <a:lvl1pPr marL="88011" lvl="0" indent="0" algn="l">
              <a:lnSpc>
                <a:spcPct val="100000"/>
              </a:lnSpc>
              <a:spcBef>
                <a:spcPts val="0"/>
              </a:spcBef>
              <a:spcAft>
                <a:spcPts val="0"/>
              </a:spcAft>
              <a:buClr>
                <a:srgbClr val="37001E"/>
              </a:buClr>
              <a:buSzPts val="2214"/>
              <a:buNone/>
              <a:defRPr sz="360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Programmaonderdelen</a:t>
            </a:r>
            <a:endParaRPr/>
          </a:p>
        </p:txBody>
      </p:sp>
      <p:sp>
        <p:nvSpPr>
          <p:cNvPr id="3" name="Titel 1">
            <a:extLst>
              <a:ext uri="{FF2B5EF4-FFF2-40B4-BE49-F238E27FC236}">
                <a16:creationId xmlns:a16="http://schemas.microsoft.com/office/drawing/2014/main" id="{4DA24B0A-A6A6-3670-7956-A0E7C98CEDF6}"/>
              </a:ext>
            </a:extLst>
          </p:cNvPr>
          <p:cNvSpPr>
            <a:spLocks noGrp="1" noRot="1" noMove="1" noResize="1" noEditPoints="1" noAdjustHandles="1" noChangeArrowheads="1" noChangeShapeType="1"/>
          </p:cNvSpPr>
          <p:nvPr>
            <p:ph type="title"/>
          </p:nvPr>
        </p:nvSpPr>
        <p:spPr>
          <a:xfrm>
            <a:off x="1549400" y="1650999"/>
            <a:ext cx="20564412" cy="1145955"/>
          </a:xfrm>
          <a:prstGeom prst="rect">
            <a:avLst/>
          </a:prstGeom>
        </p:spPr>
        <p:txBody>
          <a:bodyPr>
            <a:normAutofit/>
          </a:bodyPr>
          <a:lstStyle>
            <a:lvl1pPr>
              <a:defRPr sz="6000">
                <a:latin typeface="Criteria CF Bold" panose="00000800000000000000" pitchFamily="50" charset="0"/>
              </a:defRPr>
            </a:lvl1pPr>
          </a:lstStyle>
          <a:p>
            <a:r>
              <a:rPr lang="nl-NL"/>
              <a:t>Klik om stijl te bewerken</a:t>
            </a:r>
          </a:p>
        </p:txBody>
      </p:sp>
      <p:sp>
        <p:nvSpPr>
          <p:cNvPr id="7" name="Tijdelijke aanduiding voor voettekst 6">
            <a:extLst>
              <a:ext uri="{FF2B5EF4-FFF2-40B4-BE49-F238E27FC236}">
                <a16:creationId xmlns:a16="http://schemas.microsoft.com/office/drawing/2014/main" id="{C7CA6B7C-4FBC-7D04-2A71-2C72DF0E4E28}"/>
              </a:ext>
            </a:extLst>
          </p:cNvPr>
          <p:cNvSpPr>
            <a:spLocks noGrp="1"/>
          </p:cNvSpPr>
          <p:nvPr>
            <p:ph type="ftr" sz="quarter" idx="10"/>
          </p:nvPr>
        </p:nvSpPr>
        <p:spPr/>
        <p:txBody>
          <a:bodyPr/>
          <a:lstStyle/>
          <a:p>
            <a:endParaRPr lang="nl-NL"/>
          </a:p>
        </p:txBody>
      </p:sp>
    </p:spTree>
    <p:extLst>
      <p:ext uri="{BB962C8B-B14F-4D97-AF65-F5344CB8AC3E}">
        <p14:creationId xmlns:p14="http://schemas.microsoft.com/office/powerpoint/2010/main" val="137106257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Voorwoord" preserve="1" userDrawn="1">
  <p:cSld name="Voorwoord">
    <p:bg>
      <p:bgPr>
        <a:solidFill>
          <a:srgbClr val="FFD3E3"/>
        </a:solidFill>
        <a:effectLst/>
      </p:bgPr>
    </p:bg>
    <p:spTree>
      <p:nvGrpSpPr>
        <p:cNvPr id="1" name="Shape 29"/>
        <p:cNvGrpSpPr/>
        <p:nvPr/>
      </p:nvGrpSpPr>
      <p:grpSpPr>
        <a:xfrm>
          <a:off x="0" y="0"/>
          <a:ext cx="0" cy="0"/>
          <a:chOff x="0" y="0"/>
          <a:chExt cx="0" cy="0"/>
        </a:xfrm>
      </p:grpSpPr>
      <p:sp>
        <p:nvSpPr>
          <p:cNvPr id="31" name="Google Shape;31;p39"/>
          <p:cNvSpPr txBox="1">
            <a:spLocks noGrp="1" noRot="1" noMove="1" noResize="1" noEditPoints="1" noAdjustHandles="1" noChangeArrowheads="1" noChangeShapeType="1"/>
          </p:cNvSpPr>
          <p:nvPr>
            <p:ph type="body" idx="2" hasCustomPrompt="1"/>
          </p:nvPr>
        </p:nvSpPr>
        <p:spPr>
          <a:xfrm>
            <a:off x="1524000" y="1390469"/>
            <a:ext cx="2391555" cy="1998496"/>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38001E"/>
              </a:buClr>
              <a:buSzPts val="15400"/>
              <a:buFont typeface="Arial"/>
              <a:buNone/>
              <a:defRPr sz="15400">
                <a:solidFill>
                  <a:srgbClr val="38001E"/>
                </a:solidFill>
                <a:latin typeface="Criteria CF Bold" panose="00000800000000000000" pitchFamily="50" charset="0"/>
                <a:ea typeface="Criteria CF Bold" panose="00000800000000000000" pitchFamily="50" charset="0"/>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1.</a:t>
            </a:r>
            <a:endParaRPr/>
          </a:p>
        </p:txBody>
      </p:sp>
      <p:sp>
        <p:nvSpPr>
          <p:cNvPr id="3" name="Tijdelijke aanduiding voor voettekst 2">
            <a:extLst>
              <a:ext uri="{FF2B5EF4-FFF2-40B4-BE49-F238E27FC236}">
                <a16:creationId xmlns:a16="http://schemas.microsoft.com/office/drawing/2014/main" id="{9F27DDE7-E509-B544-2CF1-9E416DBBCCCD}"/>
              </a:ext>
            </a:extLst>
          </p:cNvPr>
          <p:cNvSpPr>
            <a:spLocks noGrp="1"/>
          </p:cNvSpPr>
          <p:nvPr>
            <p:ph type="ftr" sz="quarter" idx="10"/>
          </p:nvPr>
        </p:nvSpPr>
        <p:spPr/>
        <p:txBody>
          <a:bodyPr/>
          <a:lstStyle/>
          <a:p>
            <a:endParaRPr lang="nl-NL"/>
          </a:p>
        </p:txBody>
      </p:sp>
      <p:sp>
        <p:nvSpPr>
          <p:cNvPr id="4" name="Titel 1">
            <a:extLst>
              <a:ext uri="{FF2B5EF4-FFF2-40B4-BE49-F238E27FC236}">
                <a16:creationId xmlns:a16="http://schemas.microsoft.com/office/drawing/2014/main" id="{7AD779FA-87EE-C2A8-7EBF-D4EEF29FF519}"/>
              </a:ext>
            </a:extLst>
          </p:cNvPr>
          <p:cNvSpPr>
            <a:spLocks noGrp="1" noRot="1" noMove="1" noResize="1" noEditPoints="1" noAdjustHandles="1" noChangeArrowheads="1" noChangeShapeType="1"/>
          </p:cNvSpPr>
          <p:nvPr>
            <p:ph type="title" hasCustomPrompt="1"/>
          </p:nvPr>
        </p:nvSpPr>
        <p:spPr>
          <a:xfrm>
            <a:off x="1523999" y="3282126"/>
            <a:ext cx="21336000" cy="1998495"/>
          </a:xfrm>
          <a:prstGeom prst="rect">
            <a:avLst/>
          </a:prstGeom>
        </p:spPr>
        <p:txBody>
          <a:bodyPr/>
          <a:lstStyle>
            <a:lvl1pPr>
              <a:defRPr sz="15400">
                <a:latin typeface="Criteria CF Bold" panose="00000800000000000000" pitchFamily="50" charset="0"/>
              </a:defRPr>
            </a:lvl1pPr>
          </a:lstStyle>
          <a:p>
            <a:r>
              <a:rPr lang="nl-NL"/>
              <a:t>Titel van onderdeel</a:t>
            </a:r>
          </a:p>
        </p:txBody>
      </p:sp>
      <p:sp>
        <p:nvSpPr>
          <p:cNvPr id="2" name="Tijdelijke aanduiding voor afbeelding 4">
            <a:extLst>
              <a:ext uri="{FF2B5EF4-FFF2-40B4-BE49-F238E27FC236}">
                <a16:creationId xmlns:a16="http://schemas.microsoft.com/office/drawing/2014/main" id="{52E5A9AD-91CF-030D-4C8C-BBA3AAC75F64}"/>
              </a:ext>
            </a:extLst>
          </p:cNvPr>
          <p:cNvSpPr>
            <a:spLocks noGrp="1"/>
          </p:cNvSpPr>
          <p:nvPr>
            <p:ph type="pic" sz="quarter" idx="11"/>
          </p:nvPr>
        </p:nvSpPr>
        <p:spPr>
          <a:xfrm>
            <a:off x="3915555" y="1732254"/>
            <a:ext cx="3509963" cy="1208088"/>
          </a:xfrm>
          <a:prstGeom prst="rect">
            <a:avLst/>
          </a:prstGeom>
        </p:spPr>
        <p:txBody>
          <a:bodyPr/>
          <a:lstStyle/>
          <a:p>
            <a:endParaRPr lang="nl-NL"/>
          </a:p>
        </p:txBody>
      </p:sp>
    </p:spTree>
    <p:extLst>
      <p:ext uri="{BB962C8B-B14F-4D97-AF65-F5344CB8AC3E}">
        <p14:creationId xmlns:p14="http://schemas.microsoft.com/office/powerpoint/2010/main" val="164310679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Voorwoord" preserve="1" userDrawn="1">
  <p:cSld name="1_Voorwoord">
    <p:bg>
      <p:bgPr>
        <a:solidFill>
          <a:srgbClr val="E5F4E0"/>
        </a:solidFill>
        <a:effectLst/>
      </p:bgPr>
    </p:bg>
    <p:spTree>
      <p:nvGrpSpPr>
        <p:cNvPr id="1" name="Shape 29"/>
        <p:cNvGrpSpPr/>
        <p:nvPr/>
      </p:nvGrpSpPr>
      <p:grpSpPr>
        <a:xfrm>
          <a:off x="0" y="0"/>
          <a:ext cx="0" cy="0"/>
          <a:chOff x="0" y="0"/>
          <a:chExt cx="0" cy="0"/>
        </a:xfrm>
      </p:grpSpPr>
      <p:sp>
        <p:nvSpPr>
          <p:cNvPr id="31" name="Google Shape;31;p39"/>
          <p:cNvSpPr txBox="1">
            <a:spLocks noGrp="1" noRot="1" noMove="1" noResize="1" noEditPoints="1" noAdjustHandles="1" noChangeArrowheads="1" noChangeShapeType="1"/>
          </p:cNvSpPr>
          <p:nvPr>
            <p:ph type="body" idx="2" hasCustomPrompt="1"/>
          </p:nvPr>
        </p:nvSpPr>
        <p:spPr>
          <a:xfrm>
            <a:off x="1524000" y="1390469"/>
            <a:ext cx="2391555" cy="1998496"/>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38001E"/>
              </a:buClr>
              <a:buSzPts val="15400"/>
              <a:buFont typeface="Arial"/>
              <a:buNone/>
              <a:defRPr sz="15400">
                <a:solidFill>
                  <a:srgbClr val="F05627"/>
                </a:solidFill>
                <a:latin typeface="Criteria CF Bold" panose="00000800000000000000" pitchFamily="50" charset="0"/>
                <a:ea typeface="Criteria CF Bold" panose="00000800000000000000" pitchFamily="50" charset="0"/>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2.</a:t>
            </a:r>
            <a:endParaRPr/>
          </a:p>
        </p:txBody>
      </p:sp>
      <p:sp>
        <p:nvSpPr>
          <p:cNvPr id="3" name="Tijdelijke aanduiding voor voettekst 2">
            <a:extLst>
              <a:ext uri="{FF2B5EF4-FFF2-40B4-BE49-F238E27FC236}">
                <a16:creationId xmlns:a16="http://schemas.microsoft.com/office/drawing/2014/main" id="{9F27DDE7-E509-B544-2CF1-9E416DBBCCCD}"/>
              </a:ext>
            </a:extLst>
          </p:cNvPr>
          <p:cNvSpPr>
            <a:spLocks noGrp="1"/>
          </p:cNvSpPr>
          <p:nvPr>
            <p:ph type="ftr" sz="quarter" idx="10"/>
          </p:nvPr>
        </p:nvSpPr>
        <p:spPr/>
        <p:txBody>
          <a:bodyPr/>
          <a:lstStyle/>
          <a:p>
            <a:endParaRPr lang="nl-NL"/>
          </a:p>
        </p:txBody>
      </p:sp>
      <p:sp>
        <p:nvSpPr>
          <p:cNvPr id="4" name="Titel 1">
            <a:extLst>
              <a:ext uri="{FF2B5EF4-FFF2-40B4-BE49-F238E27FC236}">
                <a16:creationId xmlns:a16="http://schemas.microsoft.com/office/drawing/2014/main" id="{7AD779FA-87EE-C2A8-7EBF-D4EEF29FF519}"/>
              </a:ext>
            </a:extLst>
          </p:cNvPr>
          <p:cNvSpPr>
            <a:spLocks noGrp="1" noRot="1" noMove="1" noResize="1" noEditPoints="1" noAdjustHandles="1" noChangeArrowheads="1" noChangeShapeType="1"/>
          </p:cNvSpPr>
          <p:nvPr>
            <p:ph type="title" hasCustomPrompt="1"/>
          </p:nvPr>
        </p:nvSpPr>
        <p:spPr>
          <a:xfrm>
            <a:off x="1523999" y="3282126"/>
            <a:ext cx="21336000" cy="1998495"/>
          </a:xfrm>
          <a:prstGeom prst="rect">
            <a:avLst/>
          </a:prstGeom>
        </p:spPr>
        <p:txBody>
          <a:bodyPr/>
          <a:lstStyle>
            <a:lvl1pPr>
              <a:defRPr sz="15400">
                <a:solidFill>
                  <a:srgbClr val="F05627"/>
                </a:solidFill>
                <a:latin typeface="Criteria CF Bold" panose="00000800000000000000" pitchFamily="50" charset="0"/>
              </a:defRPr>
            </a:lvl1pPr>
          </a:lstStyle>
          <a:p>
            <a:r>
              <a:rPr lang="nl-NL"/>
              <a:t>Titel van onderdeel</a:t>
            </a:r>
          </a:p>
        </p:txBody>
      </p:sp>
      <p:sp>
        <p:nvSpPr>
          <p:cNvPr id="2" name="Tijdelijke aanduiding voor afbeelding 4">
            <a:extLst>
              <a:ext uri="{FF2B5EF4-FFF2-40B4-BE49-F238E27FC236}">
                <a16:creationId xmlns:a16="http://schemas.microsoft.com/office/drawing/2014/main" id="{4A364C39-4E19-7DB4-C611-F429EE95FF2B}"/>
              </a:ext>
            </a:extLst>
          </p:cNvPr>
          <p:cNvSpPr>
            <a:spLocks noGrp="1"/>
          </p:cNvSpPr>
          <p:nvPr>
            <p:ph type="pic" sz="quarter" idx="11"/>
          </p:nvPr>
        </p:nvSpPr>
        <p:spPr>
          <a:xfrm>
            <a:off x="3915555" y="1732254"/>
            <a:ext cx="3509963" cy="1208088"/>
          </a:xfrm>
          <a:prstGeom prst="rect">
            <a:avLst/>
          </a:prstGeom>
        </p:spPr>
        <p:txBody>
          <a:bodyPr/>
          <a:lstStyle/>
          <a:p>
            <a:endParaRPr lang="nl-NL"/>
          </a:p>
        </p:txBody>
      </p:sp>
    </p:spTree>
    <p:extLst>
      <p:ext uri="{BB962C8B-B14F-4D97-AF65-F5344CB8AC3E}">
        <p14:creationId xmlns:p14="http://schemas.microsoft.com/office/powerpoint/2010/main" val="265881817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Spreker" preserve="1" userDrawn="1">
  <p:cSld name="Spreker">
    <p:bg>
      <p:bgPr>
        <a:solidFill>
          <a:srgbClr val="E5F4E0"/>
        </a:solidFill>
        <a:effectLst/>
      </p:bgPr>
    </p:bg>
    <p:spTree>
      <p:nvGrpSpPr>
        <p:cNvPr id="1" name="Shape 36"/>
        <p:cNvGrpSpPr/>
        <p:nvPr/>
      </p:nvGrpSpPr>
      <p:grpSpPr>
        <a:xfrm>
          <a:off x="0" y="0"/>
          <a:ext cx="0" cy="0"/>
          <a:chOff x="0" y="0"/>
          <a:chExt cx="0" cy="0"/>
        </a:xfrm>
      </p:grpSpPr>
      <p:pic>
        <p:nvPicPr>
          <p:cNvPr id="37" name="Google Shape;37;p40" descr="Image"/>
          <p:cNvPicPr preferRelativeResize="0"/>
          <p:nvPr/>
        </p:nvPicPr>
        <p:blipFill rotWithShape="1">
          <a:blip r:embed="rId2">
            <a:alphaModFix amt="14788"/>
          </a:blip>
          <a:srcRect/>
          <a:stretch/>
        </p:blipFill>
        <p:spPr>
          <a:xfrm>
            <a:off x="-10394142" y="0"/>
            <a:ext cx="43500136" cy="13716000"/>
          </a:xfrm>
          <a:prstGeom prst="rect">
            <a:avLst/>
          </a:prstGeom>
          <a:noFill/>
          <a:ln>
            <a:noFill/>
          </a:ln>
        </p:spPr>
      </p:pic>
      <p:sp>
        <p:nvSpPr>
          <p:cNvPr id="38" name="Google Shape;38;p40"/>
          <p:cNvSpPr>
            <a:spLocks noGrp="1"/>
          </p:cNvSpPr>
          <p:nvPr>
            <p:ph type="pic" idx="2"/>
          </p:nvPr>
        </p:nvSpPr>
        <p:spPr>
          <a:xfrm>
            <a:off x="4160358" y="0"/>
            <a:ext cx="14391136" cy="13716000"/>
          </a:xfrm>
          <a:prstGeom prst="rect">
            <a:avLst/>
          </a:prstGeom>
          <a:noFill/>
          <a:ln>
            <a:noFill/>
          </a:ln>
        </p:spPr>
      </p:sp>
      <p:sp>
        <p:nvSpPr>
          <p:cNvPr id="2" name="Titel 1">
            <a:extLst>
              <a:ext uri="{FF2B5EF4-FFF2-40B4-BE49-F238E27FC236}">
                <a16:creationId xmlns:a16="http://schemas.microsoft.com/office/drawing/2014/main" id="{C9BCD5AB-BED3-AA61-C13B-37C68C993A6A}"/>
              </a:ext>
            </a:extLst>
          </p:cNvPr>
          <p:cNvSpPr>
            <a:spLocks noGrp="1"/>
          </p:cNvSpPr>
          <p:nvPr>
            <p:ph type="title" hasCustomPrompt="1"/>
          </p:nvPr>
        </p:nvSpPr>
        <p:spPr>
          <a:xfrm>
            <a:off x="1374775" y="10635642"/>
            <a:ext cx="10477500" cy="1440000"/>
          </a:xfrm>
          <a:prstGeom prst="rect">
            <a:avLst/>
          </a:prstGeom>
          <a:solidFill>
            <a:srgbClr val="FFFFFF"/>
          </a:solidFill>
        </p:spPr>
        <p:txBody>
          <a:bodyPr lIns="720000" tIns="180000"/>
          <a:lstStyle>
            <a:lvl1pPr>
              <a:lnSpc>
                <a:spcPct val="100000"/>
              </a:lnSpc>
              <a:defRPr sz="6000">
                <a:latin typeface="Criteria CF Bold" panose="00000800000000000000" pitchFamily="50" charset="0"/>
              </a:defRPr>
            </a:lvl1pPr>
          </a:lstStyle>
          <a:p>
            <a:r>
              <a:rPr lang="nl-NL"/>
              <a:t>Naam medewerker</a:t>
            </a:r>
          </a:p>
        </p:txBody>
      </p:sp>
      <p:sp>
        <p:nvSpPr>
          <p:cNvPr id="6" name="Tijdelijke aanduiding voor tekst 5">
            <a:extLst>
              <a:ext uri="{FF2B5EF4-FFF2-40B4-BE49-F238E27FC236}">
                <a16:creationId xmlns:a16="http://schemas.microsoft.com/office/drawing/2014/main" id="{C69AB6CD-7416-7016-1E57-92947E239434}"/>
              </a:ext>
            </a:extLst>
          </p:cNvPr>
          <p:cNvSpPr>
            <a:spLocks noGrp="1"/>
          </p:cNvSpPr>
          <p:nvPr>
            <p:ph type="body" sz="quarter" idx="10" hasCustomPrompt="1"/>
          </p:nvPr>
        </p:nvSpPr>
        <p:spPr>
          <a:xfrm>
            <a:off x="1374775" y="11770399"/>
            <a:ext cx="10477500" cy="1080000"/>
          </a:xfrm>
          <a:prstGeom prst="rect">
            <a:avLst/>
          </a:prstGeom>
          <a:solidFill>
            <a:srgbClr val="FFFFFF"/>
          </a:solidFill>
        </p:spPr>
        <p:txBody>
          <a:bodyPr lIns="720000" tIns="144000"/>
          <a:lstStyle>
            <a:lvl1pPr marL="0" indent="0">
              <a:buNone/>
              <a:defRPr sz="3200">
                <a:solidFill>
                  <a:schemeClr val="tx1"/>
                </a:solidFill>
                <a:latin typeface="+mn-lt"/>
              </a:defRPr>
            </a:lvl1pPr>
          </a:lstStyle>
          <a:p>
            <a:pPr lvl="0"/>
            <a:r>
              <a:rPr lang="nl-NL"/>
              <a:t>Functie + e-mailadres</a:t>
            </a:r>
          </a:p>
        </p:txBody>
      </p:sp>
    </p:spTree>
    <p:extLst>
      <p:ext uri="{BB962C8B-B14F-4D97-AF65-F5344CB8AC3E}">
        <p14:creationId xmlns:p14="http://schemas.microsoft.com/office/powerpoint/2010/main" val="333973429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Spreker informatie" preserve="1" userDrawn="1">
  <p:cSld name="Spreker informatie">
    <p:bg>
      <p:bgPr>
        <a:solidFill>
          <a:srgbClr val="E5F4E0"/>
        </a:solidFill>
        <a:effectLst/>
      </p:bgPr>
    </p:bg>
    <p:spTree>
      <p:nvGrpSpPr>
        <p:cNvPr id="1" name="Shape 41"/>
        <p:cNvGrpSpPr/>
        <p:nvPr/>
      </p:nvGrpSpPr>
      <p:grpSpPr>
        <a:xfrm>
          <a:off x="0" y="0"/>
          <a:ext cx="0" cy="0"/>
          <a:chOff x="0" y="0"/>
          <a:chExt cx="0" cy="0"/>
        </a:xfrm>
      </p:grpSpPr>
      <p:sp>
        <p:nvSpPr>
          <p:cNvPr id="42" name="Google Shape;42;p41"/>
          <p:cNvSpPr/>
          <p:nvPr/>
        </p:nvSpPr>
        <p:spPr>
          <a:xfrm>
            <a:off x="12192666" y="0"/>
            <a:ext cx="12192001" cy="13716001"/>
          </a:xfrm>
          <a:prstGeom prst="rect">
            <a:avLst/>
          </a:prstGeom>
          <a:solidFill>
            <a:srgbClr val="000000">
              <a:alpha val="14901"/>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43" name="Google Shape;43;p41"/>
          <p:cNvSpPr>
            <a:spLocks noGrp="1"/>
          </p:cNvSpPr>
          <p:nvPr>
            <p:ph type="pic" idx="2"/>
          </p:nvPr>
        </p:nvSpPr>
        <p:spPr>
          <a:xfrm>
            <a:off x="12192667" y="0"/>
            <a:ext cx="12191334" cy="13716000"/>
          </a:xfrm>
          <a:prstGeom prst="rect">
            <a:avLst/>
          </a:prstGeom>
          <a:noFill/>
          <a:ln>
            <a:noFill/>
          </a:ln>
        </p:spPr>
      </p:sp>
      <p:sp>
        <p:nvSpPr>
          <p:cNvPr id="2" name="Titel 1">
            <a:extLst>
              <a:ext uri="{FF2B5EF4-FFF2-40B4-BE49-F238E27FC236}">
                <a16:creationId xmlns:a16="http://schemas.microsoft.com/office/drawing/2014/main" id="{458E9B60-754C-C3C3-2248-BD0DCA173DD6}"/>
              </a:ext>
            </a:extLst>
          </p:cNvPr>
          <p:cNvSpPr>
            <a:spLocks noGrp="1" noRot="1" noMove="1" noResize="1" noEditPoints="1" noAdjustHandles="1" noChangeArrowheads="1" noChangeShapeType="1"/>
          </p:cNvSpPr>
          <p:nvPr>
            <p:ph type="title" hasCustomPrompt="1"/>
          </p:nvPr>
        </p:nvSpPr>
        <p:spPr>
          <a:xfrm>
            <a:off x="1589121" y="1370234"/>
            <a:ext cx="9078879" cy="1435100"/>
          </a:xfrm>
          <a:prstGeom prst="rect">
            <a:avLst/>
          </a:prstGeom>
        </p:spPr>
        <p:txBody>
          <a:bodyPr/>
          <a:lstStyle>
            <a:lvl1pPr>
              <a:defRPr sz="6000">
                <a:solidFill>
                  <a:srgbClr val="38001E"/>
                </a:solidFill>
                <a:latin typeface="Criteria CF Bold" panose="00000800000000000000" pitchFamily="50" charset="0"/>
              </a:defRPr>
            </a:lvl1pPr>
          </a:lstStyle>
          <a:p>
            <a:r>
              <a:rPr lang="nl-NL"/>
              <a:t>Titel</a:t>
            </a:r>
          </a:p>
        </p:txBody>
      </p:sp>
      <p:sp>
        <p:nvSpPr>
          <p:cNvPr id="7" name="Tijdelijke aanduiding voor tekst 5">
            <a:extLst>
              <a:ext uri="{FF2B5EF4-FFF2-40B4-BE49-F238E27FC236}">
                <a16:creationId xmlns:a16="http://schemas.microsoft.com/office/drawing/2014/main" id="{05175B57-F5E2-DFDF-445D-E33FBF4BE126}"/>
              </a:ext>
            </a:extLst>
          </p:cNvPr>
          <p:cNvSpPr>
            <a:spLocks noGrp="1" noRot="1" noMove="1" noResize="1" noEditPoints="1" noAdjustHandles="1" noChangeArrowheads="1" noChangeShapeType="1"/>
          </p:cNvSpPr>
          <p:nvPr>
            <p:ph type="body" sz="quarter" idx="10"/>
          </p:nvPr>
        </p:nvSpPr>
        <p:spPr>
          <a:xfrm>
            <a:off x="1589121" y="3374292"/>
            <a:ext cx="9144000" cy="7954108"/>
          </a:xfrm>
          <a:prstGeom prst="rect">
            <a:avLst/>
          </a:prstGeom>
        </p:spPr>
        <p:txBody>
          <a:bodyPr/>
          <a:lstStyle>
            <a:lvl1pPr>
              <a:defRPr sz="3600">
                <a:solidFill>
                  <a:schemeClr val="tx1"/>
                </a:solidFill>
                <a:latin typeface="+mn-lt"/>
              </a:defRPr>
            </a:lvl1pPr>
          </a:lstStyle>
          <a:p>
            <a:pPr lvl="0"/>
            <a:r>
              <a:rPr lang="nl-NL"/>
              <a:t>Klikken om de tekststijl van het model te bewerken</a:t>
            </a:r>
          </a:p>
        </p:txBody>
      </p:sp>
      <p:sp>
        <p:nvSpPr>
          <p:cNvPr id="8" name="Tijdelijke aanduiding voor voettekst 7">
            <a:extLst>
              <a:ext uri="{FF2B5EF4-FFF2-40B4-BE49-F238E27FC236}">
                <a16:creationId xmlns:a16="http://schemas.microsoft.com/office/drawing/2014/main" id="{558D811E-BCBA-88D5-61A3-26D20BB5FF20}"/>
              </a:ext>
            </a:extLst>
          </p:cNvPr>
          <p:cNvSpPr>
            <a:spLocks noGrp="1"/>
          </p:cNvSpPr>
          <p:nvPr>
            <p:ph type="ftr" sz="quarter" idx="11"/>
          </p:nvPr>
        </p:nvSpPr>
        <p:spPr/>
        <p:txBody>
          <a:bodyPr/>
          <a:lstStyle/>
          <a:p>
            <a:endParaRPr lang="nl-NL"/>
          </a:p>
        </p:txBody>
      </p:sp>
    </p:spTree>
    <p:extLst>
      <p:ext uri="{BB962C8B-B14F-4D97-AF65-F5344CB8AC3E}">
        <p14:creationId xmlns:p14="http://schemas.microsoft.com/office/powerpoint/2010/main" val="263878968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Spreker informatie" preserve="1" userDrawn="1">
  <p:cSld name="1_Spreker informatie">
    <p:bg>
      <p:bgPr>
        <a:solidFill>
          <a:srgbClr val="FFD3E3"/>
        </a:solidFill>
        <a:effectLst/>
      </p:bgPr>
    </p:bg>
    <p:spTree>
      <p:nvGrpSpPr>
        <p:cNvPr id="1" name="Shape 41"/>
        <p:cNvGrpSpPr/>
        <p:nvPr/>
      </p:nvGrpSpPr>
      <p:grpSpPr>
        <a:xfrm>
          <a:off x="0" y="0"/>
          <a:ext cx="0" cy="0"/>
          <a:chOff x="0" y="0"/>
          <a:chExt cx="0" cy="0"/>
        </a:xfrm>
      </p:grpSpPr>
      <p:sp>
        <p:nvSpPr>
          <p:cNvPr id="42" name="Google Shape;42;p41"/>
          <p:cNvSpPr/>
          <p:nvPr/>
        </p:nvSpPr>
        <p:spPr>
          <a:xfrm>
            <a:off x="12192666" y="0"/>
            <a:ext cx="12192001" cy="13716001"/>
          </a:xfrm>
          <a:prstGeom prst="rect">
            <a:avLst/>
          </a:prstGeom>
          <a:solidFill>
            <a:srgbClr val="000000">
              <a:alpha val="14901"/>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43" name="Google Shape;43;p41"/>
          <p:cNvSpPr>
            <a:spLocks noGrp="1"/>
          </p:cNvSpPr>
          <p:nvPr>
            <p:ph type="pic" idx="2"/>
          </p:nvPr>
        </p:nvSpPr>
        <p:spPr>
          <a:xfrm>
            <a:off x="12192667" y="0"/>
            <a:ext cx="12191334" cy="13716000"/>
          </a:xfrm>
          <a:prstGeom prst="rect">
            <a:avLst/>
          </a:prstGeom>
          <a:noFill/>
          <a:ln>
            <a:noFill/>
          </a:ln>
        </p:spPr>
      </p:sp>
      <p:sp>
        <p:nvSpPr>
          <p:cNvPr id="2" name="Titel 1">
            <a:extLst>
              <a:ext uri="{FF2B5EF4-FFF2-40B4-BE49-F238E27FC236}">
                <a16:creationId xmlns:a16="http://schemas.microsoft.com/office/drawing/2014/main" id="{458E9B60-754C-C3C3-2248-BD0DCA173DD6}"/>
              </a:ext>
            </a:extLst>
          </p:cNvPr>
          <p:cNvSpPr>
            <a:spLocks noGrp="1" noRot="1" noMove="1" noResize="1" noEditPoints="1" noAdjustHandles="1" noChangeArrowheads="1" noChangeShapeType="1"/>
          </p:cNvSpPr>
          <p:nvPr>
            <p:ph type="title" hasCustomPrompt="1"/>
          </p:nvPr>
        </p:nvSpPr>
        <p:spPr>
          <a:xfrm>
            <a:off x="1589121" y="1370234"/>
            <a:ext cx="9078879" cy="1435100"/>
          </a:xfrm>
          <a:prstGeom prst="rect">
            <a:avLst/>
          </a:prstGeom>
        </p:spPr>
        <p:txBody>
          <a:bodyPr/>
          <a:lstStyle>
            <a:lvl1pPr>
              <a:defRPr sz="6000">
                <a:solidFill>
                  <a:srgbClr val="38001E"/>
                </a:solidFill>
                <a:latin typeface="Criteria CF Bold" panose="00000800000000000000" pitchFamily="50" charset="0"/>
              </a:defRPr>
            </a:lvl1pPr>
          </a:lstStyle>
          <a:p>
            <a:r>
              <a:rPr lang="nl-NL"/>
              <a:t>Titel</a:t>
            </a:r>
          </a:p>
        </p:txBody>
      </p:sp>
      <p:sp>
        <p:nvSpPr>
          <p:cNvPr id="7" name="Tijdelijke aanduiding voor tekst 5">
            <a:extLst>
              <a:ext uri="{FF2B5EF4-FFF2-40B4-BE49-F238E27FC236}">
                <a16:creationId xmlns:a16="http://schemas.microsoft.com/office/drawing/2014/main" id="{05175B57-F5E2-DFDF-445D-E33FBF4BE126}"/>
              </a:ext>
            </a:extLst>
          </p:cNvPr>
          <p:cNvSpPr>
            <a:spLocks noGrp="1" noRot="1" noMove="1" noResize="1" noEditPoints="1" noAdjustHandles="1" noChangeArrowheads="1" noChangeShapeType="1"/>
          </p:cNvSpPr>
          <p:nvPr>
            <p:ph type="body" sz="quarter" idx="10"/>
          </p:nvPr>
        </p:nvSpPr>
        <p:spPr>
          <a:xfrm>
            <a:off x="1589121" y="3374292"/>
            <a:ext cx="9144000" cy="7954108"/>
          </a:xfrm>
          <a:prstGeom prst="rect">
            <a:avLst/>
          </a:prstGeom>
        </p:spPr>
        <p:txBody>
          <a:bodyPr/>
          <a:lstStyle>
            <a:lvl1pPr>
              <a:defRPr sz="3600">
                <a:solidFill>
                  <a:schemeClr val="tx1"/>
                </a:solidFill>
                <a:latin typeface="+mn-lt"/>
              </a:defRPr>
            </a:lvl1pPr>
          </a:lstStyle>
          <a:p>
            <a:pPr lvl="0"/>
            <a:r>
              <a:rPr lang="nl-NL"/>
              <a:t>Klikken om de tekststijl van het model te bewerken</a:t>
            </a:r>
          </a:p>
        </p:txBody>
      </p:sp>
      <p:sp>
        <p:nvSpPr>
          <p:cNvPr id="8" name="Tijdelijke aanduiding voor voettekst 7">
            <a:extLst>
              <a:ext uri="{FF2B5EF4-FFF2-40B4-BE49-F238E27FC236}">
                <a16:creationId xmlns:a16="http://schemas.microsoft.com/office/drawing/2014/main" id="{558D811E-BCBA-88D5-61A3-26D20BB5FF20}"/>
              </a:ext>
            </a:extLst>
          </p:cNvPr>
          <p:cNvSpPr>
            <a:spLocks noGrp="1"/>
          </p:cNvSpPr>
          <p:nvPr>
            <p:ph type="ftr" sz="quarter" idx="11"/>
          </p:nvPr>
        </p:nvSpPr>
        <p:spPr/>
        <p:txBody>
          <a:bodyPr/>
          <a:lstStyle/>
          <a:p>
            <a:endParaRPr lang="nl-NL"/>
          </a:p>
        </p:txBody>
      </p:sp>
    </p:spTree>
    <p:extLst>
      <p:ext uri="{BB962C8B-B14F-4D97-AF65-F5344CB8AC3E}">
        <p14:creationId xmlns:p14="http://schemas.microsoft.com/office/powerpoint/2010/main" val="30722999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Logo slide" preserve="1">
  <p:cSld name="Logo slide">
    <p:bg>
      <p:bgPr>
        <a:solidFill>
          <a:srgbClr val="E5F4E0"/>
        </a:solidFill>
        <a:effectLst/>
      </p:bgPr>
    </p:bg>
    <p:spTree>
      <p:nvGrpSpPr>
        <p:cNvPr id="1" name="Shape 47"/>
        <p:cNvGrpSpPr/>
        <p:nvPr/>
      </p:nvGrpSpPr>
      <p:grpSpPr>
        <a:xfrm>
          <a:off x="0" y="0"/>
          <a:ext cx="0" cy="0"/>
          <a:chOff x="0" y="0"/>
          <a:chExt cx="0" cy="0"/>
        </a:xfrm>
      </p:grpSpPr>
      <p:sp>
        <p:nvSpPr>
          <p:cNvPr id="48" name="Google Shape;48;p42"/>
          <p:cNvSpPr/>
          <p:nvPr/>
        </p:nvSpPr>
        <p:spPr>
          <a:xfrm>
            <a:off x="2934774" y="2123347"/>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49" name="Google Shape;49;p42"/>
          <p:cNvSpPr/>
          <p:nvPr/>
        </p:nvSpPr>
        <p:spPr>
          <a:xfrm>
            <a:off x="9164333" y="2123347"/>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50" name="Google Shape;50;p42"/>
          <p:cNvSpPr/>
          <p:nvPr/>
        </p:nvSpPr>
        <p:spPr>
          <a:xfrm>
            <a:off x="15393892" y="2123347"/>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51" name="Google Shape;51;p42"/>
          <p:cNvSpPr/>
          <p:nvPr/>
        </p:nvSpPr>
        <p:spPr>
          <a:xfrm>
            <a:off x="2934774" y="6915480"/>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52" name="Google Shape;52;p42"/>
          <p:cNvSpPr/>
          <p:nvPr/>
        </p:nvSpPr>
        <p:spPr>
          <a:xfrm>
            <a:off x="9164333" y="6915480"/>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53" name="Google Shape;53;p42"/>
          <p:cNvSpPr/>
          <p:nvPr/>
        </p:nvSpPr>
        <p:spPr>
          <a:xfrm>
            <a:off x="15393892" y="6915480"/>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54" name="Google Shape;54;p42"/>
          <p:cNvSpPr>
            <a:spLocks noGrp="1"/>
          </p:cNvSpPr>
          <p:nvPr>
            <p:ph type="pic" idx="2"/>
          </p:nvPr>
        </p:nvSpPr>
        <p:spPr>
          <a:xfrm>
            <a:off x="16474842" y="8310427"/>
            <a:ext cx="3823265" cy="1887585"/>
          </a:xfrm>
          <a:prstGeom prst="rect">
            <a:avLst/>
          </a:prstGeom>
          <a:noFill/>
          <a:ln>
            <a:noFill/>
          </a:ln>
        </p:spPr>
      </p:sp>
      <p:sp>
        <p:nvSpPr>
          <p:cNvPr id="55" name="Google Shape;55;p42"/>
          <p:cNvSpPr>
            <a:spLocks noGrp="1"/>
          </p:cNvSpPr>
          <p:nvPr>
            <p:ph type="pic" idx="3"/>
          </p:nvPr>
        </p:nvSpPr>
        <p:spPr>
          <a:xfrm>
            <a:off x="11831148" y="2849079"/>
            <a:ext cx="791872" cy="3225709"/>
          </a:xfrm>
          <a:prstGeom prst="rect">
            <a:avLst/>
          </a:prstGeom>
          <a:noFill/>
          <a:ln>
            <a:noFill/>
          </a:ln>
        </p:spPr>
      </p:sp>
      <p:sp>
        <p:nvSpPr>
          <p:cNvPr id="56" name="Google Shape;56;p42"/>
          <p:cNvSpPr>
            <a:spLocks noGrp="1"/>
          </p:cNvSpPr>
          <p:nvPr>
            <p:ph type="pic" idx="4"/>
          </p:nvPr>
        </p:nvSpPr>
        <p:spPr>
          <a:xfrm>
            <a:off x="16298068" y="3793323"/>
            <a:ext cx="4176811" cy="1337220"/>
          </a:xfrm>
          <a:prstGeom prst="rect">
            <a:avLst/>
          </a:prstGeom>
          <a:noFill/>
          <a:ln>
            <a:noFill/>
          </a:ln>
        </p:spPr>
      </p:sp>
      <p:sp>
        <p:nvSpPr>
          <p:cNvPr id="57" name="Google Shape;57;p42"/>
          <p:cNvSpPr>
            <a:spLocks noGrp="1"/>
          </p:cNvSpPr>
          <p:nvPr>
            <p:ph type="pic" idx="5"/>
          </p:nvPr>
        </p:nvSpPr>
        <p:spPr>
          <a:xfrm>
            <a:off x="3838953" y="8412859"/>
            <a:ext cx="4317144" cy="1682417"/>
          </a:xfrm>
          <a:prstGeom prst="rect">
            <a:avLst/>
          </a:prstGeom>
          <a:noFill/>
          <a:ln>
            <a:noFill/>
          </a:ln>
        </p:spPr>
      </p:sp>
      <p:sp>
        <p:nvSpPr>
          <p:cNvPr id="58" name="Google Shape;58;p42"/>
          <p:cNvSpPr>
            <a:spLocks noGrp="1"/>
          </p:cNvSpPr>
          <p:nvPr>
            <p:ph type="pic" idx="6"/>
          </p:nvPr>
        </p:nvSpPr>
        <p:spPr>
          <a:xfrm>
            <a:off x="11249595" y="7641212"/>
            <a:ext cx="1954976" cy="3225710"/>
          </a:xfrm>
          <a:prstGeom prst="rect">
            <a:avLst/>
          </a:prstGeom>
          <a:noFill/>
          <a:ln>
            <a:noFill/>
          </a:ln>
        </p:spPr>
      </p:sp>
      <p:sp>
        <p:nvSpPr>
          <p:cNvPr id="59" name="Google Shape;59;p42"/>
          <p:cNvSpPr>
            <a:spLocks noGrp="1"/>
          </p:cNvSpPr>
          <p:nvPr>
            <p:ph type="pic" idx="7"/>
          </p:nvPr>
        </p:nvSpPr>
        <p:spPr>
          <a:xfrm>
            <a:off x="4145661" y="3991933"/>
            <a:ext cx="3703728" cy="940000"/>
          </a:xfrm>
          <a:prstGeom prst="rect">
            <a:avLst/>
          </a:prstGeom>
          <a:noFill/>
          <a:ln>
            <a:noFill/>
          </a:ln>
        </p:spPr>
      </p:sp>
      <p:sp>
        <p:nvSpPr>
          <p:cNvPr id="60" name="Google Shape;60;p42"/>
          <p:cNvSpPr txBox="1">
            <a:spLocks noGrp="1"/>
          </p:cNvSpPr>
          <p:nvPr>
            <p:ph type="sldNum" idx="12"/>
          </p:nvPr>
        </p:nvSpPr>
        <p:spPr>
          <a:xfrm>
            <a:off x="12001499" y="13080999"/>
            <a:ext cx="368505" cy="374600"/>
          </a:xfrm>
          <a:prstGeom prst="rect">
            <a:avLst/>
          </a:prstGeom>
          <a:noFill/>
          <a:ln>
            <a:noFill/>
          </a:ln>
        </p:spPr>
        <p:txBody>
          <a:bodyPr spcFirstLastPara="1" wrap="square" lIns="50800" tIns="50800" rIns="50800" bIns="50800" anchor="b" anchorCtr="0">
            <a:spAutoFit/>
          </a:bodyPr>
          <a:lstStyle>
            <a:lvl1pPr marL="0" lvl="0"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1pPr>
            <a:lvl2pPr marL="0" lvl="1"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2pPr>
            <a:lvl3pPr marL="0" lvl="2"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3pPr>
            <a:lvl4pPr marL="0" lvl="3"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4pPr>
            <a:lvl5pPr marL="0" lvl="4"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5pPr>
            <a:lvl6pPr marL="0" lvl="5"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6pPr>
            <a:lvl7pPr marL="0" lvl="6"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7pPr>
            <a:lvl8pPr marL="0" lvl="7"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8pPr>
            <a:lvl9pPr marL="0" lvl="8"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GB"/>
              <a:t>‹nr.›</a:t>
            </a:fld>
            <a:endParaRPr/>
          </a:p>
        </p:txBody>
      </p:sp>
    </p:spTree>
    <p:extLst>
      <p:ext uri="{BB962C8B-B14F-4D97-AF65-F5344CB8AC3E}">
        <p14:creationId xmlns:p14="http://schemas.microsoft.com/office/powerpoint/2010/main" val="363594518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Quote en foto" preserve="1">
  <p:cSld name="Quote en foto">
    <p:bg>
      <p:bgPr>
        <a:solidFill>
          <a:srgbClr val="FFD3E2"/>
        </a:solidFill>
        <a:effectLst/>
      </p:bgPr>
    </p:bg>
    <p:spTree>
      <p:nvGrpSpPr>
        <p:cNvPr id="1" name="Shape 61"/>
        <p:cNvGrpSpPr/>
        <p:nvPr/>
      </p:nvGrpSpPr>
      <p:grpSpPr>
        <a:xfrm>
          <a:off x="0" y="0"/>
          <a:ext cx="0" cy="0"/>
          <a:chOff x="0" y="0"/>
          <a:chExt cx="0" cy="0"/>
        </a:xfrm>
      </p:grpSpPr>
      <p:sp>
        <p:nvSpPr>
          <p:cNvPr id="62" name="Google Shape;62;p43"/>
          <p:cNvSpPr txBox="1">
            <a:spLocks noGrp="1" noRot="1" noMove="1" noResize="1" noEditPoints="1" noAdjustHandles="1" noChangeArrowheads="1" noChangeShapeType="1"/>
          </p:cNvSpPr>
          <p:nvPr>
            <p:ph type="body" idx="1" hasCustomPrompt="1"/>
          </p:nvPr>
        </p:nvSpPr>
        <p:spPr>
          <a:xfrm>
            <a:off x="1524000" y="1524000"/>
            <a:ext cx="21336000" cy="1641475"/>
          </a:xfrm>
          <a:prstGeom prst="rect">
            <a:avLst/>
          </a:prstGeom>
          <a:noFill/>
          <a:ln>
            <a:noFill/>
          </a:ln>
        </p:spPr>
        <p:txBody>
          <a:bodyPr spcFirstLastPara="1" wrap="square" lIns="50800" tIns="50800" rIns="50800" bIns="50800" anchor="t" anchorCtr="0">
            <a:spAutoFit/>
          </a:bodyPr>
          <a:lstStyle>
            <a:lvl1pPr marL="457200" lvl="0" indent="-228600" algn="l">
              <a:lnSpc>
                <a:spcPct val="125000"/>
              </a:lnSpc>
              <a:spcBef>
                <a:spcPts val="0"/>
              </a:spcBef>
              <a:spcAft>
                <a:spcPts val="0"/>
              </a:spcAft>
              <a:buClr>
                <a:srgbClr val="38001E"/>
              </a:buClr>
              <a:buSzPts val="8000"/>
              <a:buFont typeface="DM Sans"/>
              <a:buNone/>
              <a:defRPr sz="8000" b="1">
                <a:solidFill>
                  <a:srgbClr val="38001E"/>
                </a:solidFill>
                <a:latin typeface="DM Sans"/>
                <a:ea typeface="DM Sans"/>
                <a:cs typeface="DM Sans"/>
                <a:sym typeface="DM Sans"/>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“Quote”</a:t>
            </a:r>
            <a:endParaRPr/>
          </a:p>
        </p:txBody>
      </p:sp>
      <p:sp>
        <p:nvSpPr>
          <p:cNvPr id="63" name="Google Shape;63;p43"/>
          <p:cNvSpPr/>
          <p:nvPr/>
        </p:nvSpPr>
        <p:spPr>
          <a:xfrm>
            <a:off x="1524000" y="9911564"/>
            <a:ext cx="3807387" cy="3804437"/>
          </a:xfrm>
          <a:prstGeom prst="rect">
            <a:avLst/>
          </a:prstGeom>
          <a:solidFill>
            <a:srgbClr val="000000">
              <a:alpha val="14901"/>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64" name="Google Shape;64;p43"/>
          <p:cNvSpPr>
            <a:spLocks noGrp="1"/>
          </p:cNvSpPr>
          <p:nvPr>
            <p:ph type="pic" idx="2"/>
          </p:nvPr>
        </p:nvSpPr>
        <p:spPr>
          <a:xfrm>
            <a:off x="1524000" y="9911564"/>
            <a:ext cx="3807387" cy="3804436"/>
          </a:xfrm>
          <a:prstGeom prst="rect">
            <a:avLst/>
          </a:prstGeom>
          <a:noFill/>
          <a:ln>
            <a:noFill/>
          </a:ln>
        </p:spPr>
      </p:sp>
      <p:sp>
        <p:nvSpPr>
          <p:cNvPr id="65" name="Google Shape;65;p43"/>
          <p:cNvSpPr txBox="1">
            <a:spLocks noGrp="1"/>
          </p:cNvSpPr>
          <p:nvPr>
            <p:ph type="body" idx="3" hasCustomPrompt="1"/>
          </p:nvPr>
        </p:nvSpPr>
        <p:spPr>
          <a:xfrm>
            <a:off x="6096000" y="12012422"/>
            <a:ext cx="13359319" cy="656590"/>
          </a:xfrm>
          <a:prstGeom prst="rect">
            <a:avLst/>
          </a:prstGeom>
          <a:noFill/>
          <a:ln>
            <a:noFill/>
          </a:ln>
        </p:spPr>
        <p:txBody>
          <a:bodyPr spcFirstLastPara="1" wrap="square" lIns="50800" tIns="50800" rIns="50800" bIns="50800" anchor="b" anchorCtr="0">
            <a:spAutoFit/>
          </a:bodyPr>
          <a:lstStyle>
            <a:lvl1pPr marL="88011" lvl="0" indent="0" algn="l">
              <a:lnSpc>
                <a:spcPct val="100000"/>
              </a:lnSpc>
              <a:spcBef>
                <a:spcPts val="0"/>
              </a:spcBef>
              <a:spcAft>
                <a:spcPts val="0"/>
              </a:spcAft>
              <a:buClr>
                <a:srgbClr val="37001E"/>
              </a:buClr>
              <a:buSzPts val="2214"/>
              <a:buNone/>
              <a:defRPr sz="3600">
                <a:solidFill>
                  <a:srgbClr val="38001E"/>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a:t>
            </a:r>
            <a:endParaRPr/>
          </a:p>
        </p:txBody>
      </p:sp>
    </p:spTree>
    <p:extLst>
      <p:ext uri="{BB962C8B-B14F-4D97-AF65-F5344CB8AC3E}">
        <p14:creationId xmlns:p14="http://schemas.microsoft.com/office/powerpoint/2010/main" val="160893324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Quote en foto" preserve="1">
  <p:cSld name="1_Quote en foto">
    <p:bg>
      <p:bgPr>
        <a:solidFill>
          <a:srgbClr val="E5F4E0"/>
        </a:solidFill>
        <a:effectLst/>
      </p:bgPr>
    </p:bg>
    <p:spTree>
      <p:nvGrpSpPr>
        <p:cNvPr id="1" name="Shape 61"/>
        <p:cNvGrpSpPr/>
        <p:nvPr/>
      </p:nvGrpSpPr>
      <p:grpSpPr>
        <a:xfrm>
          <a:off x="0" y="0"/>
          <a:ext cx="0" cy="0"/>
          <a:chOff x="0" y="0"/>
          <a:chExt cx="0" cy="0"/>
        </a:xfrm>
      </p:grpSpPr>
      <p:sp>
        <p:nvSpPr>
          <p:cNvPr id="62" name="Google Shape;62;p43"/>
          <p:cNvSpPr txBox="1">
            <a:spLocks noGrp="1" noRot="1" noMove="1" noResize="1" noEditPoints="1" noAdjustHandles="1" noChangeArrowheads="1" noChangeShapeType="1"/>
          </p:cNvSpPr>
          <p:nvPr>
            <p:ph type="body" idx="1" hasCustomPrompt="1"/>
          </p:nvPr>
        </p:nvSpPr>
        <p:spPr>
          <a:xfrm>
            <a:off x="1524000" y="1524000"/>
            <a:ext cx="21336000" cy="1641475"/>
          </a:xfrm>
          <a:prstGeom prst="rect">
            <a:avLst/>
          </a:prstGeom>
          <a:noFill/>
          <a:ln>
            <a:noFill/>
          </a:ln>
        </p:spPr>
        <p:txBody>
          <a:bodyPr spcFirstLastPara="1" wrap="square" lIns="50800" tIns="50800" rIns="50800" bIns="50800" anchor="t" anchorCtr="0">
            <a:spAutoFit/>
          </a:bodyPr>
          <a:lstStyle>
            <a:lvl1pPr marL="457200" lvl="0" indent="-228600" algn="l">
              <a:lnSpc>
                <a:spcPct val="125000"/>
              </a:lnSpc>
              <a:spcBef>
                <a:spcPts val="0"/>
              </a:spcBef>
              <a:spcAft>
                <a:spcPts val="0"/>
              </a:spcAft>
              <a:buClr>
                <a:srgbClr val="38001E"/>
              </a:buClr>
              <a:buSzPts val="8000"/>
              <a:buFont typeface="DM Sans"/>
              <a:buNone/>
              <a:defRPr sz="8000" b="1">
                <a:solidFill>
                  <a:srgbClr val="38001E"/>
                </a:solidFill>
                <a:latin typeface="DM Sans"/>
                <a:ea typeface="DM Sans"/>
                <a:cs typeface="DM Sans"/>
                <a:sym typeface="DM Sans"/>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“Quote”</a:t>
            </a:r>
            <a:endParaRPr/>
          </a:p>
        </p:txBody>
      </p:sp>
      <p:sp>
        <p:nvSpPr>
          <p:cNvPr id="63" name="Google Shape;63;p43"/>
          <p:cNvSpPr/>
          <p:nvPr/>
        </p:nvSpPr>
        <p:spPr>
          <a:xfrm>
            <a:off x="1524000" y="9911564"/>
            <a:ext cx="3807387" cy="3804437"/>
          </a:xfrm>
          <a:prstGeom prst="rect">
            <a:avLst/>
          </a:prstGeom>
          <a:solidFill>
            <a:srgbClr val="000000">
              <a:alpha val="14901"/>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64" name="Google Shape;64;p43"/>
          <p:cNvSpPr>
            <a:spLocks noGrp="1"/>
          </p:cNvSpPr>
          <p:nvPr>
            <p:ph type="pic" idx="2"/>
          </p:nvPr>
        </p:nvSpPr>
        <p:spPr>
          <a:xfrm>
            <a:off x="1524000" y="9911564"/>
            <a:ext cx="3807387" cy="3804436"/>
          </a:xfrm>
          <a:prstGeom prst="rect">
            <a:avLst/>
          </a:prstGeom>
          <a:noFill/>
          <a:ln>
            <a:noFill/>
          </a:ln>
        </p:spPr>
      </p:sp>
      <p:sp>
        <p:nvSpPr>
          <p:cNvPr id="65" name="Google Shape;65;p43"/>
          <p:cNvSpPr txBox="1">
            <a:spLocks noGrp="1"/>
          </p:cNvSpPr>
          <p:nvPr>
            <p:ph type="body" idx="3" hasCustomPrompt="1"/>
          </p:nvPr>
        </p:nvSpPr>
        <p:spPr>
          <a:xfrm>
            <a:off x="6096000" y="12012422"/>
            <a:ext cx="13359319" cy="656590"/>
          </a:xfrm>
          <a:prstGeom prst="rect">
            <a:avLst/>
          </a:prstGeom>
          <a:noFill/>
          <a:ln>
            <a:noFill/>
          </a:ln>
        </p:spPr>
        <p:txBody>
          <a:bodyPr spcFirstLastPara="1" wrap="square" lIns="50800" tIns="50800" rIns="50800" bIns="50800" anchor="b" anchorCtr="0">
            <a:spAutoFit/>
          </a:bodyPr>
          <a:lstStyle>
            <a:lvl1pPr marL="88011" lvl="0" indent="0" algn="l">
              <a:lnSpc>
                <a:spcPct val="100000"/>
              </a:lnSpc>
              <a:spcBef>
                <a:spcPts val="0"/>
              </a:spcBef>
              <a:spcAft>
                <a:spcPts val="0"/>
              </a:spcAft>
              <a:buClr>
                <a:srgbClr val="37001E"/>
              </a:buClr>
              <a:buSzPts val="2214"/>
              <a:buNone/>
              <a:defRPr sz="3600">
                <a:solidFill>
                  <a:srgbClr val="38001E"/>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a:t>
            </a:r>
            <a:endParaRPr/>
          </a:p>
        </p:txBody>
      </p:sp>
    </p:spTree>
    <p:extLst>
      <p:ext uri="{BB962C8B-B14F-4D97-AF65-F5344CB8AC3E}">
        <p14:creationId xmlns:p14="http://schemas.microsoft.com/office/powerpoint/2010/main" val="349544821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Quote en foto" preserve="1" userDrawn="1">
  <p:cSld name="1_Quote en foto">
    <p:bg>
      <p:bgPr>
        <a:solidFill>
          <a:srgbClr val="E5F4E0"/>
        </a:solidFill>
        <a:effectLst/>
      </p:bgPr>
    </p:bg>
    <p:spTree>
      <p:nvGrpSpPr>
        <p:cNvPr id="1" name="Shape 61"/>
        <p:cNvGrpSpPr/>
        <p:nvPr/>
      </p:nvGrpSpPr>
      <p:grpSpPr>
        <a:xfrm>
          <a:off x="0" y="0"/>
          <a:ext cx="0" cy="0"/>
          <a:chOff x="0" y="0"/>
          <a:chExt cx="0" cy="0"/>
        </a:xfrm>
      </p:grpSpPr>
      <p:sp>
        <p:nvSpPr>
          <p:cNvPr id="62" name="Google Shape;62;p43"/>
          <p:cNvSpPr txBox="1">
            <a:spLocks noGrp="1" noRot="1" noMove="1" noResize="1" noEditPoints="1" noAdjustHandles="1" noChangeArrowheads="1" noChangeShapeType="1"/>
          </p:cNvSpPr>
          <p:nvPr>
            <p:ph type="body" idx="1" hasCustomPrompt="1"/>
          </p:nvPr>
        </p:nvSpPr>
        <p:spPr>
          <a:xfrm>
            <a:off x="1524000" y="1524000"/>
            <a:ext cx="21336000" cy="1641475"/>
          </a:xfrm>
          <a:prstGeom prst="rect">
            <a:avLst/>
          </a:prstGeom>
          <a:noFill/>
          <a:ln>
            <a:noFill/>
          </a:ln>
        </p:spPr>
        <p:txBody>
          <a:bodyPr spcFirstLastPara="1" wrap="square" lIns="50800" tIns="50800" rIns="50800" bIns="50800" anchor="t" anchorCtr="0">
            <a:spAutoFit/>
          </a:bodyPr>
          <a:lstStyle>
            <a:lvl1pPr marL="457200" lvl="0" indent="-228600" algn="l">
              <a:lnSpc>
                <a:spcPct val="125000"/>
              </a:lnSpc>
              <a:spcBef>
                <a:spcPts val="0"/>
              </a:spcBef>
              <a:spcAft>
                <a:spcPts val="0"/>
              </a:spcAft>
              <a:buClr>
                <a:srgbClr val="38001E"/>
              </a:buClr>
              <a:buSzPts val="8000"/>
              <a:buFont typeface="DM Sans"/>
              <a:buNone/>
              <a:defRPr sz="8000" b="1">
                <a:solidFill>
                  <a:srgbClr val="38001E"/>
                </a:solidFill>
                <a:latin typeface="DM Sans"/>
                <a:ea typeface="DM Sans"/>
                <a:cs typeface="DM Sans"/>
                <a:sym typeface="DM Sans"/>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“Quote”</a:t>
            </a:r>
            <a:endParaRPr/>
          </a:p>
        </p:txBody>
      </p:sp>
      <p:sp>
        <p:nvSpPr>
          <p:cNvPr id="65" name="Google Shape;65;p43"/>
          <p:cNvSpPr txBox="1">
            <a:spLocks noGrp="1" noRot="1" noMove="1" noResize="1" noEditPoints="1" noAdjustHandles="1" noChangeArrowheads="1" noChangeShapeType="1"/>
          </p:cNvSpPr>
          <p:nvPr>
            <p:ph type="body" idx="3" hasCustomPrompt="1"/>
          </p:nvPr>
        </p:nvSpPr>
        <p:spPr>
          <a:xfrm>
            <a:off x="1524000" y="11887405"/>
            <a:ext cx="13359319" cy="656590"/>
          </a:xfrm>
          <a:prstGeom prst="rect">
            <a:avLst/>
          </a:prstGeom>
          <a:noFill/>
          <a:ln>
            <a:noFill/>
          </a:ln>
        </p:spPr>
        <p:txBody>
          <a:bodyPr spcFirstLastPara="1" wrap="square" lIns="50800" tIns="50800" rIns="50800" bIns="50800" anchor="b" anchorCtr="0">
            <a:spAutoFit/>
          </a:bodyPr>
          <a:lstStyle>
            <a:lvl1pPr marL="88011" lvl="0" indent="0" algn="l">
              <a:lnSpc>
                <a:spcPct val="100000"/>
              </a:lnSpc>
              <a:spcBef>
                <a:spcPts val="0"/>
              </a:spcBef>
              <a:spcAft>
                <a:spcPts val="0"/>
              </a:spcAft>
              <a:buClr>
                <a:srgbClr val="37001E"/>
              </a:buClr>
              <a:buSzPts val="2214"/>
              <a:buNone/>
              <a:defRPr sz="3600">
                <a:solidFill>
                  <a:srgbClr val="38001E"/>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a:t>
            </a:r>
            <a:endParaRPr/>
          </a:p>
        </p:txBody>
      </p:sp>
    </p:spTree>
    <p:extLst>
      <p:ext uri="{BB962C8B-B14F-4D97-AF65-F5344CB8AC3E}">
        <p14:creationId xmlns:p14="http://schemas.microsoft.com/office/powerpoint/2010/main" val="355309027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Quote en foto" preserve="1" userDrawn="1">
  <p:cSld name="1_Quote en foto">
    <p:bg>
      <p:bgPr>
        <a:solidFill>
          <a:srgbClr val="FFD3E3"/>
        </a:solidFill>
        <a:effectLst/>
      </p:bgPr>
    </p:bg>
    <p:spTree>
      <p:nvGrpSpPr>
        <p:cNvPr id="1" name="Shape 61"/>
        <p:cNvGrpSpPr/>
        <p:nvPr/>
      </p:nvGrpSpPr>
      <p:grpSpPr>
        <a:xfrm>
          <a:off x="0" y="0"/>
          <a:ext cx="0" cy="0"/>
          <a:chOff x="0" y="0"/>
          <a:chExt cx="0" cy="0"/>
        </a:xfrm>
      </p:grpSpPr>
      <p:sp>
        <p:nvSpPr>
          <p:cNvPr id="62" name="Google Shape;62;p43"/>
          <p:cNvSpPr txBox="1">
            <a:spLocks noGrp="1" noRot="1" noMove="1" noResize="1" noEditPoints="1" noAdjustHandles="1" noChangeArrowheads="1" noChangeShapeType="1"/>
          </p:cNvSpPr>
          <p:nvPr>
            <p:ph type="body" idx="1" hasCustomPrompt="1"/>
          </p:nvPr>
        </p:nvSpPr>
        <p:spPr>
          <a:xfrm>
            <a:off x="1524000" y="1524000"/>
            <a:ext cx="21336000" cy="1641475"/>
          </a:xfrm>
          <a:prstGeom prst="rect">
            <a:avLst/>
          </a:prstGeom>
          <a:noFill/>
          <a:ln>
            <a:noFill/>
          </a:ln>
        </p:spPr>
        <p:txBody>
          <a:bodyPr spcFirstLastPara="1" wrap="square" lIns="50800" tIns="50800" rIns="50800" bIns="50800" anchor="t" anchorCtr="0">
            <a:spAutoFit/>
          </a:bodyPr>
          <a:lstStyle>
            <a:lvl1pPr marL="457200" lvl="0" indent="-228600" algn="l">
              <a:lnSpc>
                <a:spcPct val="125000"/>
              </a:lnSpc>
              <a:spcBef>
                <a:spcPts val="0"/>
              </a:spcBef>
              <a:spcAft>
                <a:spcPts val="0"/>
              </a:spcAft>
              <a:buClr>
                <a:srgbClr val="38001E"/>
              </a:buClr>
              <a:buSzPts val="8000"/>
              <a:buFont typeface="DM Sans"/>
              <a:buNone/>
              <a:defRPr sz="8000" b="1">
                <a:solidFill>
                  <a:srgbClr val="38001E"/>
                </a:solidFill>
                <a:latin typeface="DM Sans"/>
                <a:ea typeface="DM Sans"/>
                <a:cs typeface="DM Sans"/>
                <a:sym typeface="DM Sans"/>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“Quote”</a:t>
            </a:r>
            <a:endParaRPr/>
          </a:p>
        </p:txBody>
      </p:sp>
      <p:sp>
        <p:nvSpPr>
          <p:cNvPr id="65" name="Google Shape;65;p43"/>
          <p:cNvSpPr txBox="1">
            <a:spLocks noGrp="1" noRot="1" noMove="1" noResize="1" noEditPoints="1" noAdjustHandles="1" noChangeArrowheads="1" noChangeShapeType="1"/>
          </p:cNvSpPr>
          <p:nvPr>
            <p:ph type="body" idx="3" hasCustomPrompt="1"/>
          </p:nvPr>
        </p:nvSpPr>
        <p:spPr>
          <a:xfrm>
            <a:off x="1524000" y="11887405"/>
            <a:ext cx="13359319" cy="656590"/>
          </a:xfrm>
          <a:prstGeom prst="rect">
            <a:avLst/>
          </a:prstGeom>
          <a:noFill/>
          <a:ln>
            <a:noFill/>
          </a:ln>
        </p:spPr>
        <p:txBody>
          <a:bodyPr spcFirstLastPara="1" wrap="square" lIns="50800" tIns="50800" rIns="50800" bIns="50800" anchor="b" anchorCtr="0">
            <a:spAutoFit/>
          </a:bodyPr>
          <a:lstStyle>
            <a:lvl1pPr marL="88011" lvl="0" indent="0" algn="l">
              <a:lnSpc>
                <a:spcPct val="100000"/>
              </a:lnSpc>
              <a:spcBef>
                <a:spcPts val="0"/>
              </a:spcBef>
              <a:spcAft>
                <a:spcPts val="0"/>
              </a:spcAft>
              <a:buClr>
                <a:srgbClr val="37001E"/>
              </a:buClr>
              <a:buSzPts val="2214"/>
              <a:buNone/>
              <a:defRPr sz="3600">
                <a:solidFill>
                  <a:srgbClr val="38001E"/>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a:t>
            </a:r>
            <a:endParaRPr/>
          </a:p>
        </p:txBody>
      </p:sp>
    </p:spTree>
    <p:extLst>
      <p:ext uri="{BB962C8B-B14F-4D97-AF65-F5344CB8AC3E}">
        <p14:creationId xmlns:p14="http://schemas.microsoft.com/office/powerpoint/2010/main" val="62912603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Tekst volledige pagina" preserve="1" userDrawn="1">
  <p:cSld name="Tekst volledige pagina">
    <p:bg>
      <p:bgPr>
        <a:solidFill>
          <a:srgbClr val="E5F4E0"/>
        </a:solidFill>
        <a:effectLst/>
      </p:bgPr>
    </p:bg>
    <p:spTree>
      <p:nvGrpSpPr>
        <p:cNvPr id="1" name="Shape 71"/>
        <p:cNvGrpSpPr/>
        <p:nvPr/>
      </p:nvGrpSpPr>
      <p:grpSpPr>
        <a:xfrm>
          <a:off x="0" y="0"/>
          <a:ext cx="0" cy="0"/>
          <a:chOff x="0" y="0"/>
          <a:chExt cx="0" cy="0"/>
        </a:xfrm>
      </p:grpSpPr>
      <p:sp>
        <p:nvSpPr>
          <p:cNvPr id="2" name="Tijdelijke aanduiding voor voettekst 1">
            <a:extLst>
              <a:ext uri="{FF2B5EF4-FFF2-40B4-BE49-F238E27FC236}">
                <a16:creationId xmlns:a16="http://schemas.microsoft.com/office/drawing/2014/main" id="{D1ABA772-16FD-52CA-768E-3B1C7FD75858}"/>
              </a:ext>
            </a:extLst>
          </p:cNvPr>
          <p:cNvSpPr>
            <a:spLocks noGrp="1"/>
          </p:cNvSpPr>
          <p:nvPr>
            <p:ph type="ftr" sz="quarter" idx="13"/>
          </p:nvPr>
        </p:nvSpPr>
        <p:spPr/>
        <p:txBody>
          <a:bodyPr/>
          <a:lstStyle/>
          <a:p>
            <a:endParaRPr lang="nl-NL"/>
          </a:p>
        </p:txBody>
      </p:sp>
      <p:sp>
        <p:nvSpPr>
          <p:cNvPr id="5" name="Titel 4">
            <a:extLst>
              <a:ext uri="{FF2B5EF4-FFF2-40B4-BE49-F238E27FC236}">
                <a16:creationId xmlns:a16="http://schemas.microsoft.com/office/drawing/2014/main" id="{2E0853DE-CA03-6B87-E783-D1DB41D637D4}"/>
              </a:ext>
            </a:extLst>
          </p:cNvPr>
          <p:cNvSpPr>
            <a:spLocks noGrp="1" noRot="1" noMove="1" noResize="1" noEditPoints="1" noAdjustHandles="1" noChangeArrowheads="1" noChangeShapeType="1"/>
          </p:cNvSpPr>
          <p:nvPr>
            <p:ph type="title" hasCustomPrompt="1"/>
          </p:nvPr>
        </p:nvSpPr>
        <p:spPr>
          <a:xfrm>
            <a:off x="1676400" y="1659467"/>
            <a:ext cx="21031200" cy="945030"/>
          </a:xfrm>
        </p:spPr>
        <p:txBody>
          <a:bodyPr/>
          <a:lstStyle>
            <a:lvl1pPr>
              <a:defRPr/>
            </a:lvl1pPr>
          </a:lstStyle>
          <a:p>
            <a:r>
              <a:rPr lang="nl-NL"/>
              <a:t>Titel</a:t>
            </a:r>
          </a:p>
        </p:txBody>
      </p:sp>
      <p:sp>
        <p:nvSpPr>
          <p:cNvPr id="7" name="Tijdelijke aanduiding voor tekst 6">
            <a:extLst>
              <a:ext uri="{FF2B5EF4-FFF2-40B4-BE49-F238E27FC236}">
                <a16:creationId xmlns:a16="http://schemas.microsoft.com/office/drawing/2014/main" id="{35872EC0-096E-7F61-90D0-371E2F68FB73}"/>
              </a:ext>
            </a:extLst>
          </p:cNvPr>
          <p:cNvSpPr>
            <a:spLocks noGrp="1" noRot="1" noMove="1" noResize="1" noEditPoints="1" noAdjustHandles="1" noChangeArrowheads="1" noChangeShapeType="1"/>
          </p:cNvSpPr>
          <p:nvPr>
            <p:ph type="body" sz="quarter" idx="14"/>
          </p:nvPr>
        </p:nvSpPr>
        <p:spPr>
          <a:xfrm>
            <a:off x="1676400" y="2995613"/>
            <a:ext cx="21031200" cy="7354887"/>
          </a:xfrm>
          <a:prstGeom prst="rect">
            <a:avLst/>
          </a:prstGeom>
        </p:spPr>
        <p:txBody>
          <a:bodyPr/>
          <a:lstStyle>
            <a:lvl1pPr>
              <a:defRPr sz="3600">
                <a:solidFill>
                  <a:schemeClr val="tx1"/>
                </a:solidFill>
                <a:latin typeface="+mn-lt"/>
              </a:defRPr>
            </a:lvl1pPr>
            <a:lvl2pPr>
              <a:defRPr sz="3600">
                <a:solidFill>
                  <a:schemeClr val="tx1"/>
                </a:solidFill>
                <a:latin typeface="+mn-lt"/>
              </a:defRPr>
            </a:lvl2pPr>
            <a:lvl3pPr>
              <a:defRPr sz="3600">
                <a:solidFill>
                  <a:schemeClr val="tx1"/>
                </a:solidFill>
                <a:latin typeface="+mn-lt"/>
              </a:defRPr>
            </a:lvl3pPr>
            <a:lvl4pPr>
              <a:defRPr sz="3600">
                <a:solidFill>
                  <a:schemeClr val="tx1"/>
                </a:solidFill>
                <a:latin typeface="+mn-lt"/>
              </a:defRPr>
            </a:lvl4pPr>
            <a:lvl5pPr>
              <a:defRPr sz="3600">
                <a:solidFill>
                  <a:schemeClr val="tx1"/>
                </a:solidFill>
                <a:latin typeface="+mn-lt"/>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Tree>
    <p:extLst>
      <p:ext uri="{BB962C8B-B14F-4D97-AF65-F5344CB8AC3E}">
        <p14:creationId xmlns:p14="http://schemas.microsoft.com/office/powerpoint/2010/main" val="157065520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Tekst volledige pagina" preserve="1" userDrawn="1">
  <p:cSld name="1_Tekst volledige pagina">
    <p:bg>
      <p:bgPr>
        <a:solidFill>
          <a:srgbClr val="FFD3E3"/>
        </a:solidFill>
        <a:effectLst/>
      </p:bgPr>
    </p:bg>
    <p:spTree>
      <p:nvGrpSpPr>
        <p:cNvPr id="1" name="Shape 71"/>
        <p:cNvGrpSpPr/>
        <p:nvPr/>
      </p:nvGrpSpPr>
      <p:grpSpPr>
        <a:xfrm>
          <a:off x="0" y="0"/>
          <a:ext cx="0" cy="0"/>
          <a:chOff x="0" y="0"/>
          <a:chExt cx="0" cy="0"/>
        </a:xfrm>
      </p:grpSpPr>
      <p:sp>
        <p:nvSpPr>
          <p:cNvPr id="2" name="Tijdelijke aanduiding voor voettekst 1">
            <a:extLst>
              <a:ext uri="{FF2B5EF4-FFF2-40B4-BE49-F238E27FC236}">
                <a16:creationId xmlns:a16="http://schemas.microsoft.com/office/drawing/2014/main" id="{D1ABA772-16FD-52CA-768E-3B1C7FD75858}"/>
              </a:ext>
            </a:extLst>
          </p:cNvPr>
          <p:cNvSpPr>
            <a:spLocks noGrp="1"/>
          </p:cNvSpPr>
          <p:nvPr>
            <p:ph type="ftr" sz="quarter" idx="13"/>
          </p:nvPr>
        </p:nvSpPr>
        <p:spPr/>
        <p:txBody>
          <a:bodyPr/>
          <a:lstStyle/>
          <a:p>
            <a:endParaRPr lang="nl-NL"/>
          </a:p>
        </p:txBody>
      </p:sp>
      <p:sp>
        <p:nvSpPr>
          <p:cNvPr id="5" name="Titel 4">
            <a:extLst>
              <a:ext uri="{FF2B5EF4-FFF2-40B4-BE49-F238E27FC236}">
                <a16:creationId xmlns:a16="http://schemas.microsoft.com/office/drawing/2014/main" id="{2E0853DE-CA03-6B87-E783-D1DB41D637D4}"/>
              </a:ext>
            </a:extLst>
          </p:cNvPr>
          <p:cNvSpPr>
            <a:spLocks noGrp="1" noRot="1" noMove="1" noResize="1" noEditPoints="1" noAdjustHandles="1" noChangeArrowheads="1" noChangeShapeType="1"/>
          </p:cNvSpPr>
          <p:nvPr>
            <p:ph type="title" hasCustomPrompt="1"/>
          </p:nvPr>
        </p:nvSpPr>
        <p:spPr>
          <a:xfrm>
            <a:off x="1676400" y="1659467"/>
            <a:ext cx="21031200" cy="945030"/>
          </a:xfrm>
        </p:spPr>
        <p:txBody>
          <a:bodyPr/>
          <a:lstStyle>
            <a:lvl1pPr>
              <a:defRPr/>
            </a:lvl1pPr>
          </a:lstStyle>
          <a:p>
            <a:r>
              <a:rPr lang="nl-NL"/>
              <a:t>Titel</a:t>
            </a:r>
          </a:p>
        </p:txBody>
      </p:sp>
      <p:sp>
        <p:nvSpPr>
          <p:cNvPr id="7" name="Tijdelijke aanduiding voor tekst 6">
            <a:extLst>
              <a:ext uri="{FF2B5EF4-FFF2-40B4-BE49-F238E27FC236}">
                <a16:creationId xmlns:a16="http://schemas.microsoft.com/office/drawing/2014/main" id="{35872EC0-096E-7F61-90D0-371E2F68FB73}"/>
              </a:ext>
            </a:extLst>
          </p:cNvPr>
          <p:cNvSpPr>
            <a:spLocks noGrp="1" noRot="1" noMove="1" noResize="1" noEditPoints="1" noAdjustHandles="1" noChangeArrowheads="1" noChangeShapeType="1"/>
          </p:cNvSpPr>
          <p:nvPr>
            <p:ph type="body" sz="quarter" idx="14"/>
          </p:nvPr>
        </p:nvSpPr>
        <p:spPr>
          <a:xfrm>
            <a:off x="1676400" y="2995613"/>
            <a:ext cx="21031200" cy="7354887"/>
          </a:xfrm>
          <a:prstGeom prst="rect">
            <a:avLst/>
          </a:prstGeom>
        </p:spPr>
        <p:txBody>
          <a:bodyPr/>
          <a:lstStyle>
            <a:lvl1pPr>
              <a:defRPr sz="3600">
                <a:solidFill>
                  <a:schemeClr val="tx1"/>
                </a:solidFill>
                <a:latin typeface="+mn-lt"/>
              </a:defRPr>
            </a:lvl1pPr>
            <a:lvl2pPr>
              <a:defRPr sz="3600">
                <a:solidFill>
                  <a:schemeClr val="tx1"/>
                </a:solidFill>
                <a:latin typeface="+mn-lt"/>
              </a:defRPr>
            </a:lvl2pPr>
            <a:lvl3pPr>
              <a:defRPr sz="3600">
                <a:solidFill>
                  <a:schemeClr val="tx1"/>
                </a:solidFill>
                <a:latin typeface="+mn-lt"/>
              </a:defRPr>
            </a:lvl3pPr>
            <a:lvl4pPr>
              <a:defRPr sz="3600">
                <a:solidFill>
                  <a:schemeClr val="tx1"/>
                </a:solidFill>
                <a:latin typeface="+mn-lt"/>
              </a:defRPr>
            </a:lvl4pPr>
            <a:lvl5pPr>
              <a:defRPr sz="3600">
                <a:solidFill>
                  <a:schemeClr val="tx1"/>
                </a:solidFill>
                <a:latin typeface="+mn-lt"/>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Tree>
    <p:extLst>
      <p:ext uri="{BB962C8B-B14F-4D97-AF65-F5344CB8AC3E}">
        <p14:creationId xmlns:p14="http://schemas.microsoft.com/office/powerpoint/2010/main" val="34349152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Lege pagina" preserve="1">
  <p:cSld name="Lege pagina">
    <p:spTree>
      <p:nvGrpSpPr>
        <p:cNvPr id="1" name="Shape 77"/>
        <p:cNvGrpSpPr/>
        <p:nvPr/>
      </p:nvGrpSpPr>
      <p:grpSpPr>
        <a:xfrm>
          <a:off x="0" y="0"/>
          <a:ext cx="0" cy="0"/>
          <a:chOff x="0" y="0"/>
          <a:chExt cx="0" cy="0"/>
        </a:xfrm>
      </p:grpSpPr>
    </p:spTree>
    <p:extLst>
      <p:ext uri="{BB962C8B-B14F-4D97-AF65-F5344CB8AC3E}">
        <p14:creationId xmlns:p14="http://schemas.microsoft.com/office/powerpoint/2010/main" val="175454085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Lege pagina" preserve="1">
  <p:cSld name="1_Lege pagina">
    <p:bg>
      <p:bgPr>
        <a:solidFill>
          <a:srgbClr val="E5F4E0"/>
        </a:solidFill>
        <a:effectLst/>
      </p:bgPr>
    </p:bg>
    <p:spTree>
      <p:nvGrpSpPr>
        <p:cNvPr id="1" name="Shape 77"/>
        <p:cNvGrpSpPr/>
        <p:nvPr/>
      </p:nvGrpSpPr>
      <p:grpSpPr>
        <a:xfrm>
          <a:off x="0" y="0"/>
          <a:ext cx="0" cy="0"/>
          <a:chOff x="0" y="0"/>
          <a:chExt cx="0" cy="0"/>
        </a:xfrm>
      </p:grpSpPr>
    </p:spTree>
    <p:extLst>
      <p:ext uri="{BB962C8B-B14F-4D97-AF65-F5344CB8AC3E}">
        <p14:creationId xmlns:p14="http://schemas.microsoft.com/office/powerpoint/2010/main" val="156331289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Tekst - staande foto" preserve="1" userDrawn="1">
  <p:cSld name="Tekst - staande foto">
    <p:bg>
      <p:bgPr>
        <a:solidFill>
          <a:srgbClr val="FFD3E2"/>
        </a:solidFill>
        <a:effectLst/>
      </p:bgPr>
    </p:bg>
    <p:spTree>
      <p:nvGrpSpPr>
        <p:cNvPr id="1" name="Shape 79"/>
        <p:cNvGrpSpPr/>
        <p:nvPr/>
      </p:nvGrpSpPr>
      <p:grpSpPr>
        <a:xfrm>
          <a:off x="0" y="0"/>
          <a:ext cx="0" cy="0"/>
          <a:chOff x="0" y="0"/>
          <a:chExt cx="0" cy="0"/>
        </a:xfrm>
      </p:grpSpPr>
      <p:sp>
        <p:nvSpPr>
          <p:cNvPr id="80" name="Google Shape;80;p47"/>
          <p:cNvSpPr>
            <a:spLocks noGrp="1"/>
          </p:cNvSpPr>
          <p:nvPr>
            <p:ph type="pic" idx="2"/>
          </p:nvPr>
        </p:nvSpPr>
        <p:spPr>
          <a:xfrm>
            <a:off x="12201200" y="0"/>
            <a:ext cx="12192001" cy="13716000"/>
          </a:xfrm>
          <a:prstGeom prst="rect">
            <a:avLst/>
          </a:prstGeom>
          <a:noFill/>
          <a:ln>
            <a:noFill/>
          </a:ln>
        </p:spPr>
      </p:sp>
      <p:sp>
        <p:nvSpPr>
          <p:cNvPr id="85" name="Google Shape;85;p47"/>
          <p:cNvSpPr/>
          <p:nvPr/>
        </p:nvSpPr>
        <p:spPr>
          <a:xfrm>
            <a:off x="12207292" y="7046660"/>
            <a:ext cx="12179817" cy="6671933"/>
          </a:xfrm>
          <a:prstGeom prst="rect">
            <a:avLst/>
          </a:prstGeom>
          <a:gradFill>
            <a:gsLst>
              <a:gs pos="0">
                <a:srgbClr val="38001E">
                  <a:alpha val="0"/>
                </a:srgbClr>
              </a:gs>
              <a:gs pos="100000">
                <a:srgbClr val="38001E">
                  <a:alpha val="49803"/>
                </a:srgbClr>
              </a:gs>
            </a:gsLst>
            <a:lin ang="5400000" scaled="0"/>
          </a:gra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38001E"/>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2" name="Tijdelijke aanduiding voor voettekst 1">
            <a:extLst>
              <a:ext uri="{FF2B5EF4-FFF2-40B4-BE49-F238E27FC236}">
                <a16:creationId xmlns:a16="http://schemas.microsoft.com/office/drawing/2014/main" id="{F2EF8DEF-16B5-8552-E731-F6A146916622}"/>
              </a:ext>
            </a:extLst>
          </p:cNvPr>
          <p:cNvSpPr>
            <a:spLocks noGrp="1"/>
          </p:cNvSpPr>
          <p:nvPr>
            <p:ph type="ftr" sz="quarter" idx="10"/>
          </p:nvPr>
        </p:nvSpPr>
        <p:spPr/>
        <p:txBody>
          <a:bodyPr/>
          <a:lstStyle/>
          <a:p>
            <a:endParaRPr lang="nl-NL"/>
          </a:p>
        </p:txBody>
      </p:sp>
      <p:sp>
        <p:nvSpPr>
          <p:cNvPr id="4" name="Titel 2">
            <a:extLst>
              <a:ext uri="{FF2B5EF4-FFF2-40B4-BE49-F238E27FC236}">
                <a16:creationId xmlns:a16="http://schemas.microsoft.com/office/drawing/2014/main" id="{5E2E3140-2CC7-42E5-7FCA-F62718597AB1}"/>
              </a:ext>
            </a:extLst>
          </p:cNvPr>
          <p:cNvSpPr>
            <a:spLocks noGrp="1" noRot="1" noMove="1" noResize="1" noEditPoints="1" noAdjustHandles="1" noChangeArrowheads="1" noChangeShapeType="1"/>
          </p:cNvSpPr>
          <p:nvPr>
            <p:ph type="title" hasCustomPrompt="1"/>
          </p:nvPr>
        </p:nvSpPr>
        <p:spPr>
          <a:xfrm>
            <a:off x="1589121" y="1707673"/>
            <a:ext cx="9144000" cy="1808630"/>
          </a:xfrm>
        </p:spPr>
        <p:txBody>
          <a:bodyPr/>
          <a:lstStyle>
            <a:lvl1pPr>
              <a:defRPr/>
            </a:lvl1pPr>
          </a:lstStyle>
          <a:p>
            <a:r>
              <a:rPr lang="nl-NL"/>
              <a:t>Titel</a:t>
            </a:r>
          </a:p>
        </p:txBody>
      </p:sp>
      <p:sp>
        <p:nvSpPr>
          <p:cNvPr id="7" name="Tijdelijke aanduiding voor tekst 5">
            <a:extLst>
              <a:ext uri="{FF2B5EF4-FFF2-40B4-BE49-F238E27FC236}">
                <a16:creationId xmlns:a16="http://schemas.microsoft.com/office/drawing/2014/main" id="{042A12E3-2ACC-3EDE-9C2E-D5C77E973BD2}"/>
              </a:ext>
            </a:extLst>
          </p:cNvPr>
          <p:cNvSpPr>
            <a:spLocks noGrp="1" noRot="1" noMove="1" noResize="1" noEditPoints="1" noAdjustHandles="1" noChangeArrowheads="1" noChangeShapeType="1"/>
          </p:cNvSpPr>
          <p:nvPr>
            <p:ph type="body" sz="quarter" idx="11"/>
          </p:nvPr>
        </p:nvSpPr>
        <p:spPr>
          <a:xfrm>
            <a:off x="1589121" y="4291654"/>
            <a:ext cx="9144000" cy="7075487"/>
          </a:xfrm>
          <a:prstGeom prst="rect">
            <a:avLst/>
          </a:prstGeom>
        </p:spPr>
        <p:txBody>
          <a:bodyPr/>
          <a:lstStyle>
            <a:lvl1pPr>
              <a:defRPr sz="3600">
                <a:solidFill>
                  <a:schemeClr val="tx1"/>
                </a:solidFill>
                <a:latin typeface="+mn-lt"/>
              </a:defRPr>
            </a:lvl1pPr>
            <a:lvl2pPr>
              <a:defRPr sz="3600"/>
            </a:lvl2pPr>
          </a:lstStyle>
          <a:p>
            <a:pPr lvl="0"/>
            <a:r>
              <a:rPr lang="nl-NL"/>
              <a:t>Klikken om de tekststijl van het model te bewerken</a:t>
            </a:r>
          </a:p>
        </p:txBody>
      </p:sp>
    </p:spTree>
    <p:extLst>
      <p:ext uri="{BB962C8B-B14F-4D97-AF65-F5344CB8AC3E}">
        <p14:creationId xmlns:p14="http://schemas.microsoft.com/office/powerpoint/2010/main" val="235349729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Tekst - staande foto" preserve="1" userDrawn="1">
  <p:cSld name="1_Tekst - staande foto">
    <p:bg>
      <p:bgPr>
        <a:solidFill>
          <a:srgbClr val="E5F4E0"/>
        </a:solidFill>
        <a:effectLst/>
      </p:bgPr>
    </p:bg>
    <p:spTree>
      <p:nvGrpSpPr>
        <p:cNvPr id="1" name="Shape 79"/>
        <p:cNvGrpSpPr/>
        <p:nvPr/>
      </p:nvGrpSpPr>
      <p:grpSpPr>
        <a:xfrm>
          <a:off x="0" y="0"/>
          <a:ext cx="0" cy="0"/>
          <a:chOff x="0" y="0"/>
          <a:chExt cx="0" cy="0"/>
        </a:xfrm>
      </p:grpSpPr>
      <p:sp>
        <p:nvSpPr>
          <p:cNvPr id="80" name="Google Shape;80;p47"/>
          <p:cNvSpPr>
            <a:spLocks noGrp="1"/>
          </p:cNvSpPr>
          <p:nvPr>
            <p:ph type="pic" idx="2"/>
          </p:nvPr>
        </p:nvSpPr>
        <p:spPr>
          <a:xfrm>
            <a:off x="12201200" y="0"/>
            <a:ext cx="12192001" cy="13716000"/>
          </a:xfrm>
          <a:prstGeom prst="rect">
            <a:avLst/>
          </a:prstGeom>
          <a:noFill/>
          <a:ln>
            <a:noFill/>
          </a:ln>
        </p:spPr>
      </p:sp>
      <p:sp>
        <p:nvSpPr>
          <p:cNvPr id="85" name="Google Shape;85;p47"/>
          <p:cNvSpPr/>
          <p:nvPr/>
        </p:nvSpPr>
        <p:spPr>
          <a:xfrm>
            <a:off x="12207292" y="7046660"/>
            <a:ext cx="12179817" cy="6671933"/>
          </a:xfrm>
          <a:prstGeom prst="rect">
            <a:avLst/>
          </a:prstGeom>
          <a:gradFill>
            <a:gsLst>
              <a:gs pos="0">
                <a:srgbClr val="38001E">
                  <a:alpha val="0"/>
                </a:srgbClr>
              </a:gs>
              <a:gs pos="100000">
                <a:srgbClr val="38001E">
                  <a:alpha val="49803"/>
                </a:srgbClr>
              </a:gs>
            </a:gsLst>
            <a:lin ang="5400000" scaled="0"/>
          </a:gra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38001E"/>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2" name="Tijdelijke aanduiding voor voettekst 1">
            <a:extLst>
              <a:ext uri="{FF2B5EF4-FFF2-40B4-BE49-F238E27FC236}">
                <a16:creationId xmlns:a16="http://schemas.microsoft.com/office/drawing/2014/main" id="{F2EF8DEF-16B5-8552-E731-F6A146916622}"/>
              </a:ext>
            </a:extLst>
          </p:cNvPr>
          <p:cNvSpPr>
            <a:spLocks noGrp="1"/>
          </p:cNvSpPr>
          <p:nvPr>
            <p:ph type="ftr" sz="quarter" idx="10"/>
          </p:nvPr>
        </p:nvSpPr>
        <p:spPr/>
        <p:txBody>
          <a:bodyPr/>
          <a:lstStyle/>
          <a:p>
            <a:endParaRPr lang="nl-NL"/>
          </a:p>
        </p:txBody>
      </p:sp>
      <p:sp>
        <p:nvSpPr>
          <p:cNvPr id="4" name="Titel 2">
            <a:extLst>
              <a:ext uri="{FF2B5EF4-FFF2-40B4-BE49-F238E27FC236}">
                <a16:creationId xmlns:a16="http://schemas.microsoft.com/office/drawing/2014/main" id="{5E2E3140-2CC7-42E5-7FCA-F62718597AB1}"/>
              </a:ext>
            </a:extLst>
          </p:cNvPr>
          <p:cNvSpPr>
            <a:spLocks noGrp="1" noRot="1" noMove="1" noResize="1" noEditPoints="1" noAdjustHandles="1" noChangeArrowheads="1" noChangeShapeType="1"/>
          </p:cNvSpPr>
          <p:nvPr>
            <p:ph type="title" hasCustomPrompt="1"/>
          </p:nvPr>
        </p:nvSpPr>
        <p:spPr>
          <a:xfrm>
            <a:off x="1589121" y="1707673"/>
            <a:ext cx="9144000" cy="1808630"/>
          </a:xfrm>
        </p:spPr>
        <p:txBody>
          <a:bodyPr/>
          <a:lstStyle>
            <a:lvl1pPr>
              <a:defRPr/>
            </a:lvl1pPr>
          </a:lstStyle>
          <a:p>
            <a:r>
              <a:rPr lang="nl-NL"/>
              <a:t>Titel</a:t>
            </a:r>
          </a:p>
        </p:txBody>
      </p:sp>
      <p:sp>
        <p:nvSpPr>
          <p:cNvPr id="7" name="Tijdelijke aanduiding voor tekst 5">
            <a:extLst>
              <a:ext uri="{FF2B5EF4-FFF2-40B4-BE49-F238E27FC236}">
                <a16:creationId xmlns:a16="http://schemas.microsoft.com/office/drawing/2014/main" id="{042A12E3-2ACC-3EDE-9C2E-D5C77E973BD2}"/>
              </a:ext>
            </a:extLst>
          </p:cNvPr>
          <p:cNvSpPr>
            <a:spLocks noGrp="1" noRot="1" noMove="1" noResize="1" noEditPoints="1" noAdjustHandles="1" noChangeArrowheads="1" noChangeShapeType="1"/>
          </p:cNvSpPr>
          <p:nvPr>
            <p:ph type="body" sz="quarter" idx="11"/>
          </p:nvPr>
        </p:nvSpPr>
        <p:spPr>
          <a:xfrm>
            <a:off x="1589121" y="4291654"/>
            <a:ext cx="9144000" cy="7075487"/>
          </a:xfrm>
          <a:prstGeom prst="rect">
            <a:avLst/>
          </a:prstGeom>
        </p:spPr>
        <p:txBody>
          <a:bodyPr/>
          <a:lstStyle>
            <a:lvl1pPr>
              <a:defRPr sz="3600">
                <a:solidFill>
                  <a:schemeClr val="tx1"/>
                </a:solidFill>
                <a:latin typeface="+mn-lt"/>
              </a:defRPr>
            </a:lvl1pPr>
            <a:lvl2pPr>
              <a:defRPr sz="3600"/>
            </a:lvl2pPr>
          </a:lstStyle>
          <a:p>
            <a:pPr lvl="0"/>
            <a:r>
              <a:rPr lang="nl-NL"/>
              <a:t>Klikken om de tekststijl van het model te bewerken</a:t>
            </a:r>
          </a:p>
        </p:txBody>
      </p:sp>
    </p:spTree>
    <p:extLst>
      <p:ext uri="{BB962C8B-B14F-4D97-AF65-F5344CB8AC3E}">
        <p14:creationId xmlns:p14="http://schemas.microsoft.com/office/powerpoint/2010/main" val="642142106"/>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Tekst - vierkante foto" preserve="1" userDrawn="1">
  <p:cSld name="Tekst - vierkante foto">
    <p:bg>
      <p:bgPr>
        <a:solidFill>
          <a:srgbClr val="FFD3E2"/>
        </a:solidFill>
        <a:effectLst/>
      </p:bgPr>
    </p:bg>
    <p:spTree>
      <p:nvGrpSpPr>
        <p:cNvPr id="1" name="Shape 87"/>
        <p:cNvGrpSpPr/>
        <p:nvPr/>
      </p:nvGrpSpPr>
      <p:grpSpPr>
        <a:xfrm>
          <a:off x="0" y="0"/>
          <a:ext cx="0" cy="0"/>
          <a:chOff x="0" y="0"/>
          <a:chExt cx="0" cy="0"/>
        </a:xfrm>
      </p:grpSpPr>
      <p:sp>
        <p:nvSpPr>
          <p:cNvPr id="91" name="Google Shape;91;p48"/>
          <p:cNvSpPr/>
          <p:nvPr/>
        </p:nvSpPr>
        <p:spPr>
          <a:xfrm>
            <a:off x="12192000" y="0"/>
            <a:ext cx="12192000" cy="13716000"/>
          </a:xfrm>
          <a:prstGeom prst="rect">
            <a:avLst/>
          </a:prstGeom>
          <a:solidFill>
            <a:srgbClr val="000000">
              <a:alpha val="9803"/>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92" name="Google Shape;92;p48"/>
          <p:cNvSpPr>
            <a:spLocks noGrp="1"/>
          </p:cNvSpPr>
          <p:nvPr>
            <p:ph type="pic" idx="4"/>
          </p:nvPr>
        </p:nvSpPr>
        <p:spPr>
          <a:xfrm>
            <a:off x="13583046" y="1689605"/>
            <a:ext cx="9409971" cy="10586217"/>
          </a:xfrm>
          <a:prstGeom prst="rect">
            <a:avLst/>
          </a:prstGeom>
          <a:noFill/>
          <a:ln>
            <a:noFill/>
          </a:ln>
        </p:spPr>
      </p:sp>
      <p:sp>
        <p:nvSpPr>
          <p:cNvPr id="3" name="Titel 1">
            <a:extLst>
              <a:ext uri="{FF2B5EF4-FFF2-40B4-BE49-F238E27FC236}">
                <a16:creationId xmlns:a16="http://schemas.microsoft.com/office/drawing/2014/main" id="{C896CF90-8AEC-73C6-8F97-E4A2B1CA37AE}"/>
              </a:ext>
            </a:extLst>
          </p:cNvPr>
          <p:cNvSpPr>
            <a:spLocks noGrp="1" noRot="1" noMove="1" noResize="1" noEditPoints="1" noAdjustHandles="1" noChangeArrowheads="1" noChangeShapeType="1"/>
          </p:cNvSpPr>
          <p:nvPr>
            <p:ph type="title" hasCustomPrompt="1"/>
          </p:nvPr>
        </p:nvSpPr>
        <p:spPr>
          <a:xfrm>
            <a:off x="1562100" y="1689605"/>
            <a:ext cx="9144000" cy="1829291"/>
          </a:xfrm>
        </p:spPr>
        <p:txBody>
          <a:bodyPr/>
          <a:lstStyle>
            <a:lvl1pPr>
              <a:defRPr/>
            </a:lvl1pPr>
          </a:lstStyle>
          <a:p>
            <a:r>
              <a:rPr lang="nl-NL"/>
              <a:t>Titel</a:t>
            </a:r>
          </a:p>
        </p:txBody>
      </p:sp>
      <p:sp>
        <p:nvSpPr>
          <p:cNvPr id="4" name="Tijdelijke aanduiding voor tekst 5">
            <a:extLst>
              <a:ext uri="{FF2B5EF4-FFF2-40B4-BE49-F238E27FC236}">
                <a16:creationId xmlns:a16="http://schemas.microsoft.com/office/drawing/2014/main" id="{85B80F41-387C-0FFC-6E33-0355BE44AA64}"/>
              </a:ext>
            </a:extLst>
          </p:cNvPr>
          <p:cNvSpPr>
            <a:spLocks noGrp="1" noRot="1" noMove="1" noResize="1" noEditPoints="1" noAdjustHandles="1" noChangeArrowheads="1" noChangeShapeType="1"/>
          </p:cNvSpPr>
          <p:nvPr>
            <p:ph type="body" sz="quarter" idx="11"/>
          </p:nvPr>
        </p:nvSpPr>
        <p:spPr>
          <a:xfrm>
            <a:off x="1589121" y="4291654"/>
            <a:ext cx="9144000" cy="7075487"/>
          </a:xfrm>
          <a:prstGeom prst="rect">
            <a:avLst/>
          </a:prstGeom>
        </p:spPr>
        <p:txBody>
          <a:bodyPr/>
          <a:lstStyle>
            <a:lvl1pPr>
              <a:defRPr sz="3600">
                <a:solidFill>
                  <a:schemeClr val="tx1"/>
                </a:solidFill>
                <a:latin typeface="+mn-lt"/>
              </a:defRPr>
            </a:lvl1pPr>
            <a:lvl2pPr>
              <a:defRPr sz="3600"/>
            </a:lvl2pPr>
          </a:lstStyle>
          <a:p>
            <a:pPr lvl="0"/>
            <a:r>
              <a:rPr lang="nl-NL"/>
              <a:t>Klikken om de tekststijl van het model te bewerken</a:t>
            </a:r>
          </a:p>
        </p:txBody>
      </p:sp>
      <p:sp>
        <p:nvSpPr>
          <p:cNvPr id="5" name="Tijdelijke aanduiding voor voettekst 4">
            <a:extLst>
              <a:ext uri="{FF2B5EF4-FFF2-40B4-BE49-F238E27FC236}">
                <a16:creationId xmlns:a16="http://schemas.microsoft.com/office/drawing/2014/main" id="{62B663C6-F483-537A-6C36-A1C2E53A855D}"/>
              </a:ext>
            </a:extLst>
          </p:cNvPr>
          <p:cNvSpPr>
            <a:spLocks noGrp="1"/>
          </p:cNvSpPr>
          <p:nvPr>
            <p:ph type="ftr" sz="quarter" idx="12"/>
          </p:nvPr>
        </p:nvSpPr>
        <p:spPr/>
        <p:txBody>
          <a:bodyPr/>
          <a:lstStyle/>
          <a:p>
            <a:endParaRPr lang="nl-NL"/>
          </a:p>
        </p:txBody>
      </p:sp>
    </p:spTree>
    <p:extLst>
      <p:ext uri="{BB962C8B-B14F-4D97-AF65-F5344CB8AC3E}">
        <p14:creationId xmlns:p14="http://schemas.microsoft.com/office/powerpoint/2010/main" val="158228791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Tekst - vierkante foto" preserve="1" userDrawn="1">
  <p:cSld name="1_Tekst - vierkante foto">
    <p:bg>
      <p:bgPr>
        <a:solidFill>
          <a:srgbClr val="E5F4E0"/>
        </a:solidFill>
        <a:effectLst/>
      </p:bgPr>
    </p:bg>
    <p:spTree>
      <p:nvGrpSpPr>
        <p:cNvPr id="1" name="Shape 87"/>
        <p:cNvGrpSpPr/>
        <p:nvPr/>
      </p:nvGrpSpPr>
      <p:grpSpPr>
        <a:xfrm>
          <a:off x="0" y="0"/>
          <a:ext cx="0" cy="0"/>
          <a:chOff x="0" y="0"/>
          <a:chExt cx="0" cy="0"/>
        </a:xfrm>
      </p:grpSpPr>
      <p:sp>
        <p:nvSpPr>
          <p:cNvPr id="91" name="Google Shape;91;p48"/>
          <p:cNvSpPr/>
          <p:nvPr/>
        </p:nvSpPr>
        <p:spPr>
          <a:xfrm>
            <a:off x="12192000" y="0"/>
            <a:ext cx="12192000" cy="13716000"/>
          </a:xfrm>
          <a:prstGeom prst="rect">
            <a:avLst/>
          </a:prstGeom>
          <a:solidFill>
            <a:srgbClr val="000000">
              <a:alpha val="9803"/>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92" name="Google Shape;92;p48"/>
          <p:cNvSpPr>
            <a:spLocks noGrp="1"/>
          </p:cNvSpPr>
          <p:nvPr>
            <p:ph type="pic" idx="4"/>
          </p:nvPr>
        </p:nvSpPr>
        <p:spPr>
          <a:xfrm>
            <a:off x="13583046" y="1689605"/>
            <a:ext cx="9409971" cy="10586217"/>
          </a:xfrm>
          <a:prstGeom prst="rect">
            <a:avLst/>
          </a:prstGeom>
          <a:noFill/>
          <a:ln>
            <a:noFill/>
          </a:ln>
        </p:spPr>
      </p:sp>
      <p:sp>
        <p:nvSpPr>
          <p:cNvPr id="3" name="Titel 1">
            <a:extLst>
              <a:ext uri="{FF2B5EF4-FFF2-40B4-BE49-F238E27FC236}">
                <a16:creationId xmlns:a16="http://schemas.microsoft.com/office/drawing/2014/main" id="{C896CF90-8AEC-73C6-8F97-E4A2B1CA37AE}"/>
              </a:ext>
            </a:extLst>
          </p:cNvPr>
          <p:cNvSpPr>
            <a:spLocks noGrp="1" noRot="1" noMove="1" noResize="1" noEditPoints="1" noAdjustHandles="1" noChangeArrowheads="1" noChangeShapeType="1"/>
          </p:cNvSpPr>
          <p:nvPr>
            <p:ph type="title" hasCustomPrompt="1"/>
          </p:nvPr>
        </p:nvSpPr>
        <p:spPr>
          <a:xfrm>
            <a:off x="1562100" y="1689605"/>
            <a:ext cx="9144000" cy="1829291"/>
          </a:xfrm>
        </p:spPr>
        <p:txBody>
          <a:bodyPr/>
          <a:lstStyle>
            <a:lvl1pPr>
              <a:defRPr/>
            </a:lvl1pPr>
          </a:lstStyle>
          <a:p>
            <a:r>
              <a:rPr lang="nl-NL"/>
              <a:t>Titel</a:t>
            </a:r>
          </a:p>
        </p:txBody>
      </p:sp>
      <p:sp>
        <p:nvSpPr>
          <p:cNvPr id="4" name="Tijdelijke aanduiding voor tekst 5">
            <a:extLst>
              <a:ext uri="{FF2B5EF4-FFF2-40B4-BE49-F238E27FC236}">
                <a16:creationId xmlns:a16="http://schemas.microsoft.com/office/drawing/2014/main" id="{85B80F41-387C-0FFC-6E33-0355BE44AA64}"/>
              </a:ext>
            </a:extLst>
          </p:cNvPr>
          <p:cNvSpPr>
            <a:spLocks noGrp="1" noRot="1" noMove="1" noResize="1" noEditPoints="1" noAdjustHandles="1" noChangeArrowheads="1" noChangeShapeType="1"/>
          </p:cNvSpPr>
          <p:nvPr>
            <p:ph type="body" sz="quarter" idx="11"/>
          </p:nvPr>
        </p:nvSpPr>
        <p:spPr>
          <a:xfrm>
            <a:off x="1589121" y="4291654"/>
            <a:ext cx="9144000" cy="7075487"/>
          </a:xfrm>
          <a:prstGeom prst="rect">
            <a:avLst/>
          </a:prstGeom>
        </p:spPr>
        <p:txBody>
          <a:bodyPr/>
          <a:lstStyle>
            <a:lvl1pPr>
              <a:defRPr sz="3600">
                <a:solidFill>
                  <a:schemeClr val="tx1"/>
                </a:solidFill>
                <a:latin typeface="+mn-lt"/>
              </a:defRPr>
            </a:lvl1pPr>
            <a:lvl2pPr>
              <a:defRPr sz="3600"/>
            </a:lvl2pPr>
          </a:lstStyle>
          <a:p>
            <a:pPr lvl="0"/>
            <a:r>
              <a:rPr lang="nl-NL"/>
              <a:t>Klikken om de tekststijl van het model te bewerken</a:t>
            </a:r>
          </a:p>
        </p:txBody>
      </p:sp>
      <p:sp>
        <p:nvSpPr>
          <p:cNvPr id="5" name="Tijdelijke aanduiding voor voettekst 4">
            <a:extLst>
              <a:ext uri="{FF2B5EF4-FFF2-40B4-BE49-F238E27FC236}">
                <a16:creationId xmlns:a16="http://schemas.microsoft.com/office/drawing/2014/main" id="{62B663C6-F483-537A-6C36-A1C2E53A855D}"/>
              </a:ext>
            </a:extLst>
          </p:cNvPr>
          <p:cNvSpPr>
            <a:spLocks noGrp="1"/>
          </p:cNvSpPr>
          <p:nvPr>
            <p:ph type="ftr" sz="quarter" idx="12"/>
          </p:nvPr>
        </p:nvSpPr>
        <p:spPr/>
        <p:txBody>
          <a:bodyPr/>
          <a:lstStyle/>
          <a:p>
            <a:endParaRPr lang="nl-NL"/>
          </a:p>
        </p:txBody>
      </p:sp>
    </p:spTree>
    <p:extLst>
      <p:ext uri="{BB962C8B-B14F-4D97-AF65-F5344CB8AC3E}">
        <p14:creationId xmlns:p14="http://schemas.microsoft.com/office/powerpoint/2010/main" val="375848571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Beeldvullende foto" preserve="1">
  <p:cSld name="Beeldvullende foto">
    <p:spTree>
      <p:nvGrpSpPr>
        <p:cNvPr id="1" name="Shape 109"/>
        <p:cNvGrpSpPr/>
        <p:nvPr/>
      </p:nvGrpSpPr>
      <p:grpSpPr>
        <a:xfrm>
          <a:off x="0" y="0"/>
          <a:ext cx="0" cy="0"/>
          <a:chOff x="0" y="0"/>
          <a:chExt cx="0" cy="0"/>
        </a:xfrm>
      </p:grpSpPr>
    </p:spTree>
    <p:extLst>
      <p:ext uri="{BB962C8B-B14F-4D97-AF65-F5344CB8AC3E}">
        <p14:creationId xmlns:p14="http://schemas.microsoft.com/office/powerpoint/2010/main" val="178080905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matchingName="Krantenkop" preserve="1" userDrawn="1">
  <p:cSld name="Krantenkop">
    <p:bg>
      <p:bgPr>
        <a:solidFill>
          <a:srgbClr val="E5F4E0"/>
        </a:solidFill>
        <a:effectLst/>
      </p:bgPr>
    </p:bg>
    <p:spTree>
      <p:nvGrpSpPr>
        <p:cNvPr id="1" name="Shape 111"/>
        <p:cNvGrpSpPr/>
        <p:nvPr/>
      </p:nvGrpSpPr>
      <p:grpSpPr>
        <a:xfrm>
          <a:off x="0" y="0"/>
          <a:ext cx="0" cy="0"/>
          <a:chOff x="0" y="0"/>
          <a:chExt cx="0" cy="0"/>
        </a:xfrm>
      </p:grpSpPr>
      <p:sp>
        <p:nvSpPr>
          <p:cNvPr id="112" name="Google Shape;112;p52"/>
          <p:cNvSpPr/>
          <p:nvPr/>
        </p:nvSpPr>
        <p:spPr>
          <a:xfrm>
            <a:off x="3919015" y="3630436"/>
            <a:ext cx="16545970" cy="5531777"/>
          </a:xfrm>
          <a:prstGeom prst="rect">
            <a:avLst/>
          </a:prstGeom>
          <a:solidFill>
            <a:srgbClr val="FFFFFF"/>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114" name="Google Shape;114;p52"/>
          <p:cNvSpPr txBox="1">
            <a:spLocks noGrp="1"/>
          </p:cNvSpPr>
          <p:nvPr>
            <p:ph type="body" idx="2" hasCustomPrompt="1"/>
          </p:nvPr>
        </p:nvSpPr>
        <p:spPr>
          <a:xfrm>
            <a:off x="4950826" y="4237922"/>
            <a:ext cx="6582173" cy="441146"/>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1800"/>
              <a:buNone/>
              <a:defRPr sz="220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 - datum</a:t>
            </a:r>
            <a:endParaRPr/>
          </a:p>
        </p:txBody>
      </p:sp>
      <p:sp>
        <p:nvSpPr>
          <p:cNvPr id="2" name="Titel 1">
            <a:extLst>
              <a:ext uri="{FF2B5EF4-FFF2-40B4-BE49-F238E27FC236}">
                <a16:creationId xmlns:a16="http://schemas.microsoft.com/office/drawing/2014/main" id="{F3FA83A0-C8EE-EC05-46C9-D18922C497E0}"/>
              </a:ext>
            </a:extLst>
          </p:cNvPr>
          <p:cNvSpPr>
            <a:spLocks noGrp="1"/>
          </p:cNvSpPr>
          <p:nvPr>
            <p:ph type="title" hasCustomPrompt="1"/>
          </p:nvPr>
        </p:nvSpPr>
        <p:spPr>
          <a:xfrm>
            <a:off x="4950826" y="5029199"/>
            <a:ext cx="11647006" cy="933838"/>
          </a:xfrm>
        </p:spPr>
        <p:txBody>
          <a:bodyPr/>
          <a:lstStyle>
            <a:lvl1pPr>
              <a:defRPr/>
            </a:lvl1pPr>
          </a:lstStyle>
          <a:p>
            <a:r>
              <a:rPr lang="nl-NL"/>
              <a:t>Titel artikel</a:t>
            </a:r>
          </a:p>
        </p:txBody>
      </p:sp>
      <p:sp>
        <p:nvSpPr>
          <p:cNvPr id="3" name="Tijdelijke aanduiding voor voettekst 2">
            <a:extLst>
              <a:ext uri="{FF2B5EF4-FFF2-40B4-BE49-F238E27FC236}">
                <a16:creationId xmlns:a16="http://schemas.microsoft.com/office/drawing/2014/main" id="{CD03445C-B66D-60BD-CC4B-79C31030F110}"/>
              </a:ext>
            </a:extLst>
          </p:cNvPr>
          <p:cNvSpPr>
            <a:spLocks noGrp="1"/>
          </p:cNvSpPr>
          <p:nvPr>
            <p:ph type="ftr" sz="quarter" idx="13"/>
          </p:nvPr>
        </p:nvSpPr>
        <p:spPr/>
        <p:txBody>
          <a:bodyPr/>
          <a:lstStyle/>
          <a:p>
            <a:endParaRPr lang="nl-NL"/>
          </a:p>
        </p:txBody>
      </p:sp>
      <p:sp>
        <p:nvSpPr>
          <p:cNvPr id="6" name="Tijdelijke aanduiding voor tekst 4">
            <a:extLst>
              <a:ext uri="{FF2B5EF4-FFF2-40B4-BE49-F238E27FC236}">
                <a16:creationId xmlns:a16="http://schemas.microsoft.com/office/drawing/2014/main" id="{42669FEF-558B-A9A9-E73A-6888A005F465}"/>
              </a:ext>
            </a:extLst>
          </p:cNvPr>
          <p:cNvSpPr>
            <a:spLocks noGrp="1"/>
          </p:cNvSpPr>
          <p:nvPr>
            <p:ph type="body" sz="quarter" idx="14"/>
          </p:nvPr>
        </p:nvSpPr>
        <p:spPr>
          <a:xfrm>
            <a:off x="4951413" y="6078538"/>
            <a:ext cx="13843000" cy="2519362"/>
          </a:xfrm>
          <a:prstGeom prst="rect">
            <a:avLst/>
          </a:prstGeom>
        </p:spPr>
        <p:txBody>
          <a:bodyPr/>
          <a:lstStyle>
            <a:lvl1pPr>
              <a:defRPr sz="3200">
                <a:solidFill>
                  <a:schemeClr val="tx1"/>
                </a:solidFill>
                <a:latin typeface="+mn-lt"/>
              </a:defRPr>
            </a:lvl1pPr>
            <a:lvl2pPr>
              <a:defRPr sz="3200">
                <a:solidFill>
                  <a:schemeClr val="tx1"/>
                </a:solidFill>
                <a:latin typeface="+mn-lt"/>
              </a:defRPr>
            </a:lvl2pPr>
            <a:lvl3pPr>
              <a:defRPr sz="3200">
                <a:solidFill>
                  <a:schemeClr val="tx1"/>
                </a:solidFill>
                <a:latin typeface="+mn-lt"/>
              </a:defRPr>
            </a:lvl3pPr>
            <a:lvl4pPr>
              <a:defRPr sz="3200">
                <a:solidFill>
                  <a:schemeClr val="tx1"/>
                </a:solidFill>
                <a:latin typeface="+mn-lt"/>
              </a:defRPr>
            </a:lvl4pPr>
            <a:lvl5pPr>
              <a:defRPr sz="3200">
                <a:solidFill>
                  <a:schemeClr val="tx1"/>
                </a:solidFill>
                <a:latin typeface="+mn-lt"/>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Tree>
    <p:extLst>
      <p:ext uri="{BB962C8B-B14F-4D97-AF65-F5344CB8AC3E}">
        <p14:creationId xmlns:p14="http://schemas.microsoft.com/office/powerpoint/2010/main" val="150720231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matchingName="Krantenkop" preserve="1" userDrawn="1">
  <p:cSld name="1_Krantenkop">
    <p:bg>
      <p:bgPr>
        <a:solidFill>
          <a:srgbClr val="E5F4E0"/>
        </a:solidFill>
        <a:effectLst/>
      </p:bgPr>
    </p:bg>
    <p:spTree>
      <p:nvGrpSpPr>
        <p:cNvPr id="1" name="Shape 111"/>
        <p:cNvGrpSpPr/>
        <p:nvPr/>
      </p:nvGrpSpPr>
      <p:grpSpPr>
        <a:xfrm>
          <a:off x="0" y="0"/>
          <a:ext cx="0" cy="0"/>
          <a:chOff x="0" y="0"/>
          <a:chExt cx="0" cy="0"/>
        </a:xfrm>
      </p:grpSpPr>
      <p:sp>
        <p:nvSpPr>
          <p:cNvPr id="112" name="Google Shape;112;p52"/>
          <p:cNvSpPr/>
          <p:nvPr/>
        </p:nvSpPr>
        <p:spPr>
          <a:xfrm>
            <a:off x="809407" y="365747"/>
            <a:ext cx="16545970" cy="5531777"/>
          </a:xfrm>
          <a:prstGeom prst="rect">
            <a:avLst/>
          </a:prstGeom>
          <a:solidFill>
            <a:srgbClr val="FFFFFF"/>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114" name="Google Shape;114;p52"/>
          <p:cNvSpPr txBox="1">
            <a:spLocks noGrp="1"/>
          </p:cNvSpPr>
          <p:nvPr>
            <p:ph type="body" idx="2" hasCustomPrompt="1"/>
          </p:nvPr>
        </p:nvSpPr>
        <p:spPr>
          <a:xfrm>
            <a:off x="1841218" y="1082681"/>
            <a:ext cx="6582173" cy="441146"/>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1800"/>
              <a:buNone/>
              <a:defRPr sz="220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 - datum</a:t>
            </a:r>
            <a:endParaRPr/>
          </a:p>
        </p:txBody>
      </p:sp>
      <p:sp>
        <p:nvSpPr>
          <p:cNvPr id="2" name="Titel 1">
            <a:extLst>
              <a:ext uri="{FF2B5EF4-FFF2-40B4-BE49-F238E27FC236}">
                <a16:creationId xmlns:a16="http://schemas.microsoft.com/office/drawing/2014/main" id="{F3FA83A0-C8EE-EC05-46C9-D18922C497E0}"/>
              </a:ext>
            </a:extLst>
          </p:cNvPr>
          <p:cNvSpPr>
            <a:spLocks noGrp="1"/>
          </p:cNvSpPr>
          <p:nvPr>
            <p:ph type="title" hasCustomPrompt="1"/>
          </p:nvPr>
        </p:nvSpPr>
        <p:spPr>
          <a:xfrm>
            <a:off x="1841218" y="1873958"/>
            <a:ext cx="11647006" cy="933838"/>
          </a:xfrm>
        </p:spPr>
        <p:txBody>
          <a:bodyPr/>
          <a:lstStyle>
            <a:lvl1pPr>
              <a:defRPr/>
            </a:lvl1pPr>
          </a:lstStyle>
          <a:p>
            <a:r>
              <a:rPr lang="nl-NL"/>
              <a:t>Titel artikel</a:t>
            </a:r>
          </a:p>
        </p:txBody>
      </p:sp>
      <p:sp>
        <p:nvSpPr>
          <p:cNvPr id="3" name="Tijdelijke aanduiding voor voettekst 2">
            <a:extLst>
              <a:ext uri="{FF2B5EF4-FFF2-40B4-BE49-F238E27FC236}">
                <a16:creationId xmlns:a16="http://schemas.microsoft.com/office/drawing/2014/main" id="{CD03445C-B66D-60BD-CC4B-79C31030F110}"/>
              </a:ext>
            </a:extLst>
          </p:cNvPr>
          <p:cNvSpPr>
            <a:spLocks noGrp="1"/>
          </p:cNvSpPr>
          <p:nvPr>
            <p:ph type="ftr" sz="quarter" idx="13"/>
          </p:nvPr>
        </p:nvSpPr>
        <p:spPr/>
        <p:txBody>
          <a:bodyPr/>
          <a:lstStyle/>
          <a:p>
            <a:endParaRPr lang="nl-NL"/>
          </a:p>
        </p:txBody>
      </p:sp>
      <p:sp>
        <p:nvSpPr>
          <p:cNvPr id="6" name="Tijdelijke aanduiding voor tekst 4">
            <a:extLst>
              <a:ext uri="{FF2B5EF4-FFF2-40B4-BE49-F238E27FC236}">
                <a16:creationId xmlns:a16="http://schemas.microsoft.com/office/drawing/2014/main" id="{42669FEF-558B-A9A9-E73A-6888A005F465}"/>
              </a:ext>
            </a:extLst>
          </p:cNvPr>
          <p:cNvSpPr>
            <a:spLocks noGrp="1"/>
          </p:cNvSpPr>
          <p:nvPr>
            <p:ph type="body" sz="quarter" idx="14"/>
          </p:nvPr>
        </p:nvSpPr>
        <p:spPr>
          <a:xfrm>
            <a:off x="1841805" y="2923297"/>
            <a:ext cx="13843000" cy="2519362"/>
          </a:xfrm>
          <a:prstGeom prst="rect">
            <a:avLst/>
          </a:prstGeom>
        </p:spPr>
        <p:txBody>
          <a:bodyPr/>
          <a:lstStyle>
            <a:lvl1pPr>
              <a:defRPr sz="3200">
                <a:solidFill>
                  <a:schemeClr val="tx1"/>
                </a:solidFill>
                <a:latin typeface="+mn-lt"/>
              </a:defRPr>
            </a:lvl1pPr>
            <a:lvl2pPr>
              <a:defRPr sz="3200">
                <a:solidFill>
                  <a:schemeClr val="tx1"/>
                </a:solidFill>
                <a:latin typeface="+mn-lt"/>
              </a:defRPr>
            </a:lvl2pPr>
            <a:lvl3pPr>
              <a:defRPr sz="3200">
                <a:solidFill>
                  <a:schemeClr val="tx1"/>
                </a:solidFill>
                <a:latin typeface="+mn-lt"/>
              </a:defRPr>
            </a:lvl3pPr>
            <a:lvl4pPr>
              <a:defRPr sz="3200">
                <a:solidFill>
                  <a:schemeClr val="tx1"/>
                </a:solidFill>
                <a:latin typeface="+mn-lt"/>
              </a:defRPr>
            </a:lvl4pPr>
            <a:lvl5pPr>
              <a:defRPr sz="3200">
                <a:solidFill>
                  <a:schemeClr val="tx1"/>
                </a:solidFill>
                <a:latin typeface="+mn-lt"/>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5" name="Google Shape;112;p52">
            <a:extLst>
              <a:ext uri="{FF2B5EF4-FFF2-40B4-BE49-F238E27FC236}">
                <a16:creationId xmlns:a16="http://schemas.microsoft.com/office/drawing/2014/main" id="{CFC69BE8-8CCC-9121-BC22-6402EA07626A}"/>
              </a:ext>
            </a:extLst>
          </p:cNvPr>
          <p:cNvSpPr/>
          <p:nvPr userDrawn="1"/>
        </p:nvSpPr>
        <p:spPr>
          <a:xfrm>
            <a:off x="6950802" y="6208394"/>
            <a:ext cx="16545970" cy="5531777"/>
          </a:xfrm>
          <a:prstGeom prst="rect">
            <a:avLst/>
          </a:prstGeom>
          <a:solidFill>
            <a:srgbClr val="FFFFFF"/>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1" i="0" u="none" strike="noStrike" cap="none">
              <a:solidFill>
                <a:srgbClr val="37001E"/>
              </a:solidFill>
              <a:latin typeface="DM Sans"/>
              <a:ea typeface="DM Sans"/>
              <a:cs typeface="DM Sans"/>
              <a:sym typeface="DM Sans"/>
            </a:endParaRPr>
          </a:p>
        </p:txBody>
      </p:sp>
      <p:sp>
        <p:nvSpPr>
          <p:cNvPr id="7" name="Google Shape;114;p52">
            <a:extLst>
              <a:ext uri="{FF2B5EF4-FFF2-40B4-BE49-F238E27FC236}">
                <a16:creationId xmlns:a16="http://schemas.microsoft.com/office/drawing/2014/main" id="{CE5C0D2F-58DB-04F5-6593-115047FAB7ED}"/>
              </a:ext>
            </a:extLst>
          </p:cNvPr>
          <p:cNvSpPr txBox="1">
            <a:spLocks noGrp="1"/>
          </p:cNvSpPr>
          <p:nvPr>
            <p:ph type="body" idx="15" hasCustomPrompt="1"/>
          </p:nvPr>
        </p:nvSpPr>
        <p:spPr>
          <a:xfrm>
            <a:off x="7982613" y="6925328"/>
            <a:ext cx="6582173" cy="441146"/>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1800"/>
              <a:buNone/>
              <a:defRPr sz="2200" b="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 - datum</a:t>
            </a:r>
            <a:endParaRPr/>
          </a:p>
        </p:txBody>
      </p:sp>
      <p:sp>
        <p:nvSpPr>
          <p:cNvPr id="9" name="Tijdelijke aanduiding voor tekst 4">
            <a:extLst>
              <a:ext uri="{FF2B5EF4-FFF2-40B4-BE49-F238E27FC236}">
                <a16:creationId xmlns:a16="http://schemas.microsoft.com/office/drawing/2014/main" id="{978B54BB-8142-7C4F-E878-F7092EEA5857}"/>
              </a:ext>
            </a:extLst>
          </p:cNvPr>
          <p:cNvSpPr>
            <a:spLocks noGrp="1"/>
          </p:cNvSpPr>
          <p:nvPr>
            <p:ph type="body" sz="quarter" idx="16"/>
          </p:nvPr>
        </p:nvSpPr>
        <p:spPr>
          <a:xfrm>
            <a:off x="7983200" y="8765944"/>
            <a:ext cx="13843000" cy="2519362"/>
          </a:xfrm>
          <a:prstGeom prst="rect">
            <a:avLst/>
          </a:prstGeom>
        </p:spPr>
        <p:txBody>
          <a:bodyPr/>
          <a:lstStyle>
            <a:lvl1pPr>
              <a:defRPr sz="3200" b="0">
                <a:solidFill>
                  <a:schemeClr val="tx1"/>
                </a:solidFill>
                <a:latin typeface="+mn-lt"/>
              </a:defRPr>
            </a:lvl1pPr>
            <a:lvl2pPr>
              <a:defRPr sz="3200" b="0">
                <a:solidFill>
                  <a:schemeClr val="tx1"/>
                </a:solidFill>
                <a:latin typeface="+mn-lt"/>
              </a:defRPr>
            </a:lvl2pPr>
            <a:lvl3pPr>
              <a:defRPr sz="3200" b="0">
                <a:solidFill>
                  <a:schemeClr val="tx1"/>
                </a:solidFill>
                <a:latin typeface="+mn-lt"/>
              </a:defRPr>
            </a:lvl3pPr>
            <a:lvl4pPr>
              <a:defRPr sz="3200" b="0">
                <a:solidFill>
                  <a:schemeClr val="tx1"/>
                </a:solidFill>
                <a:latin typeface="+mn-lt"/>
              </a:defRPr>
            </a:lvl4pPr>
            <a:lvl5pPr>
              <a:defRPr sz="3200" b="0">
                <a:solidFill>
                  <a:schemeClr val="tx1"/>
                </a:solidFill>
                <a:latin typeface="+mn-lt"/>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14" name="Tijdelijke aanduiding voor tekst 12">
            <a:extLst>
              <a:ext uri="{FF2B5EF4-FFF2-40B4-BE49-F238E27FC236}">
                <a16:creationId xmlns:a16="http://schemas.microsoft.com/office/drawing/2014/main" id="{CFB19770-CC14-98CE-8204-BC2DE2002C20}"/>
              </a:ext>
            </a:extLst>
          </p:cNvPr>
          <p:cNvSpPr>
            <a:spLocks noGrp="1"/>
          </p:cNvSpPr>
          <p:nvPr>
            <p:ph type="body" sz="quarter" idx="17" hasCustomPrompt="1"/>
          </p:nvPr>
        </p:nvSpPr>
        <p:spPr>
          <a:xfrm>
            <a:off x="7982613" y="7564874"/>
            <a:ext cx="11647488" cy="935038"/>
          </a:xfrm>
          <a:prstGeom prst="rect">
            <a:avLst/>
          </a:prstGeom>
        </p:spPr>
        <p:txBody>
          <a:bodyPr/>
          <a:lstStyle>
            <a:lvl1pPr>
              <a:defRPr sz="6000">
                <a:solidFill>
                  <a:srgbClr val="38001E"/>
                </a:solidFill>
                <a:latin typeface="+mj-lt"/>
              </a:defRPr>
            </a:lvl1pPr>
            <a:lvl2pPr>
              <a:defRPr sz="6000">
                <a:latin typeface="+mj-lt"/>
              </a:defRPr>
            </a:lvl2pPr>
            <a:lvl3pPr>
              <a:defRPr sz="6000">
                <a:latin typeface="+mj-lt"/>
              </a:defRPr>
            </a:lvl3pPr>
            <a:lvl4pPr>
              <a:defRPr sz="6000">
                <a:latin typeface="+mj-lt"/>
              </a:defRPr>
            </a:lvl4pPr>
            <a:lvl5pPr>
              <a:defRPr sz="6000">
                <a:latin typeface="+mj-lt"/>
              </a:defRPr>
            </a:lvl5pPr>
          </a:lstStyle>
          <a:p>
            <a:pPr lvl="0"/>
            <a:r>
              <a:rPr lang="nl-NL"/>
              <a:t>Titel artikel</a:t>
            </a:r>
          </a:p>
        </p:txBody>
      </p:sp>
    </p:spTree>
    <p:extLst>
      <p:ext uri="{BB962C8B-B14F-4D97-AF65-F5344CB8AC3E}">
        <p14:creationId xmlns:p14="http://schemas.microsoft.com/office/powerpoint/2010/main" val="414021078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matchingName="Foto met bron" preserve="1" userDrawn="1">
  <p:cSld name="Foto met bron">
    <p:spTree>
      <p:nvGrpSpPr>
        <p:cNvPr id="1" name="Shape 120"/>
        <p:cNvGrpSpPr/>
        <p:nvPr/>
      </p:nvGrpSpPr>
      <p:grpSpPr>
        <a:xfrm>
          <a:off x="0" y="0"/>
          <a:ext cx="0" cy="0"/>
          <a:chOff x="0" y="0"/>
          <a:chExt cx="0" cy="0"/>
        </a:xfrm>
      </p:grpSpPr>
      <p:sp>
        <p:nvSpPr>
          <p:cNvPr id="121" name="Google Shape;121;p54"/>
          <p:cNvSpPr>
            <a:spLocks noGrp="1"/>
          </p:cNvSpPr>
          <p:nvPr>
            <p:ph type="pic" idx="2"/>
          </p:nvPr>
        </p:nvSpPr>
        <p:spPr>
          <a:xfrm>
            <a:off x="0" y="0"/>
            <a:ext cx="24384001" cy="13716001"/>
          </a:xfrm>
          <a:prstGeom prst="rect">
            <a:avLst/>
          </a:prstGeom>
          <a:noFill/>
          <a:ln>
            <a:noFill/>
          </a:ln>
        </p:spPr>
      </p:sp>
      <p:sp>
        <p:nvSpPr>
          <p:cNvPr id="122" name="Google Shape;122;p54"/>
          <p:cNvSpPr/>
          <p:nvPr userDrawn="1"/>
        </p:nvSpPr>
        <p:spPr>
          <a:xfrm>
            <a:off x="-3109" y="6860592"/>
            <a:ext cx="24390218" cy="6858001"/>
          </a:xfrm>
          <a:prstGeom prst="rect">
            <a:avLst/>
          </a:prstGeom>
          <a:gradFill>
            <a:gsLst>
              <a:gs pos="0">
                <a:srgbClr val="38001E">
                  <a:alpha val="0"/>
                </a:srgbClr>
              </a:gs>
              <a:gs pos="100000">
                <a:srgbClr val="38001E">
                  <a:alpha val="49803"/>
                </a:srgbClr>
              </a:gs>
            </a:gsLst>
            <a:lin ang="5400000" scaled="0"/>
          </a:gra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38001E"/>
              </a:buClr>
              <a:buSzPts val="3600"/>
              <a:buFont typeface="Helvetica Neue"/>
              <a:buNone/>
            </a:pPr>
            <a:endParaRPr sz="3600" b="0" i="0" u="none" strike="noStrike" cap="none">
              <a:solidFill>
                <a:srgbClr val="37001E"/>
              </a:solidFill>
              <a:latin typeface="DM Sans"/>
              <a:ea typeface="DM Sans"/>
              <a:cs typeface="DM Sans"/>
              <a:sym typeface="DM Sans"/>
            </a:endParaRPr>
          </a:p>
        </p:txBody>
      </p:sp>
    </p:spTree>
    <p:extLst>
      <p:ext uri="{BB962C8B-B14F-4D97-AF65-F5344CB8AC3E}">
        <p14:creationId xmlns:p14="http://schemas.microsoft.com/office/powerpoint/2010/main" val="3131809261"/>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matchingName="Foto met bron" preserve="1" userDrawn="1">
  <p:cSld name="1_Foto met bron">
    <p:bg>
      <p:bgPr>
        <a:solidFill>
          <a:srgbClr val="E5F4E0"/>
        </a:solidFill>
        <a:effectLst/>
      </p:bgPr>
    </p:bg>
    <p:spTree>
      <p:nvGrpSpPr>
        <p:cNvPr id="1" name="Shape 120"/>
        <p:cNvGrpSpPr/>
        <p:nvPr/>
      </p:nvGrpSpPr>
      <p:grpSpPr>
        <a:xfrm>
          <a:off x="0" y="0"/>
          <a:ext cx="0" cy="0"/>
          <a:chOff x="0" y="0"/>
          <a:chExt cx="0" cy="0"/>
        </a:xfrm>
      </p:grpSpPr>
      <p:sp>
        <p:nvSpPr>
          <p:cNvPr id="121" name="Google Shape;121;p54"/>
          <p:cNvSpPr>
            <a:spLocks noGrp="1"/>
          </p:cNvSpPr>
          <p:nvPr>
            <p:ph type="pic" idx="2"/>
          </p:nvPr>
        </p:nvSpPr>
        <p:spPr>
          <a:xfrm>
            <a:off x="0" y="0"/>
            <a:ext cx="24384001" cy="13716001"/>
          </a:xfrm>
          <a:prstGeom prst="rect">
            <a:avLst/>
          </a:prstGeom>
          <a:noFill/>
          <a:ln>
            <a:noFill/>
          </a:ln>
        </p:spPr>
      </p:sp>
      <p:sp>
        <p:nvSpPr>
          <p:cNvPr id="122" name="Google Shape;122;p54"/>
          <p:cNvSpPr/>
          <p:nvPr userDrawn="1"/>
        </p:nvSpPr>
        <p:spPr>
          <a:xfrm>
            <a:off x="-3109" y="6860592"/>
            <a:ext cx="24390218" cy="6858001"/>
          </a:xfrm>
          <a:prstGeom prst="rect">
            <a:avLst/>
          </a:prstGeom>
          <a:gradFill>
            <a:gsLst>
              <a:gs pos="0">
                <a:srgbClr val="38001E">
                  <a:alpha val="0"/>
                </a:srgbClr>
              </a:gs>
              <a:gs pos="100000">
                <a:srgbClr val="38001E">
                  <a:alpha val="49803"/>
                </a:srgbClr>
              </a:gs>
            </a:gsLst>
            <a:lin ang="5400000" scaled="0"/>
          </a:gra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38001E"/>
              </a:buClr>
              <a:buSzPts val="3600"/>
              <a:buFont typeface="Helvetica Neue"/>
              <a:buNone/>
            </a:pPr>
            <a:endParaRPr sz="3600" b="0" i="0" u="none" strike="noStrike" cap="none">
              <a:solidFill>
                <a:srgbClr val="37001E"/>
              </a:solidFill>
              <a:latin typeface="DM Sans"/>
              <a:ea typeface="DM Sans"/>
              <a:cs typeface="DM Sans"/>
              <a:sym typeface="DM Sans"/>
            </a:endParaRPr>
          </a:p>
        </p:txBody>
      </p:sp>
    </p:spTree>
    <p:extLst>
      <p:ext uri="{BB962C8B-B14F-4D97-AF65-F5344CB8AC3E}">
        <p14:creationId xmlns:p14="http://schemas.microsoft.com/office/powerpoint/2010/main" val="354182342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matchingName="Partners" preserve="1" userDrawn="1">
  <p:cSld name="Partners">
    <p:bg>
      <p:bgPr>
        <a:solidFill>
          <a:srgbClr val="FFFFFF"/>
        </a:solidFill>
        <a:effectLst/>
      </p:bgPr>
    </p:bg>
    <p:spTree>
      <p:nvGrpSpPr>
        <p:cNvPr id="1" name="Shape 126"/>
        <p:cNvGrpSpPr/>
        <p:nvPr/>
      </p:nvGrpSpPr>
      <p:grpSpPr>
        <a:xfrm>
          <a:off x="0" y="0"/>
          <a:ext cx="0" cy="0"/>
          <a:chOff x="0" y="0"/>
          <a:chExt cx="0" cy="0"/>
        </a:xfrm>
      </p:grpSpPr>
      <p:sp>
        <p:nvSpPr>
          <p:cNvPr id="127" name="Google Shape;127;p55"/>
          <p:cNvSpPr/>
          <p:nvPr/>
        </p:nvSpPr>
        <p:spPr>
          <a:xfrm>
            <a:off x="0" y="10363200"/>
            <a:ext cx="24384001" cy="3352800"/>
          </a:xfrm>
          <a:prstGeom prst="rect">
            <a:avLst/>
          </a:prstGeom>
          <a:solidFill>
            <a:srgbClr val="E5F4E0"/>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129" name="Google Shape;129;p55"/>
          <p:cNvSpPr txBox="1">
            <a:spLocks noGrp="1"/>
          </p:cNvSpPr>
          <p:nvPr>
            <p:ph type="body" idx="2"/>
          </p:nvPr>
        </p:nvSpPr>
        <p:spPr>
          <a:xfrm>
            <a:off x="1524000" y="11787465"/>
            <a:ext cx="9144000" cy="595035"/>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1800"/>
              <a:buNone/>
              <a:defRPr sz="320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endParaRPr/>
          </a:p>
        </p:txBody>
      </p:sp>
      <p:sp>
        <p:nvSpPr>
          <p:cNvPr id="130" name="Google Shape;130;p55"/>
          <p:cNvSpPr>
            <a:spLocks noGrp="1"/>
          </p:cNvSpPr>
          <p:nvPr>
            <p:ph type="pic" idx="3"/>
          </p:nvPr>
        </p:nvSpPr>
        <p:spPr>
          <a:xfrm>
            <a:off x="20535896" y="11738323"/>
            <a:ext cx="2324103" cy="589854"/>
          </a:xfrm>
          <a:prstGeom prst="rect">
            <a:avLst/>
          </a:prstGeom>
          <a:noFill/>
          <a:ln>
            <a:noFill/>
          </a:ln>
        </p:spPr>
      </p:sp>
      <p:sp>
        <p:nvSpPr>
          <p:cNvPr id="2" name="Titel 1">
            <a:extLst>
              <a:ext uri="{FF2B5EF4-FFF2-40B4-BE49-F238E27FC236}">
                <a16:creationId xmlns:a16="http://schemas.microsoft.com/office/drawing/2014/main" id="{74801B7B-F701-07E1-64E4-53962CAE0129}"/>
              </a:ext>
            </a:extLst>
          </p:cNvPr>
          <p:cNvSpPr>
            <a:spLocks noGrp="1"/>
          </p:cNvSpPr>
          <p:nvPr>
            <p:ph type="title"/>
          </p:nvPr>
        </p:nvSpPr>
        <p:spPr/>
        <p:txBody>
          <a:bodyPr/>
          <a:lstStyle/>
          <a:p>
            <a:r>
              <a:rPr lang="nl-NL"/>
              <a:t>Klik om stijl te bewerken</a:t>
            </a:r>
          </a:p>
        </p:txBody>
      </p:sp>
    </p:spTree>
    <p:extLst>
      <p:ext uri="{BB962C8B-B14F-4D97-AF65-F5344CB8AC3E}">
        <p14:creationId xmlns:p14="http://schemas.microsoft.com/office/powerpoint/2010/main" val="1113341656"/>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matchingName="Voorblad" preserve="1" userDrawn="1">
  <p:cSld name="1_Voorblad">
    <p:bg>
      <p:bgPr>
        <a:solidFill>
          <a:srgbClr val="38001E"/>
        </a:solidFill>
        <a:effectLst/>
      </p:bgPr>
    </p:bg>
    <p:spTree>
      <p:nvGrpSpPr>
        <p:cNvPr id="1" name="Shape 9"/>
        <p:cNvGrpSpPr/>
        <p:nvPr/>
      </p:nvGrpSpPr>
      <p:grpSpPr>
        <a:xfrm>
          <a:off x="0" y="0"/>
          <a:ext cx="0" cy="0"/>
          <a:chOff x="0" y="0"/>
          <a:chExt cx="0" cy="0"/>
        </a:xfrm>
      </p:grpSpPr>
      <p:sp>
        <p:nvSpPr>
          <p:cNvPr id="10" name="Google Shape;10;p36"/>
          <p:cNvSpPr txBox="1">
            <a:spLocks noGrp="1"/>
          </p:cNvSpPr>
          <p:nvPr>
            <p:ph type="body" idx="1" hasCustomPrompt="1"/>
          </p:nvPr>
        </p:nvSpPr>
        <p:spPr>
          <a:xfrm>
            <a:off x="1871694" y="1387759"/>
            <a:ext cx="12301506" cy="1998496"/>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E5F4E0"/>
              </a:buClr>
              <a:buSzPts val="15400"/>
              <a:buFont typeface="Arial"/>
              <a:buNone/>
              <a:defRPr sz="15400">
                <a:solidFill>
                  <a:srgbClr val="E5F4E0"/>
                </a:solidFill>
                <a:latin typeface="Criteria CF Bold" panose="00000800000000000000" pitchFamily="50" charset="0"/>
                <a:ea typeface="Criteria CF Bold" panose="00000800000000000000" pitchFamily="50" charset="0"/>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Afsluiting</a:t>
            </a:r>
            <a:endParaRPr/>
          </a:p>
        </p:txBody>
      </p:sp>
      <p:pic>
        <p:nvPicPr>
          <p:cNvPr id="13" name="Google Shape;13;p36" descr="den_pattern_softsaw_pistache_on_maroon_small.gif"/>
          <p:cNvPicPr preferRelativeResize="0">
            <a:picLocks/>
          </p:cNvPicPr>
          <p:nvPr/>
        </p:nvPicPr>
        <p:blipFill rotWithShape="1">
          <a:blip r:embed="rId2">
            <a:alphaModFix/>
          </a:blip>
          <a:srcRect/>
          <a:stretch/>
        </p:blipFill>
        <p:spPr>
          <a:xfrm>
            <a:off x="1871694" y="6367646"/>
            <a:ext cx="3378200" cy="1092201"/>
          </a:xfrm>
          <a:prstGeom prst="rect">
            <a:avLst/>
          </a:prstGeom>
          <a:noFill/>
          <a:ln>
            <a:noFill/>
          </a:ln>
        </p:spPr>
      </p:pic>
      <p:sp>
        <p:nvSpPr>
          <p:cNvPr id="19" name="Tijdelijke aanduiding voor tekst 18">
            <a:extLst>
              <a:ext uri="{FF2B5EF4-FFF2-40B4-BE49-F238E27FC236}">
                <a16:creationId xmlns:a16="http://schemas.microsoft.com/office/drawing/2014/main" id="{6F9C2F42-02AF-C0F7-7999-190951FD9702}"/>
              </a:ext>
            </a:extLst>
          </p:cNvPr>
          <p:cNvSpPr>
            <a:spLocks noGrp="1"/>
          </p:cNvSpPr>
          <p:nvPr>
            <p:ph type="body" sz="quarter" idx="14" hasCustomPrompt="1"/>
          </p:nvPr>
        </p:nvSpPr>
        <p:spPr>
          <a:xfrm>
            <a:off x="12192000" y="10975691"/>
            <a:ext cx="10342563" cy="657225"/>
          </a:xfrm>
          <a:prstGeom prst="rect">
            <a:avLst/>
          </a:prstGeom>
        </p:spPr>
        <p:txBody>
          <a:bodyPr/>
          <a:lstStyle>
            <a:lvl1pPr algn="r">
              <a:defRPr sz="3600" b="1">
                <a:solidFill>
                  <a:srgbClr val="E5F4E0"/>
                </a:solidFill>
                <a:latin typeface="+mn-lt"/>
              </a:defRPr>
            </a:lvl1pPr>
          </a:lstStyle>
          <a:p>
            <a:pPr lvl="0"/>
            <a:r>
              <a:rPr lang="nl-NL"/>
              <a:t>Naam</a:t>
            </a:r>
          </a:p>
        </p:txBody>
      </p:sp>
      <p:sp>
        <p:nvSpPr>
          <p:cNvPr id="21" name="Tijdelijke aanduiding voor tekst 20">
            <a:extLst>
              <a:ext uri="{FF2B5EF4-FFF2-40B4-BE49-F238E27FC236}">
                <a16:creationId xmlns:a16="http://schemas.microsoft.com/office/drawing/2014/main" id="{52E63A04-56A8-03F0-E5F7-01008FBC7180}"/>
              </a:ext>
            </a:extLst>
          </p:cNvPr>
          <p:cNvSpPr>
            <a:spLocks noGrp="1"/>
          </p:cNvSpPr>
          <p:nvPr>
            <p:ph type="body" sz="quarter" idx="15" hasCustomPrompt="1"/>
          </p:nvPr>
        </p:nvSpPr>
        <p:spPr>
          <a:xfrm>
            <a:off x="12192000" y="11632916"/>
            <a:ext cx="10342562" cy="1066800"/>
          </a:xfrm>
          <a:prstGeom prst="rect">
            <a:avLst/>
          </a:prstGeom>
        </p:spPr>
        <p:txBody>
          <a:bodyPr/>
          <a:lstStyle>
            <a:lvl1pPr algn="r">
              <a:defRPr sz="3600">
                <a:solidFill>
                  <a:srgbClr val="E5F4E0"/>
                </a:solidFill>
                <a:latin typeface="+mn-lt"/>
              </a:defRPr>
            </a:lvl1pPr>
            <a:lvl2pPr>
              <a:defRPr sz="3600">
                <a:solidFill>
                  <a:srgbClr val="E5F4E0"/>
                </a:solidFill>
                <a:latin typeface="+mn-lt"/>
              </a:defRPr>
            </a:lvl2pPr>
            <a:lvl3pPr>
              <a:defRPr sz="3600">
                <a:solidFill>
                  <a:srgbClr val="E5F4E0"/>
                </a:solidFill>
                <a:latin typeface="+mn-lt"/>
              </a:defRPr>
            </a:lvl3pPr>
            <a:lvl4pPr>
              <a:defRPr sz="3600">
                <a:solidFill>
                  <a:srgbClr val="E5F4E0"/>
                </a:solidFill>
                <a:latin typeface="+mn-lt"/>
              </a:defRPr>
            </a:lvl4pPr>
            <a:lvl5pPr>
              <a:defRPr sz="3600">
                <a:solidFill>
                  <a:srgbClr val="E5F4E0"/>
                </a:solidFill>
                <a:latin typeface="+mn-lt"/>
              </a:defRPr>
            </a:lvl5pPr>
          </a:lstStyle>
          <a:p>
            <a:pPr lvl="0"/>
            <a:r>
              <a:rPr lang="nl-NL"/>
              <a:t>E-mailadres</a:t>
            </a:r>
          </a:p>
          <a:p>
            <a:pPr lvl="0"/>
            <a:r>
              <a:rPr lang="nl-NL"/>
              <a:t>den.nl</a:t>
            </a:r>
          </a:p>
        </p:txBody>
      </p:sp>
    </p:spTree>
    <p:extLst>
      <p:ext uri="{BB962C8B-B14F-4D97-AF65-F5344CB8AC3E}">
        <p14:creationId xmlns:p14="http://schemas.microsoft.com/office/powerpoint/2010/main" val="25017796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matchingName="Animaties op roze" preserve="1">
  <p:cSld name="Animaties op roze">
    <p:bg>
      <p:bgPr>
        <a:solidFill>
          <a:srgbClr val="FFD3E2"/>
        </a:solidFill>
        <a:effectLst/>
      </p:bgPr>
    </p:bg>
    <p:spTree>
      <p:nvGrpSpPr>
        <p:cNvPr id="1" name="Shape 169"/>
        <p:cNvGrpSpPr/>
        <p:nvPr/>
      </p:nvGrpSpPr>
      <p:grpSpPr>
        <a:xfrm>
          <a:off x="0" y="0"/>
          <a:ext cx="0" cy="0"/>
          <a:chOff x="0" y="0"/>
          <a:chExt cx="0" cy="0"/>
        </a:xfrm>
      </p:grpSpPr>
      <p:sp>
        <p:nvSpPr>
          <p:cNvPr id="170" name="Google Shape;170;p61"/>
          <p:cNvSpPr/>
          <p:nvPr/>
        </p:nvSpPr>
        <p:spPr>
          <a:xfrm>
            <a:off x="-3508" y="0"/>
            <a:ext cx="7366001" cy="13716001"/>
          </a:xfrm>
          <a:prstGeom prst="rect">
            <a:avLst/>
          </a:prstGeom>
          <a:solidFill>
            <a:srgbClr val="FFFFFF"/>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171" name="Google Shape;171;p61"/>
          <p:cNvSpPr txBox="1"/>
          <p:nvPr/>
        </p:nvSpPr>
        <p:spPr>
          <a:xfrm>
            <a:off x="8907494" y="1400459"/>
            <a:ext cx="1901528" cy="7686207"/>
          </a:xfrm>
          <a:prstGeom prst="rect">
            <a:avLst/>
          </a:prstGeom>
          <a:noFill/>
          <a:ln>
            <a:noFill/>
          </a:ln>
        </p:spPr>
        <p:txBody>
          <a:bodyPr spcFirstLastPara="1" wrap="square" lIns="50800" tIns="50800" rIns="50800" bIns="50800" anchor="t" anchorCtr="0">
            <a:spAutoFit/>
          </a:bodyPr>
          <a:lstStyle/>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1.</a:t>
            </a:r>
            <a:endParaRPr>
              <a:latin typeface="Criteria CF Bold" panose="00000800000000000000" pitchFamily="50" charset="0"/>
            </a:endParaRPr>
          </a:p>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2.</a:t>
            </a:r>
            <a:endParaRPr>
              <a:latin typeface="Criteria CF Bold" panose="00000800000000000000" pitchFamily="50" charset="0"/>
            </a:endParaRPr>
          </a:p>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3.</a:t>
            </a:r>
            <a:endParaRPr>
              <a:latin typeface="Criteria CF Bold" panose="00000800000000000000" pitchFamily="50" charset="0"/>
            </a:endParaRPr>
          </a:p>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4.</a:t>
            </a:r>
            <a:endParaRPr>
              <a:latin typeface="Criteria CF Bold" panose="00000800000000000000" pitchFamily="50" charset="0"/>
            </a:endParaRPr>
          </a:p>
        </p:txBody>
      </p:sp>
      <p:sp>
        <p:nvSpPr>
          <p:cNvPr id="172" name="Google Shape;172;p61"/>
          <p:cNvSpPr>
            <a:spLocks noGrp="1"/>
          </p:cNvSpPr>
          <p:nvPr>
            <p:ph type="pic" idx="2"/>
          </p:nvPr>
        </p:nvSpPr>
        <p:spPr>
          <a:xfrm>
            <a:off x="11290994" y="5441611"/>
            <a:ext cx="2785903" cy="1092201"/>
          </a:xfrm>
          <a:prstGeom prst="rect">
            <a:avLst/>
          </a:prstGeom>
          <a:noFill/>
          <a:ln>
            <a:noFill/>
          </a:ln>
        </p:spPr>
      </p:sp>
      <p:sp>
        <p:nvSpPr>
          <p:cNvPr id="173" name="Google Shape;173;p61"/>
          <p:cNvSpPr>
            <a:spLocks noGrp="1"/>
          </p:cNvSpPr>
          <p:nvPr>
            <p:ph type="pic" idx="3"/>
          </p:nvPr>
        </p:nvSpPr>
        <p:spPr>
          <a:xfrm>
            <a:off x="11290914" y="7315880"/>
            <a:ext cx="2785902" cy="1089036"/>
          </a:xfrm>
          <a:prstGeom prst="rect">
            <a:avLst/>
          </a:prstGeom>
          <a:noFill/>
          <a:ln>
            <a:noFill/>
          </a:ln>
        </p:spPr>
      </p:sp>
      <p:sp>
        <p:nvSpPr>
          <p:cNvPr id="174" name="Google Shape;174;p61"/>
          <p:cNvSpPr>
            <a:spLocks noGrp="1"/>
          </p:cNvSpPr>
          <p:nvPr>
            <p:ph type="pic" idx="4"/>
          </p:nvPr>
        </p:nvSpPr>
        <p:spPr>
          <a:xfrm>
            <a:off x="11290994" y="3569343"/>
            <a:ext cx="2785903" cy="1092201"/>
          </a:xfrm>
          <a:prstGeom prst="rect">
            <a:avLst/>
          </a:prstGeom>
          <a:noFill/>
          <a:ln>
            <a:noFill/>
          </a:ln>
        </p:spPr>
      </p:sp>
      <p:sp>
        <p:nvSpPr>
          <p:cNvPr id="175" name="Google Shape;175;p61"/>
          <p:cNvSpPr>
            <a:spLocks noGrp="1"/>
          </p:cNvSpPr>
          <p:nvPr>
            <p:ph type="pic" idx="5"/>
          </p:nvPr>
        </p:nvSpPr>
        <p:spPr>
          <a:xfrm>
            <a:off x="18362008" y="3579740"/>
            <a:ext cx="2785902" cy="1092201"/>
          </a:xfrm>
          <a:prstGeom prst="rect">
            <a:avLst/>
          </a:prstGeom>
          <a:noFill/>
          <a:ln>
            <a:noFill/>
          </a:ln>
        </p:spPr>
      </p:sp>
      <p:sp>
        <p:nvSpPr>
          <p:cNvPr id="176" name="Google Shape;176;p61"/>
          <p:cNvSpPr>
            <a:spLocks noGrp="1"/>
          </p:cNvSpPr>
          <p:nvPr>
            <p:ph type="pic" idx="6"/>
          </p:nvPr>
        </p:nvSpPr>
        <p:spPr>
          <a:xfrm>
            <a:off x="11290994" y="1676905"/>
            <a:ext cx="2785903" cy="1092201"/>
          </a:xfrm>
          <a:prstGeom prst="rect">
            <a:avLst/>
          </a:prstGeom>
          <a:noFill/>
          <a:ln>
            <a:noFill/>
          </a:ln>
        </p:spPr>
      </p:sp>
      <p:sp>
        <p:nvSpPr>
          <p:cNvPr id="177" name="Google Shape;177;p61"/>
          <p:cNvSpPr>
            <a:spLocks noGrp="1"/>
          </p:cNvSpPr>
          <p:nvPr>
            <p:ph type="pic" idx="7"/>
          </p:nvPr>
        </p:nvSpPr>
        <p:spPr>
          <a:xfrm>
            <a:off x="18362008" y="1690465"/>
            <a:ext cx="2785902" cy="1092201"/>
          </a:xfrm>
          <a:prstGeom prst="rect">
            <a:avLst/>
          </a:prstGeom>
          <a:noFill/>
          <a:ln>
            <a:noFill/>
          </a:ln>
        </p:spPr>
      </p:sp>
      <p:sp>
        <p:nvSpPr>
          <p:cNvPr id="178" name="Google Shape;178;p61"/>
          <p:cNvSpPr>
            <a:spLocks noGrp="1"/>
          </p:cNvSpPr>
          <p:nvPr>
            <p:ph type="pic" idx="8"/>
          </p:nvPr>
        </p:nvSpPr>
        <p:spPr>
          <a:xfrm>
            <a:off x="18362008" y="5459679"/>
            <a:ext cx="2785902" cy="1092201"/>
          </a:xfrm>
          <a:prstGeom prst="rect">
            <a:avLst/>
          </a:prstGeom>
          <a:noFill/>
          <a:ln>
            <a:noFill/>
          </a:ln>
        </p:spPr>
      </p:sp>
      <p:sp>
        <p:nvSpPr>
          <p:cNvPr id="179" name="Google Shape;179;p61"/>
          <p:cNvSpPr txBox="1"/>
          <p:nvPr/>
        </p:nvSpPr>
        <p:spPr>
          <a:xfrm>
            <a:off x="15887348" y="1400459"/>
            <a:ext cx="1901528" cy="5790303"/>
          </a:xfrm>
          <a:prstGeom prst="rect">
            <a:avLst/>
          </a:prstGeom>
          <a:noFill/>
          <a:ln>
            <a:noFill/>
          </a:ln>
        </p:spPr>
        <p:txBody>
          <a:bodyPr spcFirstLastPara="1" wrap="square" lIns="50800" tIns="50800" rIns="50800" bIns="50800" anchor="t" anchorCtr="0">
            <a:spAutoFit/>
          </a:bodyPr>
          <a:lstStyle/>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5.</a:t>
            </a:r>
            <a:endParaRPr>
              <a:latin typeface="Criteria CF Bold" panose="00000800000000000000" pitchFamily="50" charset="0"/>
            </a:endParaRPr>
          </a:p>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6.</a:t>
            </a:r>
            <a:endParaRPr>
              <a:latin typeface="Criteria CF Bold" panose="00000800000000000000" pitchFamily="50" charset="0"/>
            </a:endParaRPr>
          </a:p>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7.</a:t>
            </a:r>
            <a:endParaRPr>
              <a:latin typeface="Criteria CF Bold" panose="00000800000000000000" pitchFamily="50" charset="0"/>
            </a:endParaRPr>
          </a:p>
        </p:txBody>
      </p:sp>
      <p:sp>
        <p:nvSpPr>
          <p:cNvPr id="180" name="Google Shape;180;p61"/>
          <p:cNvSpPr txBox="1">
            <a:spLocks noGrp="1"/>
          </p:cNvSpPr>
          <p:nvPr>
            <p:ph type="sldNum" idx="12"/>
          </p:nvPr>
        </p:nvSpPr>
        <p:spPr>
          <a:xfrm>
            <a:off x="12001499" y="13080999"/>
            <a:ext cx="368505" cy="374600"/>
          </a:xfrm>
          <a:prstGeom prst="rect">
            <a:avLst/>
          </a:prstGeom>
          <a:noFill/>
          <a:ln>
            <a:noFill/>
          </a:ln>
        </p:spPr>
        <p:txBody>
          <a:bodyPr spcFirstLastPara="1" wrap="square" lIns="50800" tIns="50800" rIns="50800" bIns="50800" anchor="b" anchorCtr="0">
            <a:spAutoFit/>
          </a:bodyPr>
          <a:lstStyle>
            <a:lvl1pPr marL="0" lvl="0"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1pPr>
            <a:lvl2pPr marL="0" lvl="1"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2pPr>
            <a:lvl3pPr marL="0" lvl="2"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3pPr>
            <a:lvl4pPr marL="0" lvl="3"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4pPr>
            <a:lvl5pPr marL="0" lvl="4"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5pPr>
            <a:lvl6pPr marL="0" lvl="5"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6pPr>
            <a:lvl7pPr marL="0" lvl="6"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7pPr>
            <a:lvl8pPr marL="0" lvl="7"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8pPr>
            <a:lvl9pPr marL="0" lvl="8"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GB"/>
              <a:t>‹nr.›</a:t>
            </a:fld>
            <a:endParaRPr/>
          </a:p>
        </p:txBody>
      </p:sp>
    </p:spTree>
    <p:extLst>
      <p:ext uri="{BB962C8B-B14F-4D97-AF65-F5344CB8AC3E}">
        <p14:creationId xmlns:p14="http://schemas.microsoft.com/office/powerpoint/2010/main" val="3340016968"/>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matchingName="Animaties op groen" preserve="1">
  <p:cSld name="Animaties op groen">
    <p:bg>
      <p:bgPr>
        <a:solidFill>
          <a:srgbClr val="E5F4E0"/>
        </a:solidFill>
        <a:effectLst/>
      </p:bgPr>
    </p:bg>
    <p:spTree>
      <p:nvGrpSpPr>
        <p:cNvPr id="1" name="Shape 181"/>
        <p:cNvGrpSpPr/>
        <p:nvPr/>
      </p:nvGrpSpPr>
      <p:grpSpPr>
        <a:xfrm>
          <a:off x="0" y="0"/>
          <a:ext cx="0" cy="0"/>
          <a:chOff x="0" y="0"/>
          <a:chExt cx="0" cy="0"/>
        </a:xfrm>
      </p:grpSpPr>
      <p:sp>
        <p:nvSpPr>
          <p:cNvPr id="182" name="Google Shape;182;p62"/>
          <p:cNvSpPr/>
          <p:nvPr/>
        </p:nvSpPr>
        <p:spPr>
          <a:xfrm>
            <a:off x="-3508" y="0"/>
            <a:ext cx="7366001" cy="13716001"/>
          </a:xfrm>
          <a:prstGeom prst="rect">
            <a:avLst/>
          </a:prstGeom>
          <a:solidFill>
            <a:srgbClr val="FFFFFF"/>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183" name="Google Shape;183;p62"/>
          <p:cNvSpPr txBox="1"/>
          <p:nvPr/>
        </p:nvSpPr>
        <p:spPr>
          <a:xfrm>
            <a:off x="8907494" y="1400459"/>
            <a:ext cx="1901528" cy="8089901"/>
          </a:xfrm>
          <a:prstGeom prst="rect">
            <a:avLst/>
          </a:prstGeom>
          <a:noFill/>
          <a:ln>
            <a:noFill/>
          </a:ln>
        </p:spPr>
        <p:txBody>
          <a:bodyPr spcFirstLastPara="1" wrap="square" lIns="50800" tIns="50800" rIns="50800" bIns="50800" anchor="t" anchorCtr="0">
            <a:spAutoFit/>
          </a:bodyPr>
          <a:lstStyle/>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1.</a:t>
            </a:r>
            <a:endParaRPr/>
          </a:p>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2.</a:t>
            </a:r>
            <a:endParaRPr/>
          </a:p>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3.</a:t>
            </a:r>
            <a:endParaRPr/>
          </a:p>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4.</a:t>
            </a:r>
            <a:endParaRPr/>
          </a:p>
        </p:txBody>
      </p:sp>
      <p:sp>
        <p:nvSpPr>
          <p:cNvPr id="184" name="Google Shape;184;p62"/>
          <p:cNvSpPr>
            <a:spLocks noGrp="1"/>
          </p:cNvSpPr>
          <p:nvPr>
            <p:ph type="media" idx="2"/>
          </p:nvPr>
        </p:nvSpPr>
        <p:spPr>
          <a:xfrm>
            <a:off x="11354789" y="5474509"/>
            <a:ext cx="2785903" cy="1089035"/>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endParaRPr/>
          </a:p>
        </p:txBody>
      </p:sp>
      <p:sp>
        <p:nvSpPr>
          <p:cNvPr id="185" name="Google Shape;185;p62"/>
          <p:cNvSpPr>
            <a:spLocks noGrp="1"/>
          </p:cNvSpPr>
          <p:nvPr>
            <p:ph type="media" idx="3"/>
          </p:nvPr>
        </p:nvSpPr>
        <p:spPr>
          <a:xfrm>
            <a:off x="11082182" y="3598355"/>
            <a:ext cx="3378201" cy="1092201"/>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endParaRPr/>
          </a:p>
        </p:txBody>
      </p:sp>
      <p:sp>
        <p:nvSpPr>
          <p:cNvPr id="186" name="Google Shape;186;p62"/>
          <p:cNvSpPr>
            <a:spLocks noGrp="1"/>
          </p:cNvSpPr>
          <p:nvPr>
            <p:ph type="media" idx="4"/>
          </p:nvPr>
        </p:nvSpPr>
        <p:spPr>
          <a:xfrm>
            <a:off x="18425803" y="3612638"/>
            <a:ext cx="2785902" cy="1089035"/>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endParaRPr/>
          </a:p>
        </p:txBody>
      </p:sp>
      <p:sp>
        <p:nvSpPr>
          <p:cNvPr id="187" name="Google Shape;187;p62"/>
          <p:cNvSpPr>
            <a:spLocks noGrp="1"/>
          </p:cNvSpPr>
          <p:nvPr>
            <p:ph type="media" idx="5"/>
          </p:nvPr>
        </p:nvSpPr>
        <p:spPr>
          <a:xfrm>
            <a:off x="11348882" y="1721780"/>
            <a:ext cx="3048001" cy="1092201"/>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endParaRPr/>
          </a:p>
        </p:txBody>
      </p:sp>
      <p:sp>
        <p:nvSpPr>
          <p:cNvPr id="188" name="Google Shape;188;p62"/>
          <p:cNvSpPr>
            <a:spLocks noGrp="1"/>
          </p:cNvSpPr>
          <p:nvPr>
            <p:ph type="media" idx="6"/>
          </p:nvPr>
        </p:nvSpPr>
        <p:spPr>
          <a:xfrm>
            <a:off x="18263084" y="1721780"/>
            <a:ext cx="3213101" cy="1092201"/>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endParaRPr/>
          </a:p>
        </p:txBody>
      </p:sp>
      <p:sp>
        <p:nvSpPr>
          <p:cNvPr id="189" name="Google Shape;189;p62"/>
          <p:cNvSpPr>
            <a:spLocks noGrp="1"/>
          </p:cNvSpPr>
          <p:nvPr>
            <p:ph type="media" idx="7"/>
          </p:nvPr>
        </p:nvSpPr>
        <p:spPr>
          <a:xfrm>
            <a:off x="18425803" y="5492577"/>
            <a:ext cx="2785902" cy="1089035"/>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endParaRPr/>
          </a:p>
        </p:txBody>
      </p:sp>
      <p:sp>
        <p:nvSpPr>
          <p:cNvPr id="190" name="Google Shape;190;p62"/>
          <p:cNvSpPr txBox="1"/>
          <p:nvPr/>
        </p:nvSpPr>
        <p:spPr>
          <a:xfrm>
            <a:off x="15887348" y="1400459"/>
            <a:ext cx="1901528" cy="6210301"/>
          </a:xfrm>
          <a:prstGeom prst="rect">
            <a:avLst/>
          </a:prstGeom>
          <a:noFill/>
          <a:ln>
            <a:noFill/>
          </a:ln>
        </p:spPr>
        <p:txBody>
          <a:bodyPr spcFirstLastPara="1" wrap="square" lIns="50800" tIns="50800" rIns="50800" bIns="50800" anchor="t" anchorCtr="0">
            <a:spAutoFit/>
          </a:bodyPr>
          <a:lstStyle/>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5.</a:t>
            </a:r>
            <a:endParaRPr/>
          </a:p>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6.</a:t>
            </a:r>
            <a:endParaRPr/>
          </a:p>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7.</a:t>
            </a:r>
            <a:endParaRPr/>
          </a:p>
        </p:txBody>
      </p:sp>
      <p:pic>
        <p:nvPicPr>
          <p:cNvPr id="191" name="Google Shape;191;p62" descr="den_pattern_line_orange_on_pistache_small.gif"/>
          <p:cNvPicPr preferRelativeResize="0"/>
          <p:nvPr/>
        </p:nvPicPr>
        <p:blipFill rotWithShape="1">
          <a:blip r:embed="rId2">
            <a:alphaModFix/>
          </a:blip>
          <a:srcRect/>
          <a:stretch/>
        </p:blipFill>
        <p:spPr>
          <a:xfrm>
            <a:off x="11363440" y="7347195"/>
            <a:ext cx="2794001" cy="1092201"/>
          </a:xfrm>
          <a:prstGeom prst="rect">
            <a:avLst/>
          </a:prstGeom>
          <a:noFill/>
          <a:ln>
            <a:noFill/>
          </a:ln>
        </p:spPr>
      </p:pic>
      <p:sp>
        <p:nvSpPr>
          <p:cNvPr id="192" name="Google Shape;192;p62"/>
          <p:cNvSpPr txBox="1">
            <a:spLocks noGrp="1"/>
          </p:cNvSpPr>
          <p:nvPr>
            <p:ph type="sldNum" idx="12"/>
          </p:nvPr>
        </p:nvSpPr>
        <p:spPr>
          <a:xfrm>
            <a:off x="12001499" y="13080999"/>
            <a:ext cx="368505" cy="374600"/>
          </a:xfrm>
          <a:prstGeom prst="rect">
            <a:avLst/>
          </a:prstGeom>
          <a:noFill/>
          <a:ln>
            <a:noFill/>
          </a:ln>
        </p:spPr>
        <p:txBody>
          <a:bodyPr spcFirstLastPara="1" wrap="square" lIns="50800" tIns="50800" rIns="50800" bIns="50800" anchor="b" anchorCtr="0">
            <a:spAutoFit/>
          </a:bodyPr>
          <a:lstStyle>
            <a:lvl1pPr marL="0" lvl="0"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1pPr>
            <a:lvl2pPr marL="0" lvl="1"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2pPr>
            <a:lvl3pPr marL="0" lvl="2"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3pPr>
            <a:lvl4pPr marL="0" lvl="3"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4pPr>
            <a:lvl5pPr marL="0" lvl="4"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5pPr>
            <a:lvl6pPr marL="0" lvl="5"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6pPr>
            <a:lvl7pPr marL="0" lvl="6"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7pPr>
            <a:lvl8pPr marL="0" lvl="7"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8pPr>
            <a:lvl9pPr marL="0" lvl="8"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GB"/>
              <a:t>‹nr.›</a:t>
            </a:fld>
            <a:endParaRPr/>
          </a:p>
        </p:txBody>
      </p:sp>
    </p:spTree>
    <p:extLst>
      <p:ext uri="{BB962C8B-B14F-4D97-AF65-F5344CB8AC3E}">
        <p14:creationId xmlns:p14="http://schemas.microsoft.com/office/powerpoint/2010/main" val="1704616788"/>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matchingName="Wereldkaart" preserve="1" userDrawn="1">
  <p:cSld name="Wereldkaart">
    <p:bg>
      <p:bgPr>
        <a:solidFill>
          <a:srgbClr val="FFD3E2"/>
        </a:solidFill>
        <a:effectLst/>
      </p:bgPr>
    </p:bg>
    <p:spTree>
      <p:nvGrpSpPr>
        <p:cNvPr id="1" name="Shape 116"/>
        <p:cNvGrpSpPr/>
        <p:nvPr/>
      </p:nvGrpSpPr>
      <p:grpSpPr>
        <a:xfrm>
          <a:off x="0" y="0"/>
          <a:ext cx="0" cy="0"/>
          <a:chOff x="0" y="0"/>
          <a:chExt cx="0" cy="0"/>
        </a:xfrm>
      </p:grpSpPr>
      <p:pic>
        <p:nvPicPr>
          <p:cNvPr id="118" name="Google Shape;118;p53" descr="Image"/>
          <p:cNvPicPr preferRelativeResize="0"/>
          <p:nvPr/>
        </p:nvPicPr>
        <p:blipFill rotWithShape="1">
          <a:blip r:embed="rId2">
            <a:alphaModFix/>
          </a:blip>
          <a:srcRect/>
          <a:stretch/>
        </p:blipFill>
        <p:spPr>
          <a:xfrm>
            <a:off x="2931622" y="750639"/>
            <a:ext cx="18520756" cy="12214722"/>
          </a:xfrm>
          <a:prstGeom prst="rect">
            <a:avLst/>
          </a:prstGeom>
          <a:noFill/>
          <a:ln>
            <a:noFill/>
          </a:ln>
        </p:spPr>
      </p:pic>
    </p:spTree>
    <p:extLst>
      <p:ext uri="{BB962C8B-B14F-4D97-AF65-F5344CB8AC3E}">
        <p14:creationId xmlns:p14="http://schemas.microsoft.com/office/powerpoint/2010/main" val="653355902"/>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matchingName="Foto staand" preserve="1">
  <p:cSld name="Foto staand">
    <p:bg>
      <p:bgPr>
        <a:solidFill>
          <a:srgbClr val="FFD3E2"/>
        </a:solidFill>
        <a:effectLst/>
      </p:bgPr>
    </p:bg>
    <p:spTree>
      <p:nvGrpSpPr>
        <p:cNvPr id="1" name="Shape 207"/>
        <p:cNvGrpSpPr/>
        <p:nvPr/>
      </p:nvGrpSpPr>
      <p:grpSpPr>
        <a:xfrm>
          <a:off x="0" y="0"/>
          <a:ext cx="0" cy="0"/>
          <a:chOff x="0" y="0"/>
          <a:chExt cx="0" cy="0"/>
        </a:xfrm>
      </p:grpSpPr>
      <p:sp>
        <p:nvSpPr>
          <p:cNvPr id="208" name="Google Shape;208;p65"/>
          <p:cNvSpPr>
            <a:spLocks noGrp="1"/>
          </p:cNvSpPr>
          <p:nvPr>
            <p:ph type="pic" idx="2"/>
          </p:nvPr>
        </p:nvSpPr>
        <p:spPr>
          <a:xfrm>
            <a:off x="6955669" y="967091"/>
            <a:ext cx="10472727" cy="11781818"/>
          </a:xfrm>
          <a:prstGeom prst="rect">
            <a:avLst/>
          </a:prstGeom>
          <a:noFill/>
          <a:ln>
            <a:noFill/>
          </a:ln>
        </p:spPr>
      </p:sp>
    </p:spTree>
    <p:extLst>
      <p:ext uri="{BB962C8B-B14F-4D97-AF65-F5344CB8AC3E}">
        <p14:creationId xmlns:p14="http://schemas.microsoft.com/office/powerpoint/2010/main" val="355614016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x">
  <p:cSld name="2_Lege pagina">
    <p:spTree>
      <p:nvGrpSpPr>
        <p:cNvPr id="1" name=""/>
        <p:cNvGrpSpPr/>
        <p:nvPr/>
      </p:nvGrpSpPr>
      <p:grpSpPr>
        <a:xfrm>
          <a:off x="0" y="0"/>
          <a:ext cx="0" cy="0"/>
          <a:chOff x="0" y="0"/>
          <a:chExt cx="0" cy="0"/>
        </a:xfrm>
      </p:grpSpPr>
      <p:sp>
        <p:nvSpPr>
          <p:cNvPr id="11"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1104885317"/>
      </p:ext>
    </p:extLst>
  </p:cSld>
  <p:clrMapOvr>
    <a:masterClrMapping/>
  </p:clrMapOvr>
  <p:transition spd="med"/>
</p:sldLayout>
</file>

<file path=ppt/slideLayouts/slideLayout68.xml><?xml version="1.0" encoding="utf-8"?>
<p:sldLayout xmlns:a="http://schemas.openxmlformats.org/drawingml/2006/main" xmlns:r="http://schemas.openxmlformats.org/officeDocument/2006/relationships" xmlns:p="http://schemas.openxmlformats.org/presentationml/2006/main" type="tx">
  <p:cSld name="Voorwoord">
    <p:bg>
      <p:bgPr>
        <a:solidFill>
          <a:srgbClr val="FFD3E3"/>
        </a:solidFill>
        <a:effectLst/>
      </p:bgPr>
    </p:bg>
    <p:spTree>
      <p:nvGrpSpPr>
        <p:cNvPr id="1" name=""/>
        <p:cNvGrpSpPr/>
        <p:nvPr/>
      </p:nvGrpSpPr>
      <p:grpSpPr>
        <a:xfrm>
          <a:off x="0" y="0"/>
          <a:ext cx="0" cy="0"/>
          <a:chOff x="0" y="0"/>
          <a:chExt cx="0" cy="0"/>
        </a:xfrm>
      </p:grpSpPr>
      <p:sp>
        <p:nvSpPr>
          <p:cNvPr id="53" name="Voorwoord"/>
          <p:cNvSpPr txBox="1">
            <a:spLocks noGrp="1"/>
          </p:cNvSpPr>
          <p:nvPr>
            <p:ph type="body" sz="quarter" idx="21" hasCustomPrompt="1"/>
          </p:nvPr>
        </p:nvSpPr>
        <p:spPr>
          <a:xfrm>
            <a:off x="1524000" y="3282127"/>
            <a:ext cx="21336001" cy="2451101"/>
          </a:xfrm>
          <a:prstGeom prst="rect">
            <a:avLst/>
          </a:prstGeom>
        </p:spPr>
        <p:txBody>
          <a:bodyPr>
            <a:spAutoFit/>
          </a:bodyPr>
          <a:lstStyle>
            <a:lvl1pPr marL="0" indent="0">
              <a:lnSpc>
                <a:spcPct val="80000"/>
              </a:lnSpc>
              <a:buSzTx/>
              <a:buNone/>
              <a:defRPr sz="15400">
                <a:solidFill>
                  <a:srgbClr val="38001E"/>
                </a:solidFill>
                <a:latin typeface="+mn-lt"/>
                <a:ea typeface="+mn-ea"/>
                <a:cs typeface="+mn-cs"/>
                <a:sym typeface="Criteria CF Bold"/>
              </a:defRPr>
            </a:lvl1pPr>
          </a:lstStyle>
          <a:p>
            <a:r>
              <a:t>Voorwoord</a:t>
            </a:r>
          </a:p>
        </p:txBody>
      </p:sp>
      <p:sp>
        <p:nvSpPr>
          <p:cNvPr id="54" name="1."/>
          <p:cNvSpPr txBox="1">
            <a:spLocks noGrp="1"/>
          </p:cNvSpPr>
          <p:nvPr>
            <p:ph type="body" sz="quarter" idx="22" hasCustomPrompt="1"/>
          </p:nvPr>
        </p:nvSpPr>
        <p:spPr>
          <a:xfrm>
            <a:off x="1524000" y="1390469"/>
            <a:ext cx="2391555" cy="2451101"/>
          </a:xfrm>
          <a:prstGeom prst="rect">
            <a:avLst/>
          </a:prstGeom>
        </p:spPr>
        <p:txBody>
          <a:bodyPr>
            <a:spAutoFit/>
          </a:bodyPr>
          <a:lstStyle>
            <a:lvl1pPr marL="0" indent="0">
              <a:lnSpc>
                <a:spcPct val="80000"/>
              </a:lnSpc>
              <a:buSzTx/>
              <a:buNone/>
              <a:defRPr sz="15400">
                <a:solidFill>
                  <a:srgbClr val="38001E"/>
                </a:solidFill>
                <a:latin typeface="+mn-lt"/>
                <a:ea typeface="+mn-ea"/>
                <a:cs typeface="+mn-cs"/>
                <a:sym typeface="Criteria CF Bold"/>
              </a:defRPr>
            </a:lvl1pPr>
          </a:lstStyle>
          <a:p>
            <a:r>
              <a:t>1.</a:t>
            </a:r>
          </a:p>
        </p:txBody>
      </p:sp>
      <p:sp>
        <p:nvSpPr>
          <p:cNvPr id="55" name="Managementprogramma"/>
          <p:cNvSpPr txBox="1">
            <a:spLocks noGrp="1"/>
          </p:cNvSpPr>
          <p:nvPr>
            <p:ph type="body" sz="quarter" idx="23"/>
          </p:nvPr>
        </p:nvSpPr>
        <p:spPr>
          <a:xfrm>
            <a:off x="1524000" y="11937999"/>
            <a:ext cx="10342107" cy="698501"/>
          </a:xfrm>
          <a:prstGeom prst="rect">
            <a:avLst/>
          </a:prstGeom>
        </p:spPr>
        <p:txBody>
          <a:bodyPr anchor="b">
            <a:spAutoFit/>
          </a:bodyPr>
          <a:lstStyle>
            <a:lvl1pPr marL="0" indent="0">
              <a:buSzTx/>
              <a:buNone/>
            </a:lvl1pPr>
          </a:lstStyle>
          <a:p>
            <a:r>
              <a:t>Managementprogramma</a:t>
            </a:r>
          </a:p>
        </p:txBody>
      </p:sp>
      <p:sp>
        <p:nvSpPr>
          <p:cNvPr id="56" name="Image"/>
          <p:cNvSpPr>
            <a:spLocks noGrp="1"/>
          </p:cNvSpPr>
          <p:nvPr>
            <p:ph type="pic" sz="quarter" idx="24"/>
          </p:nvPr>
        </p:nvSpPr>
        <p:spPr>
          <a:xfrm>
            <a:off x="20535896" y="11988800"/>
            <a:ext cx="2324103" cy="589853"/>
          </a:xfrm>
          <a:prstGeom prst="rect">
            <a:avLst/>
          </a:prstGeom>
        </p:spPr>
        <p:txBody>
          <a:bodyPr lIns="91439" tIns="45719" rIns="91439" bIns="45719">
            <a:noAutofit/>
          </a:bodyPr>
          <a:lstStyle/>
          <a:p>
            <a:endParaRPr/>
          </a:p>
        </p:txBody>
      </p:sp>
      <p:sp>
        <p:nvSpPr>
          <p:cNvPr id="57" name="den_pattern_softsaw_maroon_on_pink_small.gif"/>
          <p:cNvSpPr>
            <a:spLocks noGrp="1"/>
          </p:cNvSpPr>
          <p:nvPr>
            <p:ph type="media" sz="quarter" idx="25"/>
          </p:nvPr>
        </p:nvSpPr>
        <p:spPr>
          <a:xfrm>
            <a:off x="3667917" y="1790198"/>
            <a:ext cx="3378201" cy="1092201"/>
          </a:xfrm>
          <a:prstGeom prst="rect">
            <a:avLst/>
          </a:prstGeom>
        </p:spPr>
        <p:txBody>
          <a:bodyPr lIns="91439" tIns="45719" rIns="91439" bIns="45719">
            <a:noAutofit/>
          </a:bodyPr>
          <a:lstStyle/>
          <a:p>
            <a:endParaRP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1433142270"/>
      </p:ext>
    </p:extLst>
  </p:cSld>
  <p:clrMapOvr>
    <a:masterClrMapping/>
  </p:clrMapOvr>
  <p:transition spd="med"/>
</p:sldLayout>
</file>

<file path=ppt/slideLayouts/slideLayout69.xml><?xml version="1.0" encoding="utf-8"?>
<p:sldLayout xmlns:a="http://schemas.openxmlformats.org/drawingml/2006/main" xmlns:r="http://schemas.openxmlformats.org/officeDocument/2006/relationships" xmlns:p="http://schemas.openxmlformats.org/presentationml/2006/main" type="tx">
  <p:cSld name="1_Spreker">
    <p:bg>
      <p:bgPr>
        <a:solidFill>
          <a:srgbClr val="E5F4E0"/>
        </a:solidFill>
        <a:effectLst/>
      </p:bgPr>
    </p:bg>
    <p:spTree>
      <p:nvGrpSpPr>
        <p:cNvPr id="1" name=""/>
        <p:cNvGrpSpPr/>
        <p:nvPr/>
      </p:nvGrpSpPr>
      <p:grpSpPr>
        <a:xfrm>
          <a:off x="0" y="0"/>
          <a:ext cx="0" cy="0"/>
          <a:chOff x="0" y="0"/>
          <a:chExt cx="0" cy="0"/>
        </a:xfrm>
      </p:grpSpPr>
      <p:pic>
        <p:nvPicPr>
          <p:cNvPr id="65" name="Image" descr="Image"/>
          <p:cNvPicPr>
            <a:picLocks noChangeAspect="1"/>
          </p:cNvPicPr>
          <p:nvPr/>
        </p:nvPicPr>
        <p:blipFill>
          <a:blip r:embed="rId2">
            <a:alphaModFix amt="14788"/>
            <a:extLst>
              <a:ext uri="{28A0092B-C50C-407E-A947-70E740481C1C}">
                <a14:useLocalDpi xmlns:a14="http://schemas.microsoft.com/office/drawing/2010/main"/>
              </a:ext>
            </a:extLst>
          </a:blip>
          <a:stretch>
            <a:fillRect/>
          </a:stretch>
        </p:blipFill>
        <p:spPr>
          <a:xfrm>
            <a:off x="-10394142" y="0"/>
            <a:ext cx="43500136" cy="13716000"/>
          </a:xfrm>
          <a:prstGeom prst="rect">
            <a:avLst/>
          </a:prstGeom>
          <a:ln w="12700">
            <a:miter lim="400000"/>
          </a:ln>
        </p:spPr>
      </p:pic>
      <p:sp>
        <p:nvSpPr>
          <p:cNvPr id="66" name="Image"/>
          <p:cNvSpPr>
            <a:spLocks noGrp="1"/>
          </p:cNvSpPr>
          <p:nvPr>
            <p:ph type="pic" idx="21"/>
          </p:nvPr>
        </p:nvSpPr>
        <p:spPr>
          <a:xfrm>
            <a:off x="4053515" y="-833391"/>
            <a:ext cx="14604821" cy="14604821"/>
          </a:xfrm>
          <a:prstGeom prst="rect">
            <a:avLst/>
          </a:prstGeom>
        </p:spPr>
        <p:txBody>
          <a:bodyPr lIns="91439" tIns="45719" rIns="91439" bIns="45719">
            <a:noAutofit/>
          </a:bodyPr>
          <a:lstStyle/>
          <a:p>
            <a:endParaRPr/>
          </a:p>
        </p:txBody>
      </p:sp>
      <p:sp>
        <p:nvSpPr>
          <p:cNvPr id="67" name="Maaike Verberk…"/>
          <p:cNvSpPr txBox="1">
            <a:spLocks noGrp="1"/>
          </p:cNvSpPr>
          <p:nvPr>
            <p:ph type="body" sz="quarter" idx="22"/>
          </p:nvPr>
        </p:nvSpPr>
        <p:spPr>
          <a:xfrm>
            <a:off x="1121731" y="10381540"/>
            <a:ext cx="11555082" cy="2425701"/>
          </a:xfrm>
          <a:prstGeom prst="rect">
            <a:avLst/>
          </a:prstGeom>
          <a:solidFill>
            <a:srgbClr val="FFFFFF"/>
          </a:solidFill>
        </p:spPr>
        <p:txBody>
          <a:bodyPr lIns="457200" tIns="457200" rIns="457200" bIns="457200" anchor="b">
            <a:spAutoFit/>
          </a:bodyPr>
          <a:lstStyle/>
          <a:p>
            <a:pPr marL="0" lvl="1" indent="457200">
              <a:buSzTx/>
              <a:buNone/>
              <a:defRPr sz="6000">
                <a:latin typeface="+mn-lt"/>
                <a:ea typeface="+mn-ea"/>
                <a:cs typeface="+mn-cs"/>
                <a:sym typeface="Criteria CF Bold"/>
              </a:defRPr>
            </a:pPr>
            <a:r>
              <a:t>Maaike Verberk</a:t>
            </a:r>
          </a:p>
          <a:p>
            <a:pPr marL="0" lvl="1" indent="457200">
              <a:buSzTx/>
              <a:buNone/>
            </a:pPr>
            <a:r>
              <a:t>Algemeen directeur — maaike.verberk@den.nl</a:t>
            </a:r>
          </a:p>
        </p:txBody>
      </p:sp>
      <p:sp>
        <p:nvSpPr>
          <p:cNvPr id="68"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3035522114"/>
      </p:ext>
    </p:extLst>
  </p:cSld>
  <p:clrMapOvr>
    <a:masterClrMapping/>
  </p:clrMapOvr>
  <p:transition spd="med"/>
</p:sldLayout>
</file>

<file path=ppt/slideLayouts/slideLayout70.xml><?xml version="1.0" encoding="utf-8"?>
<p:sldLayout xmlns:a="http://schemas.openxmlformats.org/drawingml/2006/main" xmlns:r="http://schemas.openxmlformats.org/officeDocument/2006/relationships" xmlns:p="http://schemas.openxmlformats.org/presentationml/2006/main" type="tx">
  <p:cSld name="1_Logo slide">
    <p:bg>
      <p:bgPr>
        <a:solidFill>
          <a:srgbClr val="E5F4E0"/>
        </a:solidFill>
        <a:effectLst/>
      </p:bgPr>
    </p:bg>
    <p:spTree>
      <p:nvGrpSpPr>
        <p:cNvPr id="1" name=""/>
        <p:cNvGrpSpPr/>
        <p:nvPr/>
      </p:nvGrpSpPr>
      <p:grpSpPr>
        <a:xfrm>
          <a:off x="0" y="0"/>
          <a:ext cx="0" cy="0"/>
          <a:chOff x="0" y="0"/>
          <a:chExt cx="0" cy="0"/>
        </a:xfrm>
      </p:grpSpPr>
      <p:sp>
        <p:nvSpPr>
          <p:cNvPr id="86" name="Rectangle"/>
          <p:cNvSpPr/>
          <p:nvPr/>
        </p:nvSpPr>
        <p:spPr>
          <a:xfrm>
            <a:off x="2934774" y="2123347"/>
            <a:ext cx="6125502" cy="4677173"/>
          </a:xfrm>
          <a:prstGeom prst="rect">
            <a:avLst/>
          </a:prstGeom>
          <a:ln w="12700">
            <a:miter lim="400000"/>
          </a:ln>
        </p:spPr>
        <p:txBody>
          <a:bodyPr lIns="50800" tIns="50800" rIns="50800" bIns="50800" anchor="ctr"/>
          <a:lstStyle/>
          <a:p>
            <a:pPr algn="ctr" defTabSz="825500">
              <a:defRPr sz="3200">
                <a:solidFill>
                  <a:srgbClr val="000000"/>
                </a:solidFill>
                <a:latin typeface="Helvetica Neue Medium"/>
                <a:ea typeface="Helvetica Neue Medium"/>
                <a:cs typeface="Helvetica Neue Medium"/>
                <a:sym typeface="Helvetica Neue Medium"/>
              </a:defRPr>
            </a:pPr>
            <a:endParaRPr/>
          </a:p>
        </p:txBody>
      </p:sp>
      <p:sp>
        <p:nvSpPr>
          <p:cNvPr id="87" name="Rectangle"/>
          <p:cNvSpPr/>
          <p:nvPr/>
        </p:nvSpPr>
        <p:spPr>
          <a:xfrm>
            <a:off x="9164333" y="2123347"/>
            <a:ext cx="6125502" cy="4677173"/>
          </a:xfrm>
          <a:prstGeom prst="rect">
            <a:avLst/>
          </a:prstGeom>
          <a:ln w="12700">
            <a:miter lim="400000"/>
          </a:ln>
        </p:spPr>
        <p:txBody>
          <a:bodyPr lIns="50800" tIns="50800" rIns="50800" bIns="50800" anchor="ctr"/>
          <a:lstStyle/>
          <a:p>
            <a:pPr algn="ctr" defTabSz="825500">
              <a:defRPr sz="3200">
                <a:solidFill>
                  <a:srgbClr val="000000"/>
                </a:solidFill>
                <a:latin typeface="Helvetica Neue Medium"/>
                <a:ea typeface="Helvetica Neue Medium"/>
                <a:cs typeface="Helvetica Neue Medium"/>
                <a:sym typeface="Helvetica Neue Medium"/>
              </a:defRPr>
            </a:pPr>
            <a:endParaRPr/>
          </a:p>
        </p:txBody>
      </p:sp>
      <p:sp>
        <p:nvSpPr>
          <p:cNvPr id="88" name="Rectangle"/>
          <p:cNvSpPr/>
          <p:nvPr/>
        </p:nvSpPr>
        <p:spPr>
          <a:xfrm>
            <a:off x="15393892" y="2123347"/>
            <a:ext cx="6125502" cy="4677173"/>
          </a:xfrm>
          <a:prstGeom prst="rect">
            <a:avLst/>
          </a:prstGeom>
          <a:ln w="12700">
            <a:miter lim="400000"/>
          </a:ln>
        </p:spPr>
        <p:txBody>
          <a:bodyPr lIns="50800" tIns="50800" rIns="50800" bIns="50800" anchor="ctr"/>
          <a:lstStyle/>
          <a:p>
            <a:pPr algn="ctr" defTabSz="825500">
              <a:defRPr sz="3200">
                <a:solidFill>
                  <a:srgbClr val="000000"/>
                </a:solidFill>
                <a:latin typeface="Helvetica Neue Medium"/>
                <a:ea typeface="Helvetica Neue Medium"/>
                <a:cs typeface="Helvetica Neue Medium"/>
                <a:sym typeface="Helvetica Neue Medium"/>
              </a:defRPr>
            </a:pPr>
            <a:endParaRPr/>
          </a:p>
        </p:txBody>
      </p:sp>
      <p:sp>
        <p:nvSpPr>
          <p:cNvPr id="89" name="Rectangle"/>
          <p:cNvSpPr/>
          <p:nvPr/>
        </p:nvSpPr>
        <p:spPr>
          <a:xfrm>
            <a:off x="2934774" y="6915480"/>
            <a:ext cx="6125502" cy="4677173"/>
          </a:xfrm>
          <a:prstGeom prst="rect">
            <a:avLst/>
          </a:prstGeom>
          <a:ln w="12700">
            <a:miter lim="400000"/>
          </a:ln>
        </p:spPr>
        <p:txBody>
          <a:bodyPr lIns="50800" tIns="50800" rIns="50800" bIns="50800" anchor="ctr"/>
          <a:lstStyle/>
          <a:p>
            <a:pPr algn="ctr" defTabSz="825500">
              <a:defRPr sz="3200">
                <a:solidFill>
                  <a:srgbClr val="000000"/>
                </a:solidFill>
                <a:latin typeface="Helvetica Neue Medium"/>
                <a:ea typeface="Helvetica Neue Medium"/>
                <a:cs typeface="Helvetica Neue Medium"/>
                <a:sym typeface="Helvetica Neue Medium"/>
              </a:defRPr>
            </a:pPr>
            <a:endParaRPr/>
          </a:p>
        </p:txBody>
      </p:sp>
      <p:sp>
        <p:nvSpPr>
          <p:cNvPr id="90" name="Rectangle"/>
          <p:cNvSpPr/>
          <p:nvPr/>
        </p:nvSpPr>
        <p:spPr>
          <a:xfrm>
            <a:off x="9164333" y="6915480"/>
            <a:ext cx="6125502" cy="4677173"/>
          </a:xfrm>
          <a:prstGeom prst="rect">
            <a:avLst/>
          </a:prstGeom>
          <a:ln w="12700">
            <a:miter lim="400000"/>
          </a:ln>
        </p:spPr>
        <p:txBody>
          <a:bodyPr lIns="50800" tIns="50800" rIns="50800" bIns="50800" anchor="ctr"/>
          <a:lstStyle/>
          <a:p>
            <a:pPr algn="ctr" defTabSz="825500">
              <a:defRPr sz="3200">
                <a:solidFill>
                  <a:srgbClr val="000000"/>
                </a:solidFill>
                <a:latin typeface="Helvetica Neue Medium"/>
                <a:ea typeface="Helvetica Neue Medium"/>
                <a:cs typeface="Helvetica Neue Medium"/>
                <a:sym typeface="Helvetica Neue Medium"/>
              </a:defRPr>
            </a:pPr>
            <a:endParaRPr/>
          </a:p>
        </p:txBody>
      </p:sp>
      <p:sp>
        <p:nvSpPr>
          <p:cNvPr id="91" name="Rectangle"/>
          <p:cNvSpPr/>
          <p:nvPr/>
        </p:nvSpPr>
        <p:spPr>
          <a:xfrm>
            <a:off x="15393892" y="6915480"/>
            <a:ext cx="6125502" cy="4677173"/>
          </a:xfrm>
          <a:prstGeom prst="rect">
            <a:avLst/>
          </a:prstGeom>
          <a:ln w="12700">
            <a:miter lim="400000"/>
          </a:ln>
        </p:spPr>
        <p:txBody>
          <a:bodyPr lIns="50800" tIns="50800" rIns="50800" bIns="50800" anchor="ctr"/>
          <a:lstStyle/>
          <a:p>
            <a:pPr algn="ctr" defTabSz="825500">
              <a:defRPr sz="3200">
                <a:solidFill>
                  <a:srgbClr val="000000"/>
                </a:solidFill>
                <a:latin typeface="Helvetica Neue Medium"/>
                <a:ea typeface="Helvetica Neue Medium"/>
                <a:cs typeface="Helvetica Neue Medium"/>
                <a:sym typeface="Helvetica Neue Medium"/>
              </a:defRPr>
            </a:pPr>
            <a:endParaRPr/>
          </a:p>
        </p:txBody>
      </p:sp>
      <p:sp>
        <p:nvSpPr>
          <p:cNvPr id="92" name="Image"/>
          <p:cNvSpPr>
            <a:spLocks noGrp="1"/>
          </p:cNvSpPr>
          <p:nvPr>
            <p:ph type="pic" sz="quarter" idx="21"/>
          </p:nvPr>
        </p:nvSpPr>
        <p:spPr>
          <a:xfrm>
            <a:off x="16474842" y="8310427"/>
            <a:ext cx="3823265" cy="1887585"/>
          </a:xfrm>
          <a:prstGeom prst="rect">
            <a:avLst/>
          </a:prstGeom>
        </p:spPr>
        <p:txBody>
          <a:bodyPr lIns="91439" tIns="45719" rIns="91439" bIns="45719">
            <a:noAutofit/>
          </a:bodyPr>
          <a:lstStyle/>
          <a:p>
            <a:endParaRPr/>
          </a:p>
        </p:txBody>
      </p:sp>
      <p:sp>
        <p:nvSpPr>
          <p:cNvPr id="93" name="Image"/>
          <p:cNvSpPr>
            <a:spLocks noGrp="1"/>
          </p:cNvSpPr>
          <p:nvPr>
            <p:ph type="pic" sz="quarter" idx="22"/>
          </p:nvPr>
        </p:nvSpPr>
        <p:spPr>
          <a:xfrm>
            <a:off x="11831148" y="2849079"/>
            <a:ext cx="791872" cy="3225709"/>
          </a:xfrm>
          <a:prstGeom prst="rect">
            <a:avLst/>
          </a:prstGeom>
        </p:spPr>
        <p:txBody>
          <a:bodyPr lIns="91439" tIns="45719" rIns="91439" bIns="45719">
            <a:noAutofit/>
          </a:bodyPr>
          <a:lstStyle/>
          <a:p>
            <a:endParaRPr/>
          </a:p>
        </p:txBody>
      </p:sp>
      <p:sp>
        <p:nvSpPr>
          <p:cNvPr id="94" name="Image"/>
          <p:cNvSpPr>
            <a:spLocks noGrp="1"/>
          </p:cNvSpPr>
          <p:nvPr>
            <p:ph type="pic" sz="quarter" idx="23"/>
          </p:nvPr>
        </p:nvSpPr>
        <p:spPr>
          <a:xfrm>
            <a:off x="16298068" y="3793323"/>
            <a:ext cx="4176811" cy="1337220"/>
          </a:xfrm>
          <a:prstGeom prst="rect">
            <a:avLst/>
          </a:prstGeom>
        </p:spPr>
        <p:txBody>
          <a:bodyPr lIns="91439" tIns="45719" rIns="91439" bIns="45719">
            <a:noAutofit/>
          </a:bodyPr>
          <a:lstStyle/>
          <a:p>
            <a:endParaRPr/>
          </a:p>
        </p:txBody>
      </p:sp>
      <p:sp>
        <p:nvSpPr>
          <p:cNvPr id="95" name="Image"/>
          <p:cNvSpPr>
            <a:spLocks noGrp="1"/>
          </p:cNvSpPr>
          <p:nvPr>
            <p:ph type="pic" sz="quarter" idx="24"/>
          </p:nvPr>
        </p:nvSpPr>
        <p:spPr>
          <a:xfrm>
            <a:off x="3838953" y="8412859"/>
            <a:ext cx="4317144" cy="1682417"/>
          </a:xfrm>
          <a:prstGeom prst="rect">
            <a:avLst/>
          </a:prstGeom>
        </p:spPr>
        <p:txBody>
          <a:bodyPr lIns="91439" tIns="45719" rIns="91439" bIns="45719">
            <a:noAutofit/>
          </a:bodyPr>
          <a:lstStyle/>
          <a:p>
            <a:endParaRPr/>
          </a:p>
        </p:txBody>
      </p:sp>
      <p:sp>
        <p:nvSpPr>
          <p:cNvPr id="96" name="Image"/>
          <p:cNvSpPr>
            <a:spLocks noGrp="1"/>
          </p:cNvSpPr>
          <p:nvPr>
            <p:ph type="pic" sz="quarter" idx="25"/>
          </p:nvPr>
        </p:nvSpPr>
        <p:spPr>
          <a:xfrm>
            <a:off x="11249595" y="7641212"/>
            <a:ext cx="1954976" cy="3225710"/>
          </a:xfrm>
          <a:prstGeom prst="rect">
            <a:avLst/>
          </a:prstGeom>
        </p:spPr>
        <p:txBody>
          <a:bodyPr lIns="91439" tIns="45719" rIns="91439" bIns="45719">
            <a:noAutofit/>
          </a:bodyPr>
          <a:lstStyle/>
          <a:p>
            <a:endParaRPr/>
          </a:p>
        </p:txBody>
      </p:sp>
      <p:sp>
        <p:nvSpPr>
          <p:cNvPr id="97" name="Image"/>
          <p:cNvSpPr>
            <a:spLocks noGrp="1"/>
          </p:cNvSpPr>
          <p:nvPr>
            <p:ph type="pic" sz="quarter" idx="26"/>
          </p:nvPr>
        </p:nvSpPr>
        <p:spPr>
          <a:xfrm>
            <a:off x="4145661" y="3991933"/>
            <a:ext cx="3703728" cy="940000"/>
          </a:xfrm>
          <a:prstGeom prst="rect">
            <a:avLst/>
          </a:prstGeom>
        </p:spPr>
        <p:txBody>
          <a:bodyPr lIns="91439" tIns="45719" rIns="91439" bIns="45719">
            <a:noAutofit/>
          </a:bodyPr>
          <a:lstStyle/>
          <a:p>
            <a:endParaRPr/>
          </a:p>
        </p:txBody>
      </p:sp>
      <p:sp>
        <p:nvSpPr>
          <p:cNvPr id="98"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34506461"/>
      </p:ext>
    </p:extLst>
  </p:cSld>
  <p:clrMapOvr>
    <a:masterClrMapping/>
  </p:clrMapOvr>
  <p:transition spd="med"/>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Layout">
    <p:bg>
      <p:bgPr>
        <a:solidFill>
          <a:srgbClr val="E5F4E0"/>
        </a:solidFill>
        <a:effectLst/>
      </p:bgPr>
    </p:bg>
    <p:spTree>
      <p:nvGrpSpPr>
        <p:cNvPr id="1" name=""/>
        <p:cNvGrpSpPr/>
        <p:nvPr/>
      </p:nvGrpSpPr>
      <p:grpSpPr>
        <a:xfrm>
          <a:off x="0" y="0"/>
          <a:ext cx="0" cy="0"/>
          <a:chOff x="0" y="0"/>
          <a:chExt cx="0" cy="0"/>
        </a:xfrm>
      </p:grpSpPr>
      <p:sp>
        <p:nvSpPr>
          <p:cNvPr id="136" name="Managementprogramma"/>
          <p:cNvSpPr txBox="1">
            <a:spLocks noGrp="1"/>
          </p:cNvSpPr>
          <p:nvPr>
            <p:ph type="body" sz="quarter" idx="21"/>
          </p:nvPr>
        </p:nvSpPr>
        <p:spPr>
          <a:xfrm>
            <a:off x="1524000" y="11683999"/>
            <a:ext cx="9144000" cy="698501"/>
          </a:xfrm>
          <a:prstGeom prst="rect">
            <a:avLst/>
          </a:prstGeom>
        </p:spPr>
        <p:txBody>
          <a:bodyPr anchor="b">
            <a:spAutoFit/>
          </a:bodyPr>
          <a:lstStyle>
            <a:lvl1pPr marL="0" indent="0">
              <a:buSzTx/>
              <a:buNone/>
            </a:lvl1pPr>
          </a:lstStyle>
          <a:p>
            <a:r>
              <a:t>Managementprogramma</a:t>
            </a:r>
          </a:p>
        </p:txBody>
      </p:sp>
      <p:sp>
        <p:nvSpPr>
          <p:cNvPr id="137" name="Image"/>
          <p:cNvSpPr>
            <a:spLocks noGrp="1"/>
          </p:cNvSpPr>
          <p:nvPr>
            <p:ph type="pic" sz="quarter" idx="22"/>
          </p:nvPr>
        </p:nvSpPr>
        <p:spPr>
          <a:xfrm>
            <a:off x="20535896" y="11738323"/>
            <a:ext cx="2324103" cy="589854"/>
          </a:xfrm>
          <a:prstGeom prst="rect">
            <a:avLst/>
          </a:prstGeom>
        </p:spPr>
        <p:txBody>
          <a:bodyPr lIns="91439" tIns="45719" rIns="91439" bIns="45719">
            <a:noAutofit/>
          </a:bodyPr>
          <a:lstStyle/>
          <a:p>
            <a:endParaRPr/>
          </a:p>
        </p:txBody>
      </p:sp>
      <p:sp>
        <p:nvSpPr>
          <p:cNvPr id="138" name="Voorbeeld van een titel"/>
          <p:cNvSpPr txBox="1">
            <a:spLocks noGrp="1"/>
          </p:cNvSpPr>
          <p:nvPr>
            <p:ph type="body" sz="quarter" idx="23"/>
          </p:nvPr>
        </p:nvSpPr>
        <p:spPr>
          <a:xfrm>
            <a:off x="1574800" y="1663700"/>
            <a:ext cx="21336001" cy="945029"/>
          </a:xfrm>
          <a:prstGeom prst="rect">
            <a:avLst/>
          </a:prstGeom>
        </p:spPr>
        <p:txBody>
          <a:bodyPr>
            <a:spAutoFit/>
          </a:bodyPr>
          <a:lstStyle>
            <a:lvl1pPr marL="0" indent="0">
              <a:lnSpc>
                <a:spcPts val="6800"/>
              </a:lnSpc>
              <a:buSzTx/>
              <a:buNone/>
              <a:defRPr sz="6000">
                <a:latin typeface="+mn-lt"/>
                <a:ea typeface="+mn-ea"/>
                <a:cs typeface="+mn-cs"/>
                <a:sym typeface="Criteria CF Bold"/>
              </a:defRPr>
            </a:lvl1pPr>
          </a:lstStyle>
          <a:p>
            <a:r>
              <a:t>Voorbeeld van een titel</a:t>
            </a:r>
          </a:p>
        </p:txBody>
      </p:sp>
      <p:sp>
        <p:nvSpPr>
          <p:cNvPr id="140" name="Slide Number"/>
          <p:cNvSpPr txBox="1">
            <a:spLocks noGrp="1"/>
          </p:cNvSpPr>
          <p:nvPr>
            <p:ph type="sldNum" sz="quarter" idx="2"/>
          </p:nvPr>
        </p:nvSpPr>
        <p:spPr>
          <a:prstGeom prst="rect">
            <a:avLst/>
          </a:prstGeom>
        </p:spPr>
        <p:txBody>
          <a:bodyPr/>
          <a:lstStyle/>
          <a:p>
            <a:fld id="{86CB4B4D-7CA3-9044-876B-883B54F8677D}" type="slidenum">
              <a:t>‹nr.›</a:t>
            </a:fld>
            <a:endParaRPr/>
          </a:p>
        </p:txBody>
      </p:sp>
      <p:graphicFrame>
        <p:nvGraphicFramePr>
          <p:cNvPr id="2" name="Diagram 1">
            <a:extLst>
              <a:ext uri="{FF2B5EF4-FFF2-40B4-BE49-F238E27FC236}">
                <a16:creationId xmlns:a16="http://schemas.microsoft.com/office/drawing/2014/main" id="{F03027E5-1BEF-FD96-F238-32179DF132F8}"/>
              </a:ext>
            </a:extLst>
          </p:cNvPr>
          <p:cNvGraphicFramePr/>
          <p:nvPr userDrawn="1">
            <p:extLst>
              <p:ext uri="{D42A27DB-BD31-4B8C-83A1-F6EECF244321}">
                <p14:modId xmlns:p14="http://schemas.microsoft.com/office/powerpoint/2010/main" val="2968213232"/>
              </p:ext>
            </p:extLst>
          </p:nvPr>
        </p:nvGraphicFramePr>
        <p:xfrm>
          <a:off x="1473199" y="-406448"/>
          <a:ext cx="20688969" cy="108373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Lorem ipsum dolor sit amet, consectetur adipiscing elit. In dignissim mauris est, eget mollis magna cursus ut.…">
            <a:extLst>
              <a:ext uri="{FF2B5EF4-FFF2-40B4-BE49-F238E27FC236}">
                <a16:creationId xmlns:a16="http://schemas.microsoft.com/office/drawing/2014/main" id="{6C5F0AD1-9573-EC83-FACB-DD9C4366D32D}"/>
              </a:ext>
            </a:extLst>
          </p:cNvPr>
          <p:cNvSpPr txBox="1"/>
          <p:nvPr userDrawn="1"/>
        </p:nvSpPr>
        <p:spPr>
          <a:xfrm>
            <a:off x="1574800" y="7694656"/>
            <a:ext cx="5748419" cy="311880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spAutoFit/>
          </a:bodyPr>
          <a:lstStyle/>
          <a:p>
            <a:pPr marL="508000" indent="-508000">
              <a:spcBef>
                <a:spcPts val="6000"/>
              </a:spcBef>
              <a:buSzPct val="100000"/>
              <a:buChar char="•"/>
              <a:defRPr sz="4400"/>
            </a:pPr>
            <a:r>
              <a:rPr lang="en-US" sz="3200"/>
              <a:t>Plan 1</a:t>
            </a:r>
            <a:endParaRPr sz="3200"/>
          </a:p>
          <a:p>
            <a:pPr marL="508000" indent="-508000">
              <a:spcBef>
                <a:spcPts val="6000"/>
              </a:spcBef>
              <a:buSzPct val="100000"/>
              <a:buChar char="•"/>
              <a:defRPr sz="4400"/>
            </a:pPr>
            <a:r>
              <a:rPr lang="en-US" sz="3200"/>
              <a:t>Plan 2</a:t>
            </a:r>
            <a:endParaRPr sz="3200"/>
          </a:p>
          <a:p>
            <a:pPr marL="508000" indent="-508000">
              <a:spcBef>
                <a:spcPts val="6000"/>
              </a:spcBef>
              <a:buSzPct val="100000"/>
              <a:buChar char="•"/>
              <a:defRPr sz="4400"/>
            </a:pPr>
            <a:r>
              <a:rPr lang="en-US" sz="3200"/>
              <a:t>Plan 3</a:t>
            </a:r>
            <a:endParaRPr sz="3200"/>
          </a:p>
        </p:txBody>
      </p:sp>
      <p:sp>
        <p:nvSpPr>
          <p:cNvPr id="6" name="Lorem ipsum dolor sit amet, consectetur adipiscing elit. In dignissim mauris est, eget mollis magna cursus ut.…">
            <a:extLst>
              <a:ext uri="{FF2B5EF4-FFF2-40B4-BE49-F238E27FC236}">
                <a16:creationId xmlns:a16="http://schemas.microsoft.com/office/drawing/2014/main" id="{921AC562-3B5C-BCD6-6CE8-104B196AFC6F}"/>
              </a:ext>
            </a:extLst>
          </p:cNvPr>
          <p:cNvSpPr txBox="1"/>
          <p:nvPr userDrawn="1"/>
        </p:nvSpPr>
        <p:spPr>
          <a:xfrm>
            <a:off x="8192169" y="7752599"/>
            <a:ext cx="5748418" cy="311880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spAutoFit/>
          </a:bodyPr>
          <a:lstStyle/>
          <a:p>
            <a:pPr marL="508000" indent="-508000">
              <a:spcBef>
                <a:spcPts val="6000"/>
              </a:spcBef>
              <a:buSzPct val="100000"/>
              <a:buChar char="•"/>
              <a:defRPr sz="4400"/>
            </a:pPr>
            <a:r>
              <a:rPr lang="en-US" sz="3200"/>
              <a:t>Plan 1</a:t>
            </a:r>
            <a:endParaRPr sz="3200"/>
          </a:p>
          <a:p>
            <a:pPr marL="508000" indent="-508000">
              <a:spcBef>
                <a:spcPts val="6000"/>
              </a:spcBef>
              <a:buSzPct val="100000"/>
              <a:buChar char="•"/>
              <a:defRPr sz="4400"/>
            </a:pPr>
            <a:r>
              <a:rPr lang="en-US" sz="3200"/>
              <a:t>Plan 2</a:t>
            </a:r>
            <a:endParaRPr sz="3200"/>
          </a:p>
          <a:p>
            <a:pPr marL="508000" indent="-508000">
              <a:spcBef>
                <a:spcPts val="6000"/>
              </a:spcBef>
              <a:buSzPct val="100000"/>
              <a:buChar char="•"/>
              <a:defRPr sz="4400"/>
            </a:pPr>
            <a:r>
              <a:rPr lang="en-US" sz="3200"/>
              <a:t>Plan 3</a:t>
            </a:r>
            <a:endParaRPr sz="3200"/>
          </a:p>
        </p:txBody>
      </p:sp>
      <p:sp>
        <p:nvSpPr>
          <p:cNvPr id="7" name="Lorem ipsum dolor sit amet, consectetur adipiscing elit. In dignissim mauris est, eget mollis magna cursus ut.…">
            <a:extLst>
              <a:ext uri="{FF2B5EF4-FFF2-40B4-BE49-F238E27FC236}">
                <a16:creationId xmlns:a16="http://schemas.microsoft.com/office/drawing/2014/main" id="{08B3072D-76CE-621F-1370-179C3D6D8B38}"/>
              </a:ext>
            </a:extLst>
          </p:cNvPr>
          <p:cNvSpPr txBox="1"/>
          <p:nvPr userDrawn="1"/>
        </p:nvSpPr>
        <p:spPr>
          <a:xfrm>
            <a:off x="14833601" y="7752599"/>
            <a:ext cx="5748418" cy="311880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spAutoFit/>
          </a:bodyPr>
          <a:lstStyle/>
          <a:p>
            <a:pPr marL="508000" indent="-508000">
              <a:spcBef>
                <a:spcPts val="6000"/>
              </a:spcBef>
              <a:buSzPct val="100000"/>
              <a:buChar char="•"/>
              <a:defRPr sz="4400"/>
            </a:pPr>
            <a:r>
              <a:rPr lang="en-US" sz="3200"/>
              <a:t>Plan 1</a:t>
            </a:r>
            <a:endParaRPr sz="3200"/>
          </a:p>
          <a:p>
            <a:pPr marL="508000" indent="-508000">
              <a:spcBef>
                <a:spcPts val="6000"/>
              </a:spcBef>
              <a:buSzPct val="100000"/>
              <a:buChar char="•"/>
              <a:defRPr sz="4400"/>
            </a:pPr>
            <a:r>
              <a:rPr lang="en-US" sz="3200"/>
              <a:t>Plan 2</a:t>
            </a:r>
            <a:endParaRPr sz="3200"/>
          </a:p>
          <a:p>
            <a:pPr marL="508000" indent="-508000">
              <a:spcBef>
                <a:spcPts val="6000"/>
              </a:spcBef>
              <a:buSzPct val="100000"/>
              <a:buChar char="•"/>
              <a:defRPr sz="4400"/>
            </a:pPr>
            <a:r>
              <a:rPr lang="en-US" sz="3200"/>
              <a:t>Plan 3</a:t>
            </a:r>
            <a:endParaRPr sz="3200"/>
          </a:p>
        </p:txBody>
      </p:sp>
    </p:spTree>
    <p:extLst>
      <p:ext uri="{BB962C8B-B14F-4D97-AF65-F5344CB8AC3E}">
        <p14:creationId xmlns:p14="http://schemas.microsoft.com/office/powerpoint/2010/main" val="2079249268"/>
      </p:ext>
    </p:extLst>
  </p:cSld>
  <p:clrMapOvr>
    <a:masterClrMapping/>
  </p:clrMapOvr>
  <p:transition spd="med"/>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Afbeelding korte tekst">
    <p:bg>
      <p:bgPr>
        <a:solidFill>
          <a:srgbClr val="FFD3E2"/>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BD39825-F218-5D2D-6568-3D3D16814BBC}"/>
              </a:ext>
            </a:extLst>
          </p:cNvPr>
          <p:cNvSpPr txBox="1"/>
          <p:nvPr userDrawn="1"/>
        </p:nvSpPr>
        <p:spPr>
          <a:xfrm>
            <a:off x="1552575" y="4233332"/>
            <a:ext cx="9182100" cy="425757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indent="0">
              <a:buSzTx/>
              <a:buNone/>
              <a:defRPr sz="4400"/>
            </a:pPr>
            <a:r>
              <a:rPr lang="en-GB" sz="5400"/>
              <a:t>In </a:t>
            </a:r>
            <a:r>
              <a:rPr lang="en-GB" sz="5400" err="1"/>
              <a:t>dignissim</a:t>
            </a:r>
            <a:r>
              <a:rPr lang="en-GB" sz="5400"/>
              <a:t> </a:t>
            </a:r>
            <a:r>
              <a:rPr lang="en-GB" sz="5400" err="1"/>
              <a:t>mauris</a:t>
            </a:r>
            <a:r>
              <a:rPr lang="en-GB" sz="5400"/>
              <a:t> </a:t>
            </a:r>
            <a:r>
              <a:rPr lang="en-GB" sz="5400" err="1"/>
              <a:t>est</a:t>
            </a:r>
            <a:r>
              <a:rPr lang="en-GB" sz="5400"/>
              <a:t>, </a:t>
            </a:r>
            <a:r>
              <a:rPr lang="en-GB" sz="5400" err="1"/>
              <a:t>eget</a:t>
            </a:r>
            <a:r>
              <a:rPr lang="en-GB" sz="5400"/>
              <a:t> </a:t>
            </a:r>
            <a:r>
              <a:rPr lang="en-GB" sz="5400" err="1"/>
              <a:t>mollis</a:t>
            </a:r>
            <a:r>
              <a:rPr lang="en-GB" sz="5400"/>
              <a:t> magna cursus </a:t>
            </a:r>
            <a:r>
              <a:rPr lang="en-GB" sz="5400" err="1"/>
              <a:t>ut.</a:t>
            </a:r>
            <a:r>
              <a:rPr lang="en-GB" sz="5400"/>
              <a:t> Cras sit </a:t>
            </a:r>
            <a:r>
              <a:rPr lang="en-GB" sz="5400" err="1"/>
              <a:t>amet</a:t>
            </a:r>
            <a:r>
              <a:rPr lang="en-GB" sz="5400"/>
              <a:t> </a:t>
            </a:r>
            <a:r>
              <a:rPr lang="en-GB" sz="5400" err="1"/>
              <a:t>finibus</a:t>
            </a:r>
            <a:r>
              <a:rPr lang="en-GB" sz="5400"/>
              <a:t> </a:t>
            </a:r>
            <a:r>
              <a:rPr lang="en-GB" sz="5400" err="1"/>
              <a:t>massa</a:t>
            </a:r>
            <a:r>
              <a:rPr lang="en-GB" sz="5400"/>
              <a:t>. Lorem ipsum </a:t>
            </a:r>
            <a:r>
              <a:rPr lang="en-GB" sz="5400" err="1"/>
              <a:t>dolor</a:t>
            </a:r>
            <a:r>
              <a:rPr lang="en-GB" sz="5400"/>
              <a:t> sit </a:t>
            </a:r>
            <a:r>
              <a:rPr lang="en-GB" sz="5400" err="1"/>
              <a:t>amet</a:t>
            </a:r>
            <a:r>
              <a:rPr lang="en-GB" sz="5400"/>
              <a:t>, </a:t>
            </a:r>
            <a:r>
              <a:rPr lang="en-GB" sz="5400" err="1"/>
              <a:t>consectetur</a:t>
            </a:r>
            <a:r>
              <a:rPr lang="en-GB" sz="5400"/>
              <a:t> </a:t>
            </a:r>
            <a:r>
              <a:rPr lang="en-GB" sz="5400" err="1"/>
              <a:t>adipiscing</a:t>
            </a:r>
            <a:r>
              <a:rPr lang="en-GB" sz="5400"/>
              <a:t>.</a:t>
            </a:r>
          </a:p>
        </p:txBody>
      </p:sp>
      <p:sp>
        <p:nvSpPr>
          <p:cNvPr id="161" name="Afbeelding met lopende tekst"/>
          <p:cNvSpPr txBox="1">
            <a:spLocks noGrp="1"/>
          </p:cNvSpPr>
          <p:nvPr>
            <p:ph type="body" sz="quarter" idx="22"/>
          </p:nvPr>
        </p:nvSpPr>
        <p:spPr>
          <a:xfrm>
            <a:off x="1562100" y="1710266"/>
            <a:ext cx="9144000" cy="1808630"/>
          </a:xfrm>
          <a:prstGeom prst="rect">
            <a:avLst/>
          </a:prstGeom>
        </p:spPr>
        <p:txBody>
          <a:bodyPr>
            <a:spAutoFit/>
          </a:bodyPr>
          <a:lstStyle>
            <a:lvl1pPr marL="0" indent="0">
              <a:lnSpc>
                <a:spcPts val="6800"/>
              </a:lnSpc>
              <a:buSzTx/>
              <a:buNone/>
              <a:defRPr sz="6000">
                <a:latin typeface="+mn-lt"/>
                <a:ea typeface="+mn-ea"/>
                <a:cs typeface="+mn-cs"/>
                <a:sym typeface="Criteria CF Bold"/>
              </a:defRPr>
            </a:lvl1pPr>
          </a:lstStyle>
          <a:p>
            <a:r>
              <a:t>Afbeelding met lopende tekst</a:t>
            </a:r>
          </a:p>
        </p:txBody>
      </p:sp>
      <p:sp>
        <p:nvSpPr>
          <p:cNvPr id="162" name="Managementprogramma"/>
          <p:cNvSpPr txBox="1">
            <a:spLocks noGrp="1"/>
          </p:cNvSpPr>
          <p:nvPr>
            <p:ph type="body" sz="quarter" idx="23"/>
          </p:nvPr>
        </p:nvSpPr>
        <p:spPr>
          <a:xfrm>
            <a:off x="1524000" y="11683999"/>
            <a:ext cx="9144000" cy="698501"/>
          </a:xfrm>
          <a:prstGeom prst="rect">
            <a:avLst/>
          </a:prstGeom>
        </p:spPr>
        <p:txBody>
          <a:bodyPr anchor="b">
            <a:spAutoFit/>
          </a:bodyPr>
          <a:lstStyle>
            <a:lvl1pPr marL="0" indent="0">
              <a:buSzTx/>
              <a:buNone/>
            </a:lvl1pPr>
          </a:lstStyle>
          <a:p>
            <a:r>
              <a:t>Managementprogramma</a:t>
            </a:r>
          </a:p>
        </p:txBody>
      </p:sp>
      <p:sp>
        <p:nvSpPr>
          <p:cNvPr id="163" name="Rectangle"/>
          <p:cNvSpPr/>
          <p:nvPr/>
        </p:nvSpPr>
        <p:spPr>
          <a:xfrm>
            <a:off x="12192000" y="0"/>
            <a:ext cx="12192000" cy="13716000"/>
          </a:xfrm>
          <a:prstGeom prst="rect">
            <a:avLst/>
          </a:prstGeom>
          <a:solidFill>
            <a:srgbClr val="000000">
              <a:alpha val="10029"/>
            </a:srgbClr>
          </a:solidFill>
          <a:ln w="12700">
            <a:miter lim="400000"/>
          </a:ln>
        </p:spPr>
        <p:txBody>
          <a:bodyPr lIns="50800" tIns="50800" rIns="50800" bIns="50800" anchor="ctr"/>
          <a:lstStyle/>
          <a:p>
            <a:pPr algn="ctr" defTabSz="825500">
              <a:defRPr sz="3200">
                <a:solidFill>
                  <a:srgbClr val="000000"/>
                </a:solidFill>
                <a:latin typeface="Helvetica Neue Medium"/>
                <a:ea typeface="Helvetica Neue Medium"/>
                <a:cs typeface="Helvetica Neue Medium"/>
                <a:sym typeface="Helvetica Neue Medium"/>
              </a:defRPr>
            </a:pPr>
            <a:endParaRPr/>
          </a:p>
        </p:txBody>
      </p:sp>
      <p:sp>
        <p:nvSpPr>
          <p:cNvPr id="164" name="Image"/>
          <p:cNvSpPr>
            <a:spLocks noGrp="1"/>
          </p:cNvSpPr>
          <p:nvPr>
            <p:ph type="pic" sz="half" idx="24"/>
          </p:nvPr>
        </p:nvSpPr>
        <p:spPr>
          <a:xfrm>
            <a:off x="13583046" y="1689605"/>
            <a:ext cx="9409971" cy="10586217"/>
          </a:xfrm>
          <a:prstGeom prst="rect">
            <a:avLst/>
          </a:prstGeom>
        </p:spPr>
        <p:txBody>
          <a:bodyPr lIns="91439" tIns="45719" rIns="91439" bIns="45719">
            <a:noAutofit/>
          </a:bodyPr>
          <a:lstStyle/>
          <a:p>
            <a:endParaRPr/>
          </a:p>
        </p:txBody>
      </p:sp>
      <p:sp>
        <p:nvSpPr>
          <p:cNvPr id="165"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2058479616"/>
      </p:ext>
    </p:extLst>
  </p:cSld>
  <p:clrMapOvr>
    <a:masterClrMapping/>
  </p:clrMapOvr>
  <p:transition spd="med"/>
</p:sldLayout>
</file>

<file path=ppt/slideLayouts/slideLayout73.xml><?xml version="1.0" encoding="utf-8"?>
<p:sldLayout xmlns:a="http://schemas.openxmlformats.org/drawingml/2006/main" xmlns:r="http://schemas.openxmlformats.org/officeDocument/2006/relationships" xmlns:p="http://schemas.openxmlformats.org/presentationml/2006/main" type="tx">
  <p:cSld name="Dankwoord">
    <p:spTree>
      <p:nvGrpSpPr>
        <p:cNvPr id="1" name=""/>
        <p:cNvGrpSpPr/>
        <p:nvPr/>
      </p:nvGrpSpPr>
      <p:grpSpPr>
        <a:xfrm>
          <a:off x="0" y="0"/>
          <a:ext cx="0" cy="0"/>
          <a:chOff x="0" y="0"/>
          <a:chExt cx="0" cy="0"/>
        </a:xfrm>
      </p:grpSpPr>
      <p:sp>
        <p:nvSpPr>
          <p:cNvPr id="316" name="Bedankt"/>
          <p:cNvSpPr txBox="1">
            <a:spLocks noGrp="1"/>
          </p:cNvSpPr>
          <p:nvPr>
            <p:ph type="body" sz="quarter" idx="21"/>
          </p:nvPr>
        </p:nvSpPr>
        <p:spPr>
          <a:xfrm>
            <a:off x="1871694" y="1413159"/>
            <a:ext cx="20786428" cy="2451101"/>
          </a:xfrm>
          <a:prstGeom prst="rect">
            <a:avLst/>
          </a:prstGeom>
        </p:spPr>
        <p:txBody>
          <a:bodyPr>
            <a:spAutoFit/>
          </a:bodyPr>
          <a:lstStyle>
            <a:lvl1pPr marL="0" indent="0">
              <a:lnSpc>
                <a:spcPct val="80000"/>
              </a:lnSpc>
              <a:buSzTx/>
              <a:buNone/>
              <a:defRPr sz="15400">
                <a:solidFill>
                  <a:srgbClr val="E5F4E0"/>
                </a:solidFill>
                <a:latin typeface="+mn-lt"/>
                <a:ea typeface="+mn-ea"/>
                <a:cs typeface="+mn-cs"/>
                <a:sym typeface="Criteria CF Bold"/>
              </a:defRPr>
            </a:lvl1pPr>
          </a:lstStyle>
          <a:p>
            <a:r>
              <a:t>Bedankt</a:t>
            </a:r>
          </a:p>
        </p:txBody>
      </p:sp>
      <p:sp>
        <p:nvSpPr>
          <p:cNvPr id="317" name="Maaike Verbeek…"/>
          <p:cNvSpPr txBox="1">
            <a:spLocks noGrp="1"/>
          </p:cNvSpPr>
          <p:nvPr>
            <p:ph type="body" sz="quarter" idx="22"/>
          </p:nvPr>
        </p:nvSpPr>
        <p:spPr>
          <a:xfrm>
            <a:off x="12113413" y="10124107"/>
            <a:ext cx="10342108" cy="2341881"/>
          </a:xfrm>
          <a:prstGeom prst="rect">
            <a:avLst/>
          </a:prstGeom>
        </p:spPr>
        <p:txBody>
          <a:bodyPr anchor="b">
            <a:spAutoFit/>
          </a:bodyPr>
          <a:lstStyle/>
          <a:p>
            <a:pPr marL="0" indent="0" algn="r">
              <a:lnSpc>
                <a:spcPct val="90000"/>
              </a:lnSpc>
              <a:buSzTx/>
              <a:buNone/>
              <a:defRPr sz="4800">
                <a:solidFill>
                  <a:srgbClr val="E5F4E0"/>
                </a:solidFill>
                <a:latin typeface="DM Sans Bold"/>
                <a:ea typeface="DM Sans Bold"/>
                <a:cs typeface="DM Sans Bold"/>
                <a:sym typeface="DM Sans Bold"/>
              </a:defRPr>
            </a:pPr>
            <a:r>
              <a:t>Maaike Verbeek</a:t>
            </a:r>
          </a:p>
          <a:p>
            <a:pPr marL="0" indent="0" algn="r">
              <a:lnSpc>
                <a:spcPct val="90000"/>
              </a:lnSpc>
              <a:buSzTx/>
              <a:buNone/>
              <a:defRPr sz="4800">
                <a:solidFill>
                  <a:srgbClr val="E5F4E0"/>
                </a:solidFill>
                <a:latin typeface="DM Sans Bold"/>
                <a:ea typeface="DM Sans Bold"/>
                <a:cs typeface="DM Sans Bold"/>
                <a:sym typeface="DM Sans Bold"/>
              </a:defRPr>
            </a:pPr>
            <a:r>
              <a:t>maaike.verbeek@den.nl</a:t>
            </a:r>
          </a:p>
          <a:p>
            <a:pPr marL="0" indent="0" algn="r">
              <a:lnSpc>
                <a:spcPct val="90000"/>
              </a:lnSpc>
              <a:buSzTx/>
              <a:buNone/>
              <a:defRPr sz="4800">
                <a:solidFill>
                  <a:srgbClr val="E5F4E0"/>
                </a:solidFill>
              </a:defRPr>
            </a:pPr>
            <a:r>
              <a:t>www.den.nl</a:t>
            </a:r>
          </a:p>
        </p:txBody>
      </p:sp>
      <p:sp>
        <p:nvSpPr>
          <p:cNvPr id="318" name="den_logo_loop_pistache_on_maroon_large.gif"/>
          <p:cNvSpPr>
            <a:spLocks noGrp="1"/>
          </p:cNvSpPr>
          <p:nvPr>
            <p:ph type="media" sz="quarter" idx="23"/>
          </p:nvPr>
        </p:nvSpPr>
        <p:spPr>
          <a:xfrm>
            <a:off x="2034405" y="11018783"/>
            <a:ext cx="4279901" cy="1162051"/>
          </a:xfrm>
          <a:prstGeom prst="rect">
            <a:avLst/>
          </a:prstGeom>
        </p:spPr>
        <p:txBody>
          <a:bodyPr lIns="91439" tIns="45719" rIns="91439" bIns="45719">
            <a:noAutofit/>
          </a:bodyPr>
          <a:lstStyle/>
          <a:p>
            <a:endParaRPr/>
          </a:p>
        </p:txBody>
      </p:sp>
      <p:sp>
        <p:nvSpPr>
          <p:cNvPr id="319" name="den_pattern_step_pistache_on_maroon_small.gif"/>
          <p:cNvSpPr>
            <a:spLocks noGrp="1"/>
          </p:cNvSpPr>
          <p:nvPr>
            <p:ph type="media" sz="quarter" idx="24"/>
          </p:nvPr>
        </p:nvSpPr>
        <p:spPr>
          <a:xfrm>
            <a:off x="6314306" y="5604160"/>
            <a:ext cx="2794001" cy="1092200"/>
          </a:xfrm>
          <a:prstGeom prst="rect">
            <a:avLst/>
          </a:prstGeom>
        </p:spPr>
        <p:txBody>
          <a:bodyPr lIns="91439" tIns="45719" rIns="91439" bIns="45719">
            <a:noAutofit/>
          </a:bodyPr>
          <a:lstStyle/>
          <a:p>
            <a:endParaRPr/>
          </a:p>
        </p:txBody>
      </p:sp>
      <p:sp>
        <p:nvSpPr>
          <p:cNvPr id="320" name="voor jullie"/>
          <p:cNvSpPr txBox="1">
            <a:spLocks noGrp="1"/>
          </p:cNvSpPr>
          <p:nvPr>
            <p:ph type="body" sz="quarter" idx="25"/>
          </p:nvPr>
        </p:nvSpPr>
        <p:spPr>
          <a:xfrm>
            <a:off x="1871694" y="3296992"/>
            <a:ext cx="20786428" cy="2451101"/>
          </a:xfrm>
          <a:prstGeom prst="rect">
            <a:avLst/>
          </a:prstGeom>
        </p:spPr>
        <p:txBody>
          <a:bodyPr>
            <a:spAutoFit/>
          </a:bodyPr>
          <a:lstStyle>
            <a:lvl1pPr marL="0" indent="0">
              <a:lnSpc>
                <a:spcPct val="80000"/>
              </a:lnSpc>
              <a:buSzTx/>
              <a:buNone/>
              <a:defRPr sz="15400">
                <a:solidFill>
                  <a:srgbClr val="E5F4E0"/>
                </a:solidFill>
                <a:latin typeface="+mn-lt"/>
                <a:ea typeface="+mn-ea"/>
                <a:cs typeface="+mn-cs"/>
                <a:sym typeface="Criteria CF Bold"/>
              </a:defRPr>
            </a:lvl1pPr>
          </a:lstStyle>
          <a:p>
            <a:r>
              <a:t>voor jullie</a:t>
            </a:r>
          </a:p>
        </p:txBody>
      </p:sp>
      <p:sp>
        <p:nvSpPr>
          <p:cNvPr id="321" name="tijd"/>
          <p:cNvSpPr txBox="1">
            <a:spLocks noGrp="1"/>
          </p:cNvSpPr>
          <p:nvPr>
            <p:ph type="body" sz="quarter" idx="26"/>
          </p:nvPr>
        </p:nvSpPr>
        <p:spPr>
          <a:xfrm>
            <a:off x="1871694" y="5193526"/>
            <a:ext cx="4415798" cy="2451101"/>
          </a:xfrm>
          <a:prstGeom prst="rect">
            <a:avLst/>
          </a:prstGeom>
        </p:spPr>
        <p:txBody>
          <a:bodyPr>
            <a:spAutoFit/>
          </a:bodyPr>
          <a:lstStyle>
            <a:lvl1pPr marL="0" indent="0">
              <a:lnSpc>
                <a:spcPct val="80000"/>
              </a:lnSpc>
              <a:buSzTx/>
              <a:buNone/>
              <a:defRPr sz="15400">
                <a:solidFill>
                  <a:srgbClr val="E5F4E0"/>
                </a:solidFill>
                <a:latin typeface="+mn-lt"/>
                <a:ea typeface="+mn-ea"/>
                <a:cs typeface="+mn-cs"/>
                <a:sym typeface="Criteria CF Bold"/>
              </a:defRPr>
            </a:lvl1pPr>
          </a:lstStyle>
          <a:p>
            <a:r>
              <a:t>tijd</a:t>
            </a:r>
          </a:p>
        </p:txBody>
      </p:sp>
      <p:sp>
        <p:nvSpPr>
          <p:cNvPr id="322"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2060434866"/>
      </p:ext>
    </p:extLst>
  </p:cSld>
  <p:clrMapOvr>
    <a:masterClrMapping/>
  </p:clrMapOvr>
  <p:transition spd="med"/>
</p:sldLayout>
</file>

<file path=ppt/slideLayouts/slideLayout74.xml><?xml version="1.0" encoding="utf-8"?>
<p:sldLayout xmlns:a="http://schemas.openxmlformats.org/drawingml/2006/main" xmlns:r="http://schemas.openxmlformats.org/officeDocument/2006/relationships" xmlns:p="http://schemas.openxmlformats.org/presentationml/2006/main" type="tx">
  <p:cSld name="Titel van een cursus">
    <p:bg>
      <p:bgPr>
        <a:solidFill>
          <a:srgbClr val="E5F4E0"/>
        </a:solidFill>
        <a:effectLst/>
      </p:bgPr>
    </p:bg>
    <p:spTree>
      <p:nvGrpSpPr>
        <p:cNvPr id="1" name=""/>
        <p:cNvGrpSpPr/>
        <p:nvPr/>
      </p:nvGrpSpPr>
      <p:grpSpPr>
        <a:xfrm>
          <a:off x="0" y="0"/>
          <a:ext cx="0" cy="0"/>
          <a:chOff x="0" y="0"/>
          <a:chExt cx="0" cy="0"/>
        </a:xfrm>
      </p:grpSpPr>
      <p:sp>
        <p:nvSpPr>
          <p:cNvPr id="341" name="2."/>
          <p:cNvSpPr txBox="1">
            <a:spLocks noGrp="1"/>
          </p:cNvSpPr>
          <p:nvPr>
            <p:ph type="body" sz="quarter" idx="21"/>
          </p:nvPr>
        </p:nvSpPr>
        <p:spPr>
          <a:xfrm>
            <a:off x="1871694" y="1387759"/>
            <a:ext cx="20786428" cy="2451101"/>
          </a:xfrm>
          <a:prstGeom prst="rect">
            <a:avLst/>
          </a:prstGeom>
        </p:spPr>
        <p:txBody>
          <a:bodyPr>
            <a:spAutoFit/>
          </a:bodyPr>
          <a:lstStyle>
            <a:lvl1pPr marL="0" indent="0">
              <a:lnSpc>
                <a:spcPct val="80000"/>
              </a:lnSpc>
              <a:buSzTx/>
              <a:buNone/>
              <a:defRPr sz="15400">
                <a:solidFill>
                  <a:srgbClr val="38001E"/>
                </a:solidFill>
                <a:latin typeface="+mn-lt"/>
                <a:ea typeface="+mn-ea"/>
                <a:cs typeface="+mn-cs"/>
                <a:sym typeface="Criteria CF Bold"/>
              </a:defRPr>
            </a:lvl1pPr>
          </a:lstStyle>
          <a:p>
            <a:r>
              <a:t>2.</a:t>
            </a:r>
          </a:p>
        </p:txBody>
      </p:sp>
      <p:sp>
        <p:nvSpPr>
          <p:cNvPr id="342" name="Lesprogramma — Voorjaar 2022"/>
          <p:cNvSpPr txBox="1">
            <a:spLocks noGrp="1"/>
          </p:cNvSpPr>
          <p:nvPr>
            <p:ph type="body" sz="quarter" idx="22"/>
          </p:nvPr>
        </p:nvSpPr>
        <p:spPr>
          <a:xfrm>
            <a:off x="1960594" y="11698026"/>
            <a:ext cx="10342107" cy="698501"/>
          </a:xfrm>
          <a:prstGeom prst="rect">
            <a:avLst/>
          </a:prstGeom>
        </p:spPr>
        <p:txBody>
          <a:bodyPr anchor="b">
            <a:spAutoFit/>
          </a:bodyPr>
          <a:lstStyle>
            <a:lvl1pPr marL="0" indent="0">
              <a:buSzTx/>
              <a:buNone/>
            </a:lvl1pPr>
          </a:lstStyle>
          <a:p>
            <a:r>
              <a:t>Lesprogramma — Voorjaar 2022</a:t>
            </a:r>
          </a:p>
        </p:txBody>
      </p:sp>
      <p:sp>
        <p:nvSpPr>
          <p:cNvPr id="343" name="den_pattern_step_large_pistache.gif"/>
          <p:cNvSpPr>
            <a:spLocks noGrp="1"/>
          </p:cNvSpPr>
          <p:nvPr>
            <p:ph type="media" sz="quarter" idx="23"/>
          </p:nvPr>
        </p:nvSpPr>
        <p:spPr>
          <a:xfrm>
            <a:off x="4045820" y="1730242"/>
            <a:ext cx="5334001" cy="1092201"/>
          </a:xfrm>
          <a:prstGeom prst="rect">
            <a:avLst/>
          </a:prstGeom>
        </p:spPr>
        <p:txBody>
          <a:bodyPr lIns="91439" tIns="45719" rIns="91439" bIns="45719">
            <a:noAutofit/>
          </a:bodyPr>
          <a:lstStyle/>
          <a:p>
            <a:endParaRPr/>
          </a:p>
        </p:txBody>
      </p:sp>
      <p:sp>
        <p:nvSpPr>
          <p:cNvPr id="344" name="Image"/>
          <p:cNvSpPr>
            <a:spLocks noGrp="1"/>
          </p:cNvSpPr>
          <p:nvPr>
            <p:ph type="pic" sz="quarter" idx="24"/>
          </p:nvPr>
        </p:nvSpPr>
        <p:spPr>
          <a:xfrm>
            <a:off x="19983029" y="11048643"/>
            <a:ext cx="2370591" cy="1170385"/>
          </a:xfrm>
          <a:prstGeom prst="rect">
            <a:avLst/>
          </a:prstGeom>
        </p:spPr>
        <p:txBody>
          <a:bodyPr lIns="91439" tIns="45719" rIns="91439" bIns="45719">
            <a:noAutofit/>
          </a:bodyPr>
          <a:lstStyle/>
          <a:p>
            <a:endParaRPr/>
          </a:p>
        </p:txBody>
      </p:sp>
      <p:sp>
        <p:nvSpPr>
          <p:cNvPr id="345" name="Titel van"/>
          <p:cNvSpPr txBox="1">
            <a:spLocks noGrp="1"/>
          </p:cNvSpPr>
          <p:nvPr>
            <p:ph type="body" sz="quarter" idx="25"/>
          </p:nvPr>
        </p:nvSpPr>
        <p:spPr>
          <a:xfrm>
            <a:off x="1871694" y="3284292"/>
            <a:ext cx="20786428" cy="2451101"/>
          </a:xfrm>
          <a:prstGeom prst="rect">
            <a:avLst/>
          </a:prstGeom>
        </p:spPr>
        <p:txBody>
          <a:bodyPr>
            <a:spAutoFit/>
          </a:bodyPr>
          <a:lstStyle>
            <a:lvl1pPr marL="0" indent="0">
              <a:lnSpc>
                <a:spcPct val="80000"/>
              </a:lnSpc>
              <a:buSzTx/>
              <a:buNone/>
              <a:defRPr sz="15400">
                <a:solidFill>
                  <a:srgbClr val="38001E"/>
                </a:solidFill>
                <a:latin typeface="+mn-lt"/>
                <a:ea typeface="+mn-ea"/>
                <a:cs typeface="+mn-cs"/>
                <a:sym typeface="Criteria CF Bold"/>
              </a:defRPr>
            </a:lvl1pPr>
          </a:lstStyle>
          <a:p>
            <a:r>
              <a:t>Titel van</a:t>
            </a:r>
          </a:p>
        </p:txBody>
      </p:sp>
      <p:sp>
        <p:nvSpPr>
          <p:cNvPr id="346" name="een cursus"/>
          <p:cNvSpPr txBox="1">
            <a:spLocks noGrp="1"/>
          </p:cNvSpPr>
          <p:nvPr>
            <p:ph type="body" sz="quarter" idx="26"/>
          </p:nvPr>
        </p:nvSpPr>
        <p:spPr>
          <a:xfrm>
            <a:off x="1871694" y="5163892"/>
            <a:ext cx="20786428" cy="2451101"/>
          </a:xfrm>
          <a:prstGeom prst="rect">
            <a:avLst/>
          </a:prstGeom>
        </p:spPr>
        <p:txBody>
          <a:bodyPr>
            <a:spAutoFit/>
          </a:bodyPr>
          <a:lstStyle>
            <a:lvl1pPr marL="0" indent="0">
              <a:lnSpc>
                <a:spcPct val="80000"/>
              </a:lnSpc>
              <a:buSzTx/>
              <a:buNone/>
              <a:defRPr sz="15400">
                <a:solidFill>
                  <a:srgbClr val="38001E"/>
                </a:solidFill>
                <a:latin typeface="+mn-lt"/>
                <a:ea typeface="+mn-ea"/>
                <a:cs typeface="+mn-cs"/>
                <a:sym typeface="Criteria CF Bold"/>
              </a:defRPr>
            </a:lvl1pPr>
          </a:lstStyle>
          <a:p>
            <a:r>
              <a:t>een cursus</a:t>
            </a:r>
          </a:p>
        </p:txBody>
      </p:sp>
      <p:sp>
        <p:nvSpPr>
          <p:cNvPr id="347"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2821100023"/>
      </p:ext>
    </p:extLst>
  </p:cSld>
  <p:clrMapOvr>
    <a:masterClrMapping/>
  </p:clrMapOvr>
  <p:transition spd="med"/>
</p:sldLayout>
</file>

<file path=ppt/slideLayouts/slideLayout75.xml><?xml version="1.0" encoding="utf-8"?>
<p:sldLayout xmlns:a="http://schemas.openxmlformats.org/drawingml/2006/main" xmlns:r="http://schemas.openxmlformats.org/officeDocument/2006/relationships" xmlns:p="http://schemas.openxmlformats.org/presentationml/2006/main" type="tx">
  <p:cSld name="Presentatie titel in oranje">
    <p:spTree>
      <p:nvGrpSpPr>
        <p:cNvPr id="1" name=""/>
        <p:cNvGrpSpPr/>
        <p:nvPr/>
      </p:nvGrpSpPr>
      <p:grpSpPr>
        <a:xfrm>
          <a:off x="0" y="0"/>
          <a:ext cx="0" cy="0"/>
          <a:chOff x="0" y="0"/>
          <a:chExt cx="0" cy="0"/>
        </a:xfrm>
      </p:grpSpPr>
      <p:sp>
        <p:nvSpPr>
          <p:cNvPr id="329" name="Presentatie"/>
          <p:cNvSpPr txBox="1">
            <a:spLocks noGrp="1"/>
          </p:cNvSpPr>
          <p:nvPr>
            <p:ph type="body" sz="quarter" idx="21"/>
          </p:nvPr>
        </p:nvSpPr>
        <p:spPr>
          <a:xfrm>
            <a:off x="1871694" y="1400459"/>
            <a:ext cx="20786428" cy="2451101"/>
          </a:xfrm>
          <a:prstGeom prst="rect">
            <a:avLst/>
          </a:prstGeom>
        </p:spPr>
        <p:txBody>
          <a:bodyPr>
            <a:spAutoFit/>
          </a:bodyPr>
          <a:lstStyle>
            <a:lvl1pPr marL="0" indent="0">
              <a:lnSpc>
                <a:spcPct val="80000"/>
              </a:lnSpc>
              <a:buSzTx/>
              <a:buNone/>
              <a:defRPr sz="15400">
                <a:solidFill>
                  <a:srgbClr val="F05627"/>
                </a:solidFill>
                <a:latin typeface="+mn-lt"/>
                <a:ea typeface="+mn-ea"/>
                <a:cs typeface="+mn-cs"/>
                <a:sym typeface="Criteria CF Bold"/>
              </a:defRPr>
            </a:lvl1pPr>
          </a:lstStyle>
          <a:p>
            <a:r>
              <a:t>Presentatie</a:t>
            </a:r>
          </a:p>
        </p:txBody>
      </p:sp>
      <p:sp>
        <p:nvSpPr>
          <p:cNvPr id="330" name="Ondertitel…"/>
          <p:cNvSpPr txBox="1">
            <a:spLocks noGrp="1"/>
          </p:cNvSpPr>
          <p:nvPr>
            <p:ph type="body" sz="quarter" idx="22"/>
          </p:nvPr>
        </p:nvSpPr>
        <p:spPr>
          <a:xfrm>
            <a:off x="1940661" y="10129389"/>
            <a:ext cx="10342107" cy="2341881"/>
          </a:xfrm>
          <a:prstGeom prst="rect">
            <a:avLst/>
          </a:prstGeom>
        </p:spPr>
        <p:txBody>
          <a:bodyPr anchor="b">
            <a:spAutoFit/>
          </a:bodyPr>
          <a:lstStyle/>
          <a:p>
            <a:pPr marL="0" indent="0">
              <a:lnSpc>
                <a:spcPct val="90000"/>
              </a:lnSpc>
              <a:buSzTx/>
              <a:buNone/>
              <a:defRPr sz="4800">
                <a:solidFill>
                  <a:srgbClr val="F05627"/>
                </a:solidFill>
                <a:latin typeface="DM Sans Bold"/>
                <a:ea typeface="DM Sans Bold"/>
                <a:cs typeface="DM Sans Bold"/>
                <a:sym typeface="DM Sans Bold"/>
              </a:defRPr>
            </a:pPr>
            <a:r>
              <a:t>Ondertitel</a:t>
            </a:r>
          </a:p>
          <a:p>
            <a:pPr marL="0" indent="0">
              <a:lnSpc>
                <a:spcPct val="90000"/>
              </a:lnSpc>
              <a:buSzTx/>
              <a:buNone/>
              <a:defRPr sz="4800">
                <a:solidFill>
                  <a:srgbClr val="F05627"/>
                </a:solidFill>
                <a:latin typeface="DM Sans Bold"/>
                <a:ea typeface="DM Sans Bold"/>
                <a:cs typeface="DM Sans Bold"/>
                <a:sym typeface="DM Sans Bold"/>
              </a:defRPr>
            </a:pPr>
            <a:r>
              <a:t>Maaike Verberk, DEN</a:t>
            </a:r>
          </a:p>
          <a:p>
            <a:pPr marL="0" indent="0">
              <a:lnSpc>
                <a:spcPct val="90000"/>
              </a:lnSpc>
              <a:buSzTx/>
              <a:buNone/>
              <a:defRPr sz="4800">
                <a:solidFill>
                  <a:srgbClr val="F05627"/>
                </a:solidFill>
                <a:latin typeface="DM Sans Bold"/>
                <a:ea typeface="DM Sans Bold"/>
                <a:cs typeface="DM Sans Bold"/>
                <a:sym typeface="DM Sans Bold"/>
              </a:defRPr>
            </a:pPr>
            <a:r>
              <a:t>23 April 2023</a:t>
            </a:r>
          </a:p>
        </p:txBody>
      </p:sp>
      <p:sp>
        <p:nvSpPr>
          <p:cNvPr id="331" name="Image"/>
          <p:cNvSpPr>
            <a:spLocks noGrp="1"/>
          </p:cNvSpPr>
          <p:nvPr>
            <p:ph type="pic" sz="quarter" idx="23"/>
          </p:nvPr>
        </p:nvSpPr>
        <p:spPr>
          <a:xfrm>
            <a:off x="19983029" y="11048643"/>
            <a:ext cx="2370591" cy="1170385"/>
          </a:xfrm>
          <a:prstGeom prst="rect">
            <a:avLst/>
          </a:prstGeom>
        </p:spPr>
        <p:txBody>
          <a:bodyPr lIns="91439" tIns="45719" rIns="91439" bIns="45719">
            <a:noAutofit/>
          </a:bodyPr>
          <a:lstStyle/>
          <a:p>
            <a:endParaRPr/>
          </a:p>
        </p:txBody>
      </p:sp>
      <p:sp>
        <p:nvSpPr>
          <p:cNvPr id="332" name="den_pattern_saw_orange_on_maroon_large.gif"/>
          <p:cNvSpPr>
            <a:spLocks noGrp="1"/>
          </p:cNvSpPr>
          <p:nvPr>
            <p:ph type="media" sz="quarter" idx="24"/>
          </p:nvPr>
        </p:nvSpPr>
        <p:spPr>
          <a:xfrm>
            <a:off x="1871694" y="3572546"/>
            <a:ext cx="5334001" cy="1092201"/>
          </a:xfrm>
          <a:prstGeom prst="rect">
            <a:avLst/>
          </a:prstGeom>
        </p:spPr>
        <p:txBody>
          <a:bodyPr lIns="91439" tIns="45719" rIns="91439" bIns="45719">
            <a:noAutofit/>
          </a:bodyPr>
          <a:lstStyle/>
          <a:p>
            <a:endParaRPr/>
          </a:p>
        </p:txBody>
      </p:sp>
      <p:sp>
        <p:nvSpPr>
          <p:cNvPr id="333" name="titel"/>
          <p:cNvSpPr txBox="1">
            <a:spLocks noGrp="1"/>
          </p:cNvSpPr>
          <p:nvPr>
            <p:ph type="body" sz="quarter" idx="25"/>
          </p:nvPr>
        </p:nvSpPr>
        <p:spPr>
          <a:xfrm>
            <a:off x="7897976" y="3301226"/>
            <a:ext cx="14760146" cy="2451101"/>
          </a:xfrm>
          <a:prstGeom prst="rect">
            <a:avLst/>
          </a:prstGeom>
        </p:spPr>
        <p:txBody>
          <a:bodyPr>
            <a:spAutoFit/>
          </a:bodyPr>
          <a:lstStyle>
            <a:lvl1pPr marL="0" indent="0">
              <a:lnSpc>
                <a:spcPct val="80000"/>
              </a:lnSpc>
              <a:buSzTx/>
              <a:buNone/>
              <a:defRPr sz="15400">
                <a:solidFill>
                  <a:srgbClr val="F05627"/>
                </a:solidFill>
                <a:latin typeface="+mn-lt"/>
                <a:ea typeface="+mn-ea"/>
                <a:cs typeface="+mn-cs"/>
                <a:sym typeface="Criteria CF Bold"/>
              </a:defRPr>
            </a:lvl1pPr>
          </a:lstStyle>
          <a:p>
            <a:r>
              <a:t>titel</a:t>
            </a:r>
          </a:p>
        </p:txBody>
      </p:sp>
      <p:sp>
        <p:nvSpPr>
          <p:cNvPr id="334"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2513334818"/>
      </p:ext>
    </p:extLst>
  </p:cSld>
  <p:clrMapOvr>
    <a:masterClrMapping/>
  </p:clrMapOvr>
  <p:transition spd="med"/>
</p:sldLayout>
</file>

<file path=ppt/slideLayouts/slideLayout76.xml><?xml version="1.0" encoding="utf-8"?>
<p:sldLayout xmlns:a="http://schemas.openxmlformats.org/drawingml/2006/main" xmlns:r="http://schemas.openxmlformats.org/officeDocument/2006/relationships" xmlns:p="http://schemas.openxmlformats.org/presentationml/2006/main" type="tx">
  <p:cSld name="Presentatie titel in groen">
    <p:spTree>
      <p:nvGrpSpPr>
        <p:cNvPr id="1" name=""/>
        <p:cNvGrpSpPr/>
        <p:nvPr/>
      </p:nvGrpSpPr>
      <p:grpSpPr>
        <a:xfrm>
          <a:off x="0" y="0"/>
          <a:ext cx="0" cy="0"/>
          <a:chOff x="0" y="0"/>
          <a:chExt cx="0" cy="0"/>
        </a:xfrm>
      </p:grpSpPr>
      <p:sp>
        <p:nvSpPr>
          <p:cNvPr id="354" name="Presentatie"/>
          <p:cNvSpPr txBox="1">
            <a:spLocks noGrp="1"/>
          </p:cNvSpPr>
          <p:nvPr>
            <p:ph type="body" sz="quarter" idx="21"/>
          </p:nvPr>
        </p:nvSpPr>
        <p:spPr>
          <a:xfrm>
            <a:off x="1871694" y="1387759"/>
            <a:ext cx="20786428" cy="2451101"/>
          </a:xfrm>
          <a:prstGeom prst="rect">
            <a:avLst/>
          </a:prstGeom>
        </p:spPr>
        <p:txBody>
          <a:bodyPr>
            <a:spAutoFit/>
          </a:bodyPr>
          <a:lstStyle>
            <a:lvl1pPr marL="0" indent="0">
              <a:lnSpc>
                <a:spcPct val="80000"/>
              </a:lnSpc>
              <a:buSzTx/>
              <a:buNone/>
              <a:defRPr sz="15400">
                <a:solidFill>
                  <a:srgbClr val="E5F4E0"/>
                </a:solidFill>
                <a:latin typeface="+mn-lt"/>
                <a:ea typeface="+mn-ea"/>
                <a:cs typeface="+mn-cs"/>
                <a:sym typeface="Criteria CF Bold"/>
              </a:defRPr>
            </a:lvl1pPr>
          </a:lstStyle>
          <a:p>
            <a:r>
              <a:t>Presentatie</a:t>
            </a:r>
          </a:p>
        </p:txBody>
      </p:sp>
      <p:sp>
        <p:nvSpPr>
          <p:cNvPr id="355" name="Ondertitel…"/>
          <p:cNvSpPr txBox="1">
            <a:spLocks noGrp="1"/>
          </p:cNvSpPr>
          <p:nvPr>
            <p:ph type="body" sz="quarter" idx="22"/>
          </p:nvPr>
        </p:nvSpPr>
        <p:spPr>
          <a:xfrm>
            <a:off x="1940661" y="10129389"/>
            <a:ext cx="10342107" cy="2341881"/>
          </a:xfrm>
          <a:prstGeom prst="rect">
            <a:avLst/>
          </a:prstGeom>
        </p:spPr>
        <p:txBody>
          <a:bodyPr anchor="b">
            <a:spAutoFit/>
          </a:bodyPr>
          <a:lstStyle/>
          <a:p>
            <a:pPr marL="0" indent="0">
              <a:lnSpc>
                <a:spcPct val="90000"/>
              </a:lnSpc>
              <a:buSzTx/>
              <a:buNone/>
              <a:defRPr sz="4800">
                <a:solidFill>
                  <a:srgbClr val="E5F4E0"/>
                </a:solidFill>
                <a:latin typeface="DM Sans Bold"/>
                <a:ea typeface="DM Sans Bold"/>
                <a:cs typeface="DM Sans Bold"/>
                <a:sym typeface="DM Sans Bold"/>
              </a:defRPr>
            </a:pPr>
            <a:r>
              <a:t>Ondertitel</a:t>
            </a:r>
          </a:p>
          <a:p>
            <a:pPr marL="0" indent="0">
              <a:lnSpc>
                <a:spcPct val="90000"/>
              </a:lnSpc>
              <a:buSzTx/>
              <a:buNone/>
              <a:defRPr sz="4800">
                <a:solidFill>
                  <a:srgbClr val="E5F4E0"/>
                </a:solidFill>
                <a:latin typeface="DM Sans Bold"/>
                <a:ea typeface="DM Sans Bold"/>
                <a:cs typeface="DM Sans Bold"/>
                <a:sym typeface="DM Sans Bold"/>
              </a:defRPr>
            </a:pPr>
            <a:r>
              <a:t>Maaike Verberk, DEN</a:t>
            </a:r>
          </a:p>
          <a:p>
            <a:pPr marL="0" indent="0">
              <a:lnSpc>
                <a:spcPct val="90000"/>
              </a:lnSpc>
              <a:buSzTx/>
              <a:buNone/>
              <a:defRPr sz="4800">
                <a:solidFill>
                  <a:srgbClr val="E5F4E0"/>
                </a:solidFill>
                <a:latin typeface="DM Sans Bold"/>
                <a:ea typeface="DM Sans Bold"/>
                <a:cs typeface="DM Sans Bold"/>
                <a:sym typeface="DM Sans Bold"/>
              </a:defRPr>
            </a:pPr>
            <a:r>
              <a:t>23 April 2023</a:t>
            </a:r>
          </a:p>
        </p:txBody>
      </p:sp>
      <p:sp>
        <p:nvSpPr>
          <p:cNvPr id="356" name="Image"/>
          <p:cNvSpPr>
            <a:spLocks noGrp="1"/>
          </p:cNvSpPr>
          <p:nvPr>
            <p:ph type="pic" sz="quarter" idx="23"/>
          </p:nvPr>
        </p:nvSpPr>
        <p:spPr>
          <a:xfrm>
            <a:off x="19936269" y="11460884"/>
            <a:ext cx="2413398" cy="975630"/>
          </a:xfrm>
          <a:prstGeom prst="rect">
            <a:avLst/>
          </a:prstGeom>
        </p:spPr>
        <p:txBody>
          <a:bodyPr lIns="91439" tIns="45719" rIns="91439" bIns="45719">
            <a:noAutofit/>
          </a:bodyPr>
          <a:lstStyle/>
          <a:p>
            <a:endParaRPr/>
          </a:p>
        </p:txBody>
      </p:sp>
      <p:sp>
        <p:nvSpPr>
          <p:cNvPr id="357" name="Shape"/>
          <p:cNvSpPr/>
          <p:nvPr/>
        </p:nvSpPr>
        <p:spPr>
          <a:xfrm>
            <a:off x="18126516" y="11048603"/>
            <a:ext cx="1170386" cy="1170385"/>
          </a:xfrm>
          <a:custGeom>
            <a:avLst/>
            <a:gdLst/>
            <a:ahLst/>
            <a:cxnLst>
              <a:cxn ang="0">
                <a:pos x="wd2" y="hd2"/>
              </a:cxn>
              <a:cxn ang="5400000">
                <a:pos x="wd2" y="hd2"/>
              </a:cxn>
              <a:cxn ang="10800000">
                <a:pos x="wd2" y="hd2"/>
              </a:cxn>
              <a:cxn ang="16200000">
                <a:pos x="wd2" y="hd2"/>
              </a:cxn>
            </a:cxnLst>
            <a:rect l="0" t="0" r="r" b="b"/>
            <a:pathLst>
              <a:path w="21600" h="21600" extrusionOk="0">
                <a:moveTo>
                  <a:pt x="10562" y="0"/>
                </a:moveTo>
                <a:lnTo>
                  <a:pt x="10562" y="10569"/>
                </a:lnTo>
                <a:lnTo>
                  <a:pt x="0" y="10569"/>
                </a:lnTo>
                <a:lnTo>
                  <a:pt x="0" y="11038"/>
                </a:lnTo>
                <a:lnTo>
                  <a:pt x="10562" y="11038"/>
                </a:lnTo>
                <a:lnTo>
                  <a:pt x="10562" y="21600"/>
                </a:lnTo>
                <a:lnTo>
                  <a:pt x="11031" y="21600"/>
                </a:lnTo>
                <a:lnTo>
                  <a:pt x="11031" y="11038"/>
                </a:lnTo>
                <a:lnTo>
                  <a:pt x="21600" y="11038"/>
                </a:lnTo>
                <a:lnTo>
                  <a:pt x="21600" y="10569"/>
                </a:lnTo>
                <a:lnTo>
                  <a:pt x="11031" y="10569"/>
                </a:lnTo>
                <a:lnTo>
                  <a:pt x="11031" y="0"/>
                </a:lnTo>
                <a:lnTo>
                  <a:pt x="10562" y="0"/>
                </a:lnTo>
                <a:close/>
              </a:path>
            </a:pathLst>
          </a:custGeom>
          <a:solidFill>
            <a:srgbClr val="E5F4E0">
              <a:alpha val="50436"/>
            </a:srgbClr>
          </a:solidFill>
          <a:ln w="12700">
            <a:miter lim="400000"/>
          </a:ln>
        </p:spPr>
        <p:txBody>
          <a:bodyPr lIns="50800" tIns="50800" rIns="50800" bIns="50800" anchor="ctr"/>
          <a:lstStyle/>
          <a:p>
            <a:pPr algn="ctr" defTabSz="825500">
              <a:defRPr sz="3200">
                <a:solidFill>
                  <a:srgbClr val="000000"/>
                </a:solidFill>
                <a:latin typeface="Helvetica Neue Medium"/>
                <a:ea typeface="Helvetica Neue Medium"/>
                <a:cs typeface="Helvetica Neue Medium"/>
                <a:sym typeface="Helvetica Neue Medium"/>
              </a:defRPr>
            </a:pPr>
            <a:endParaRPr/>
          </a:p>
        </p:txBody>
      </p:sp>
      <p:sp>
        <p:nvSpPr>
          <p:cNvPr id="358" name="Image"/>
          <p:cNvSpPr>
            <a:spLocks noGrp="1"/>
          </p:cNvSpPr>
          <p:nvPr>
            <p:ph type="pic" sz="quarter" idx="24"/>
          </p:nvPr>
        </p:nvSpPr>
        <p:spPr>
          <a:xfrm>
            <a:off x="15116557" y="11048643"/>
            <a:ext cx="2370591" cy="1170385"/>
          </a:xfrm>
          <a:prstGeom prst="rect">
            <a:avLst/>
          </a:prstGeom>
        </p:spPr>
        <p:txBody>
          <a:bodyPr lIns="91439" tIns="45719" rIns="91439" bIns="45719">
            <a:noAutofit/>
          </a:bodyPr>
          <a:lstStyle/>
          <a:p>
            <a:endParaRPr/>
          </a:p>
        </p:txBody>
      </p:sp>
      <p:sp>
        <p:nvSpPr>
          <p:cNvPr id="359" name="den_pattern_sine_pistache_on_maroon_large.gif"/>
          <p:cNvSpPr>
            <a:spLocks noGrp="1"/>
          </p:cNvSpPr>
          <p:nvPr>
            <p:ph type="media" sz="quarter" idx="25"/>
          </p:nvPr>
        </p:nvSpPr>
        <p:spPr>
          <a:xfrm>
            <a:off x="1871694" y="3551281"/>
            <a:ext cx="5594351" cy="1092201"/>
          </a:xfrm>
          <a:prstGeom prst="rect">
            <a:avLst/>
          </a:prstGeom>
        </p:spPr>
        <p:txBody>
          <a:bodyPr lIns="91439" tIns="45719" rIns="91439" bIns="45719">
            <a:noAutofit/>
          </a:bodyPr>
          <a:lstStyle/>
          <a:p>
            <a:endParaRPr/>
          </a:p>
        </p:txBody>
      </p:sp>
      <p:sp>
        <p:nvSpPr>
          <p:cNvPr id="360" name="titel"/>
          <p:cNvSpPr txBox="1">
            <a:spLocks noGrp="1"/>
          </p:cNvSpPr>
          <p:nvPr>
            <p:ph type="body" sz="quarter" idx="26"/>
          </p:nvPr>
        </p:nvSpPr>
        <p:spPr>
          <a:xfrm>
            <a:off x="7652111" y="3284292"/>
            <a:ext cx="15006011" cy="2451101"/>
          </a:xfrm>
          <a:prstGeom prst="rect">
            <a:avLst/>
          </a:prstGeom>
        </p:spPr>
        <p:txBody>
          <a:bodyPr>
            <a:spAutoFit/>
          </a:bodyPr>
          <a:lstStyle>
            <a:lvl1pPr marL="0" indent="0">
              <a:lnSpc>
                <a:spcPct val="80000"/>
              </a:lnSpc>
              <a:buSzTx/>
              <a:buNone/>
              <a:defRPr sz="15400">
                <a:solidFill>
                  <a:srgbClr val="E5F4E0"/>
                </a:solidFill>
                <a:latin typeface="+mn-lt"/>
                <a:ea typeface="+mn-ea"/>
                <a:cs typeface="+mn-cs"/>
                <a:sym typeface="Criteria CF Bold"/>
              </a:defRPr>
            </a:lvl1pPr>
          </a:lstStyle>
          <a:p>
            <a:r>
              <a:t>titel</a:t>
            </a:r>
          </a:p>
        </p:txBody>
      </p:sp>
      <p:sp>
        <p:nvSpPr>
          <p:cNvPr id="361"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3329062023"/>
      </p:ext>
    </p:extLst>
  </p:cSld>
  <p:clrMapOvr>
    <a:masterClrMapping/>
  </p:clrMapOvr>
  <p:transition spd="med"/>
</p:sldLayout>
</file>

<file path=ppt/slideLayouts/slideLayout77.xml><?xml version="1.0" encoding="utf-8"?>
<p:sldLayout xmlns:a="http://schemas.openxmlformats.org/drawingml/2006/main" xmlns:r="http://schemas.openxmlformats.org/officeDocument/2006/relationships" xmlns:p="http://schemas.openxmlformats.org/presentationml/2006/main" matchingName="Spreker">
  <p:cSld name="Spreker">
    <p:bg>
      <p:bgPr>
        <a:solidFill>
          <a:srgbClr val="E5F4E0"/>
        </a:solidFill>
        <a:effectLst/>
      </p:bgPr>
    </p:bg>
    <p:spTree>
      <p:nvGrpSpPr>
        <p:cNvPr id="1" name="Shape 22"/>
        <p:cNvGrpSpPr/>
        <p:nvPr/>
      </p:nvGrpSpPr>
      <p:grpSpPr>
        <a:xfrm>
          <a:off x="0" y="0"/>
          <a:ext cx="0" cy="0"/>
          <a:chOff x="0" y="0"/>
          <a:chExt cx="0" cy="0"/>
        </a:xfrm>
      </p:grpSpPr>
      <p:pic>
        <p:nvPicPr>
          <p:cNvPr id="23" name="Google Shape;23;p107" descr="Image"/>
          <p:cNvPicPr preferRelativeResize="0"/>
          <p:nvPr/>
        </p:nvPicPr>
        <p:blipFill rotWithShape="1">
          <a:blip r:embed="rId2">
            <a:alphaModFix amt="14788"/>
          </a:blip>
          <a:srcRect/>
          <a:stretch/>
        </p:blipFill>
        <p:spPr>
          <a:xfrm>
            <a:off x="-10394140" y="0"/>
            <a:ext cx="43500138" cy="13716000"/>
          </a:xfrm>
          <a:prstGeom prst="rect">
            <a:avLst/>
          </a:prstGeom>
          <a:noFill/>
          <a:ln>
            <a:noFill/>
          </a:ln>
        </p:spPr>
      </p:pic>
      <p:sp>
        <p:nvSpPr>
          <p:cNvPr id="24" name="Google Shape;24;p107"/>
          <p:cNvSpPr>
            <a:spLocks noGrp="1"/>
          </p:cNvSpPr>
          <p:nvPr>
            <p:ph type="pic" idx="2"/>
          </p:nvPr>
        </p:nvSpPr>
        <p:spPr>
          <a:xfrm>
            <a:off x="4053516" y="-833393"/>
            <a:ext cx="14604824" cy="14604824"/>
          </a:xfrm>
          <a:prstGeom prst="rect">
            <a:avLst/>
          </a:prstGeom>
          <a:noFill/>
          <a:ln>
            <a:noFill/>
          </a:ln>
        </p:spPr>
      </p:sp>
      <p:sp>
        <p:nvSpPr>
          <p:cNvPr id="25" name="Google Shape;25;p107"/>
          <p:cNvSpPr txBox="1">
            <a:spLocks noGrp="1"/>
          </p:cNvSpPr>
          <p:nvPr>
            <p:ph type="body" idx="1"/>
          </p:nvPr>
        </p:nvSpPr>
        <p:spPr>
          <a:xfrm>
            <a:off x="1121731" y="10381539"/>
            <a:ext cx="11555080" cy="2425702"/>
          </a:xfrm>
          <a:prstGeom prst="rect">
            <a:avLst/>
          </a:prstGeom>
          <a:solidFill>
            <a:srgbClr val="FFFFFF"/>
          </a:solidFill>
          <a:ln>
            <a:noFill/>
          </a:ln>
        </p:spPr>
        <p:txBody>
          <a:bodyPr spcFirstLastPara="1" wrap="square" lIns="457200" tIns="457200" rIns="457200" bIns="457200" anchor="b" anchorCtr="0">
            <a:spAutoFit/>
          </a:bodyPr>
          <a:lstStyle>
            <a:lvl1pPr marL="457200" lvl="0" indent="-228600" algn="l">
              <a:lnSpc>
                <a:spcPct val="100000"/>
              </a:lnSpc>
              <a:spcBef>
                <a:spcPts val="0"/>
              </a:spcBef>
              <a:spcAft>
                <a:spcPts val="0"/>
              </a:spcAft>
              <a:buClr>
                <a:srgbClr val="37001E"/>
              </a:buClr>
              <a:buSzPts val="7380"/>
              <a:buFont typeface="Arial"/>
              <a:buNone/>
              <a:defRPr sz="6000">
                <a:latin typeface="Arial"/>
                <a:ea typeface="Arial"/>
                <a:cs typeface="Arial"/>
                <a:sym typeface="Arial"/>
              </a:defRPr>
            </a:lvl1pPr>
            <a:lvl2pPr marL="914400" lvl="1" indent="-228600" algn="l">
              <a:lnSpc>
                <a:spcPct val="100000"/>
              </a:lnSpc>
              <a:spcBef>
                <a:spcPts val="0"/>
              </a:spcBef>
              <a:spcAft>
                <a:spcPts val="0"/>
              </a:spcAft>
              <a:buClr>
                <a:srgbClr val="37001E"/>
              </a:buClr>
              <a:buSzPts val="4428"/>
              <a:buFont typeface="DM Sans"/>
              <a:buNone/>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6" name="Google Shape;26;p107"/>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FFFFFF"/>
              </a:buClr>
              <a:buSzPts val="1800"/>
              <a:buFont typeface="Helvetica Neue"/>
              <a:buNone/>
              <a:defRPr/>
            </a:lvl1pPr>
            <a:lvl2pPr marL="0" marR="0" lvl="1" indent="0" algn="ctr">
              <a:lnSpc>
                <a:spcPct val="100000"/>
              </a:lnSpc>
              <a:spcBef>
                <a:spcPts val="0"/>
              </a:spcBef>
              <a:spcAft>
                <a:spcPts val="0"/>
              </a:spcAft>
              <a:buClr>
                <a:srgbClr val="FFFFFF"/>
              </a:buClr>
              <a:buSzPts val="1800"/>
              <a:buFont typeface="Helvetica Neue"/>
              <a:buNone/>
              <a:defRPr/>
            </a:lvl2pPr>
            <a:lvl3pPr marL="0" marR="0" lvl="2" indent="0" algn="ctr">
              <a:lnSpc>
                <a:spcPct val="100000"/>
              </a:lnSpc>
              <a:spcBef>
                <a:spcPts val="0"/>
              </a:spcBef>
              <a:spcAft>
                <a:spcPts val="0"/>
              </a:spcAft>
              <a:buClr>
                <a:srgbClr val="FFFFFF"/>
              </a:buClr>
              <a:buSzPts val="1800"/>
              <a:buFont typeface="Helvetica Neue"/>
              <a:buNone/>
              <a:defRPr/>
            </a:lvl3pPr>
            <a:lvl4pPr marL="0" marR="0" lvl="3" indent="0" algn="ctr">
              <a:lnSpc>
                <a:spcPct val="100000"/>
              </a:lnSpc>
              <a:spcBef>
                <a:spcPts val="0"/>
              </a:spcBef>
              <a:spcAft>
                <a:spcPts val="0"/>
              </a:spcAft>
              <a:buClr>
                <a:srgbClr val="FFFFFF"/>
              </a:buClr>
              <a:buSzPts val="1800"/>
              <a:buFont typeface="Helvetica Neue"/>
              <a:buNone/>
              <a:defRPr/>
            </a:lvl4pPr>
            <a:lvl5pPr marL="0" marR="0" lvl="4" indent="0" algn="ctr">
              <a:lnSpc>
                <a:spcPct val="100000"/>
              </a:lnSpc>
              <a:spcBef>
                <a:spcPts val="0"/>
              </a:spcBef>
              <a:spcAft>
                <a:spcPts val="0"/>
              </a:spcAft>
              <a:buClr>
                <a:srgbClr val="FFFFFF"/>
              </a:buClr>
              <a:buSzPts val="1800"/>
              <a:buFont typeface="Helvetica Neue"/>
              <a:buNone/>
              <a:defRPr/>
            </a:lvl5pPr>
            <a:lvl6pPr marL="0" marR="0" lvl="5" indent="0" algn="ctr">
              <a:lnSpc>
                <a:spcPct val="100000"/>
              </a:lnSpc>
              <a:spcBef>
                <a:spcPts val="0"/>
              </a:spcBef>
              <a:spcAft>
                <a:spcPts val="0"/>
              </a:spcAft>
              <a:buClr>
                <a:srgbClr val="FFFFFF"/>
              </a:buClr>
              <a:buSzPts val="1800"/>
              <a:buFont typeface="Helvetica Neue"/>
              <a:buNone/>
              <a:defRPr/>
            </a:lvl6pPr>
            <a:lvl7pPr marL="0" marR="0" lvl="6" indent="0" algn="ctr">
              <a:lnSpc>
                <a:spcPct val="100000"/>
              </a:lnSpc>
              <a:spcBef>
                <a:spcPts val="0"/>
              </a:spcBef>
              <a:spcAft>
                <a:spcPts val="0"/>
              </a:spcAft>
              <a:buClr>
                <a:srgbClr val="FFFFFF"/>
              </a:buClr>
              <a:buSzPts val="1800"/>
              <a:buFont typeface="Helvetica Neue"/>
              <a:buNone/>
              <a:defRPr/>
            </a:lvl7pPr>
            <a:lvl8pPr marL="0" marR="0" lvl="7" indent="0" algn="ctr">
              <a:lnSpc>
                <a:spcPct val="100000"/>
              </a:lnSpc>
              <a:spcBef>
                <a:spcPts val="0"/>
              </a:spcBef>
              <a:spcAft>
                <a:spcPts val="0"/>
              </a:spcAft>
              <a:buClr>
                <a:srgbClr val="FFFFFF"/>
              </a:buClr>
              <a:buSzPts val="1800"/>
              <a:buFont typeface="Helvetica Neue"/>
              <a:buNone/>
              <a:defRPr/>
            </a:lvl8pPr>
            <a:lvl9pPr marL="0" marR="0" lvl="8" indent="0" algn="ctr">
              <a:lnSpc>
                <a:spcPct val="100000"/>
              </a:lnSpc>
              <a:spcBef>
                <a:spcPts val="0"/>
              </a:spcBef>
              <a:spcAft>
                <a:spcPts val="0"/>
              </a:spcAft>
              <a:buClr>
                <a:srgbClr val="FFFFFF"/>
              </a:buClr>
              <a:buSzPts val="1800"/>
              <a:buFont typeface="Helvetica Neue"/>
              <a:buNone/>
              <a:defRPr/>
            </a:lvl9pPr>
          </a:lstStyle>
          <a:p>
            <a:pPr marL="0" lvl="0" indent="0" algn="ctr" rtl="0">
              <a:spcBef>
                <a:spcPts val="0"/>
              </a:spcBef>
              <a:spcAft>
                <a:spcPts val="0"/>
              </a:spcAft>
              <a:buNone/>
            </a:pPr>
            <a:fld id="{00000000-1234-1234-1234-123412341234}" type="slidenum">
              <a:rPr lang="nl-NL"/>
              <a:t>‹nr.›</a:t>
            </a:fld>
            <a:endParaRPr sz="1800" b="0" i="0" u="none" strike="noStrike" cap="none">
              <a:solidFill>
                <a:srgbClr val="FFFFFF"/>
              </a:solidFill>
              <a:latin typeface="Helvetica Neue"/>
              <a:ea typeface="Helvetica Neue"/>
              <a:cs typeface="Helvetica Neue"/>
              <a:sym typeface="Helvetica Neue"/>
            </a:endParaRPr>
          </a:p>
        </p:txBody>
      </p:sp>
    </p:spTree>
    <p:extLst>
      <p:ext uri="{BB962C8B-B14F-4D97-AF65-F5344CB8AC3E}">
        <p14:creationId xmlns:p14="http://schemas.microsoft.com/office/powerpoint/2010/main" val="1162927995"/>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x">
  <p:cSld name="Animaties op roze">
    <p:bg>
      <p:bgPr>
        <a:solidFill>
          <a:srgbClr val="FFD3E2"/>
        </a:solidFill>
        <a:effectLst/>
      </p:bgPr>
    </p:bg>
    <p:spTree>
      <p:nvGrpSpPr>
        <p:cNvPr id="1" name=""/>
        <p:cNvGrpSpPr/>
        <p:nvPr/>
      </p:nvGrpSpPr>
      <p:grpSpPr>
        <a:xfrm>
          <a:off x="0" y="0"/>
          <a:ext cx="0" cy="0"/>
          <a:chOff x="0" y="0"/>
          <a:chExt cx="0" cy="0"/>
        </a:xfrm>
      </p:grpSpPr>
      <p:sp>
        <p:nvSpPr>
          <p:cNvPr id="368" name="Rectangle"/>
          <p:cNvSpPr/>
          <p:nvPr/>
        </p:nvSpPr>
        <p:spPr>
          <a:xfrm>
            <a:off x="-3508" y="0"/>
            <a:ext cx="7366001" cy="13716001"/>
          </a:xfrm>
          <a:prstGeom prst="rect">
            <a:avLst/>
          </a:prstGeom>
          <a:solidFill>
            <a:srgbClr val="FFFFFF"/>
          </a:solidFill>
          <a:ln w="12700">
            <a:miter lim="400000"/>
          </a:ln>
        </p:spPr>
        <p:txBody>
          <a:bodyPr lIns="50800" tIns="50800" rIns="50800" bIns="50800" anchor="ctr"/>
          <a:lstStyle/>
          <a:p>
            <a:pPr algn="ctr" defTabSz="825500">
              <a:defRPr sz="3200">
                <a:solidFill>
                  <a:srgbClr val="000000"/>
                </a:solidFill>
                <a:latin typeface="Helvetica Neue Medium"/>
                <a:ea typeface="Helvetica Neue Medium"/>
                <a:cs typeface="Helvetica Neue Medium"/>
                <a:sym typeface="Helvetica Neue Medium"/>
              </a:defRPr>
            </a:pPr>
            <a:endParaRPr/>
          </a:p>
        </p:txBody>
      </p:sp>
      <p:sp>
        <p:nvSpPr>
          <p:cNvPr id="369" name="1.…"/>
          <p:cNvSpPr txBox="1"/>
          <p:nvPr/>
        </p:nvSpPr>
        <p:spPr>
          <a:xfrm>
            <a:off x="8907494" y="1400459"/>
            <a:ext cx="1901528" cy="8089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spAutoFit/>
          </a:bodyPr>
          <a:lstStyle/>
          <a:p>
            <a:pPr>
              <a:lnSpc>
                <a:spcPct val="80000"/>
              </a:lnSpc>
              <a:defRPr sz="15400">
                <a:solidFill>
                  <a:srgbClr val="38001E"/>
                </a:solidFill>
                <a:latin typeface="+mn-lt"/>
                <a:ea typeface="+mn-ea"/>
                <a:cs typeface="+mn-cs"/>
                <a:sym typeface="Criteria CF Bold"/>
              </a:defRPr>
            </a:pPr>
            <a:r>
              <a:t>1.</a:t>
            </a:r>
          </a:p>
          <a:p>
            <a:pPr>
              <a:lnSpc>
                <a:spcPct val="80000"/>
              </a:lnSpc>
              <a:defRPr sz="15400">
                <a:solidFill>
                  <a:srgbClr val="38001E"/>
                </a:solidFill>
                <a:latin typeface="+mn-lt"/>
                <a:ea typeface="+mn-ea"/>
                <a:cs typeface="+mn-cs"/>
                <a:sym typeface="Criteria CF Bold"/>
              </a:defRPr>
            </a:pPr>
            <a:r>
              <a:t>2.</a:t>
            </a:r>
          </a:p>
          <a:p>
            <a:pPr>
              <a:lnSpc>
                <a:spcPct val="80000"/>
              </a:lnSpc>
              <a:defRPr sz="15400">
                <a:solidFill>
                  <a:srgbClr val="38001E"/>
                </a:solidFill>
                <a:latin typeface="+mn-lt"/>
                <a:ea typeface="+mn-ea"/>
                <a:cs typeface="+mn-cs"/>
                <a:sym typeface="Criteria CF Bold"/>
              </a:defRPr>
            </a:pPr>
            <a:r>
              <a:t>3.</a:t>
            </a:r>
          </a:p>
          <a:p>
            <a:pPr>
              <a:lnSpc>
                <a:spcPct val="80000"/>
              </a:lnSpc>
              <a:defRPr sz="15400">
                <a:solidFill>
                  <a:srgbClr val="38001E"/>
                </a:solidFill>
                <a:latin typeface="+mn-lt"/>
                <a:ea typeface="+mn-ea"/>
                <a:cs typeface="+mn-cs"/>
                <a:sym typeface="Criteria CF Bold"/>
              </a:defRPr>
            </a:pPr>
            <a:r>
              <a:t>4.</a:t>
            </a:r>
          </a:p>
        </p:txBody>
      </p:sp>
      <p:sp>
        <p:nvSpPr>
          <p:cNvPr id="370" name="Image"/>
          <p:cNvSpPr>
            <a:spLocks noGrp="1"/>
          </p:cNvSpPr>
          <p:nvPr>
            <p:ph type="pic" sz="quarter" idx="21"/>
          </p:nvPr>
        </p:nvSpPr>
        <p:spPr>
          <a:xfrm>
            <a:off x="11290994" y="5441611"/>
            <a:ext cx="2785903" cy="1092201"/>
          </a:xfrm>
          <a:prstGeom prst="rect">
            <a:avLst/>
          </a:prstGeom>
        </p:spPr>
        <p:txBody>
          <a:bodyPr lIns="91439" tIns="45719" rIns="91439" bIns="45719">
            <a:noAutofit/>
          </a:bodyPr>
          <a:lstStyle/>
          <a:p>
            <a:endParaRPr/>
          </a:p>
        </p:txBody>
      </p:sp>
      <p:sp>
        <p:nvSpPr>
          <p:cNvPr id="371" name="Image"/>
          <p:cNvSpPr>
            <a:spLocks noGrp="1"/>
          </p:cNvSpPr>
          <p:nvPr>
            <p:ph type="pic" sz="quarter" idx="22"/>
          </p:nvPr>
        </p:nvSpPr>
        <p:spPr>
          <a:xfrm>
            <a:off x="11290914" y="7315880"/>
            <a:ext cx="2785902" cy="1089036"/>
          </a:xfrm>
          <a:prstGeom prst="rect">
            <a:avLst/>
          </a:prstGeom>
        </p:spPr>
        <p:txBody>
          <a:bodyPr lIns="91439" tIns="45719" rIns="91439" bIns="45719">
            <a:noAutofit/>
          </a:bodyPr>
          <a:lstStyle/>
          <a:p>
            <a:endParaRPr/>
          </a:p>
        </p:txBody>
      </p:sp>
      <p:sp>
        <p:nvSpPr>
          <p:cNvPr id="372" name="Image"/>
          <p:cNvSpPr>
            <a:spLocks noGrp="1"/>
          </p:cNvSpPr>
          <p:nvPr>
            <p:ph type="pic" sz="quarter" idx="23"/>
          </p:nvPr>
        </p:nvSpPr>
        <p:spPr>
          <a:xfrm>
            <a:off x="11290994" y="3569343"/>
            <a:ext cx="2785903" cy="1092201"/>
          </a:xfrm>
          <a:prstGeom prst="rect">
            <a:avLst/>
          </a:prstGeom>
        </p:spPr>
        <p:txBody>
          <a:bodyPr lIns="91439" tIns="45719" rIns="91439" bIns="45719">
            <a:noAutofit/>
          </a:bodyPr>
          <a:lstStyle/>
          <a:p>
            <a:endParaRPr/>
          </a:p>
        </p:txBody>
      </p:sp>
      <p:sp>
        <p:nvSpPr>
          <p:cNvPr id="373" name="Image"/>
          <p:cNvSpPr>
            <a:spLocks noGrp="1"/>
          </p:cNvSpPr>
          <p:nvPr>
            <p:ph type="pic" sz="quarter" idx="24"/>
          </p:nvPr>
        </p:nvSpPr>
        <p:spPr>
          <a:xfrm>
            <a:off x="18362008" y="3579740"/>
            <a:ext cx="2785902" cy="1092201"/>
          </a:xfrm>
          <a:prstGeom prst="rect">
            <a:avLst/>
          </a:prstGeom>
        </p:spPr>
        <p:txBody>
          <a:bodyPr lIns="91439" tIns="45719" rIns="91439" bIns="45719">
            <a:noAutofit/>
          </a:bodyPr>
          <a:lstStyle/>
          <a:p>
            <a:endParaRPr/>
          </a:p>
        </p:txBody>
      </p:sp>
      <p:sp>
        <p:nvSpPr>
          <p:cNvPr id="374" name="Image"/>
          <p:cNvSpPr>
            <a:spLocks noGrp="1"/>
          </p:cNvSpPr>
          <p:nvPr>
            <p:ph type="pic" sz="quarter" idx="25"/>
          </p:nvPr>
        </p:nvSpPr>
        <p:spPr>
          <a:xfrm>
            <a:off x="11290994" y="1676905"/>
            <a:ext cx="2785903" cy="1092201"/>
          </a:xfrm>
          <a:prstGeom prst="rect">
            <a:avLst/>
          </a:prstGeom>
        </p:spPr>
        <p:txBody>
          <a:bodyPr lIns="91439" tIns="45719" rIns="91439" bIns="45719">
            <a:noAutofit/>
          </a:bodyPr>
          <a:lstStyle/>
          <a:p>
            <a:endParaRPr/>
          </a:p>
        </p:txBody>
      </p:sp>
      <p:sp>
        <p:nvSpPr>
          <p:cNvPr id="375" name="Image"/>
          <p:cNvSpPr>
            <a:spLocks noGrp="1"/>
          </p:cNvSpPr>
          <p:nvPr>
            <p:ph type="pic" sz="quarter" idx="26"/>
          </p:nvPr>
        </p:nvSpPr>
        <p:spPr>
          <a:xfrm>
            <a:off x="18362008" y="1690465"/>
            <a:ext cx="2785902" cy="1092201"/>
          </a:xfrm>
          <a:prstGeom prst="rect">
            <a:avLst/>
          </a:prstGeom>
        </p:spPr>
        <p:txBody>
          <a:bodyPr lIns="91439" tIns="45719" rIns="91439" bIns="45719">
            <a:noAutofit/>
          </a:bodyPr>
          <a:lstStyle/>
          <a:p>
            <a:endParaRPr/>
          </a:p>
        </p:txBody>
      </p:sp>
      <p:sp>
        <p:nvSpPr>
          <p:cNvPr id="376" name="Image"/>
          <p:cNvSpPr>
            <a:spLocks noGrp="1"/>
          </p:cNvSpPr>
          <p:nvPr>
            <p:ph type="pic" sz="quarter" idx="27"/>
          </p:nvPr>
        </p:nvSpPr>
        <p:spPr>
          <a:xfrm>
            <a:off x="18362008" y="5459679"/>
            <a:ext cx="2785902" cy="1092201"/>
          </a:xfrm>
          <a:prstGeom prst="rect">
            <a:avLst/>
          </a:prstGeom>
        </p:spPr>
        <p:txBody>
          <a:bodyPr lIns="91439" tIns="45719" rIns="91439" bIns="45719">
            <a:noAutofit/>
          </a:bodyPr>
          <a:lstStyle/>
          <a:p>
            <a:endParaRPr/>
          </a:p>
        </p:txBody>
      </p:sp>
      <p:sp>
        <p:nvSpPr>
          <p:cNvPr id="377" name="5.…"/>
          <p:cNvSpPr txBox="1"/>
          <p:nvPr/>
        </p:nvSpPr>
        <p:spPr>
          <a:xfrm>
            <a:off x="15887348" y="1400459"/>
            <a:ext cx="1901528" cy="62103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spAutoFit/>
          </a:bodyPr>
          <a:lstStyle/>
          <a:p>
            <a:pPr>
              <a:lnSpc>
                <a:spcPct val="80000"/>
              </a:lnSpc>
              <a:defRPr sz="15400">
                <a:solidFill>
                  <a:srgbClr val="38001E"/>
                </a:solidFill>
                <a:latin typeface="+mn-lt"/>
                <a:ea typeface="+mn-ea"/>
                <a:cs typeface="+mn-cs"/>
                <a:sym typeface="Criteria CF Bold"/>
              </a:defRPr>
            </a:pPr>
            <a:r>
              <a:t>5.</a:t>
            </a:r>
          </a:p>
          <a:p>
            <a:pPr>
              <a:lnSpc>
                <a:spcPct val="80000"/>
              </a:lnSpc>
              <a:defRPr sz="15400">
                <a:solidFill>
                  <a:srgbClr val="38001E"/>
                </a:solidFill>
                <a:latin typeface="+mn-lt"/>
                <a:ea typeface="+mn-ea"/>
                <a:cs typeface="+mn-cs"/>
                <a:sym typeface="Criteria CF Bold"/>
              </a:defRPr>
            </a:pPr>
            <a:r>
              <a:t>6.</a:t>
            </a:r>
          </a:p>
          <a:p>
            <a:pPr>
              <a:lnSpc>
                <a:spcPct val="80000"/>
              </a:lnSpc>
              <a:defRPr sz="15400">
                <a:solidFill>
                  <a:srgbClr val="38001E"/>
                </a:solidFill>
                <a:latin typeface="+mn-lt"/>
                <a:ea typeface="+mn-ea"/>
                <a:cs typeface="+mn-cs"/>
                <a:sym typeface="Criteria CF Bold"/>
              </a:defRPr>
            </a:pPr>
            <a:r>
              <a:t>7.</a:t>
            </a:r>
          </a:p>
        </p:txBody>
      </p:sp>
      <p:sp>
        <p:nvSpPr>
          <p:cNvPr id="378"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3965159379"/>
      </p:ext>
    </p:extLst>
  </p:cSld>
  <p:clrMapOvr>
    <a:masterClrMapping/>
  </p:clrMapOvr>
  <p:transition spd="med"/>
</p:sldLayout>
</file>

<file path=ppt/slideLayouts/slideLayout79.xml><?xml version="1.0" encoding="utf-8"?>
<p:sldLayout xmlns:a="http://schemas.openxmlformats.org/drawingml/2006/main" xmlns:r="http://schemas.openxmlformats.org/officeDocument/2006/relationships" xmlns:p="http://schemas.openxmlformats.org/presentationml/2006/main" type="tx">
  <p:cSld name="Animaties op groen">
    <p:bg>
      <p:bgPr>
        <a:solidFill>
          <a:srgbClr val="E5F4E0"/>
        </a:solidFill>
        <a:effectLst/>
      </p:bgPr>
    </p:bg>
    <p:spTree>
      <p:nvGrpSpPr>
        <p:cNvPr id="1" name=""/>
        <p:cNvGrpSpPr/>
        <p:nvPr/>
      </p:nvGrpSpPr>
      <p:grpSpPr>
        <a:xfrm>
          <a:off x="0" y="0"/>
          <a:ext cx="0" cy="0"/>
          <a:chOff x="0" y="0"/>
          <a:chExt cx="0" cy="0"/>
        </a:xfrm>
      </p:grpSpPr>
      <p:sp>
        <p:nvSpPr>
          <p:cNvPr id="385" name="Rectangle"/>
          <p:cNvSpPr/>
          <p:nvPr/>
        </p:nvSpPr>
        <p:spPr>
          <a:xfrm>
            <a:off x="-3508" y="0"/>
            <a:ext cx="7366001" cy="13716001"/>
          </a:xfrm>
          <a:prstGeom prst="rect">
            <a:avLst/>
          </a:prstGeom>
          <a:solidFill>
            <a:srgbClr val="FFFFFF"/>
          </a:solidFill>
          <a:ln w="12700">
            <a:miter lim="400000"/>
          </a:ln>
        </p:spPr>
        <p:txBody>
          <a:bodyPr lIns="50800" tIns="50800" rIns="50800" bIns="50800" anchor="ctr"/>
          <a:lstStyle/>
          <a:p>
            <a:pPr algn="ctr" defTabSz="825500">
              <a:defRPr sz="3200">
                <a:solidFill>
                  <a:srgbClr val="000000"/>
                </a:solidFill>
                <a:latin typeface="Helvetica Neue Medium"/>
                <a:ea typeface="Helvetica Neue Medium"/>
                <a:cs typeface="Helvetica Neue Medium"/>
                <a:sym typeface="Helvetica Neue Medium"/>
              </a:defRPr>
            </a:pPr>
            <a:endParaRPr/>
          </a:p>
        </p:txBody>
      </p:sp>
      <p:sp>
        <p:nvSpPr>
          <p:cNvPr id="386" name="1.…"/>
          <p:cNvSpPr txBox="1"/>
          <p:nvPr/>
        </p:nvSpPr>
        <p:spPr>
          <a:xfrm>
            <a:off x="8907494" y="1400459"/>
            <a:ext cx="1901528" cy="8089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spAutoFit/>
          </a:bodyPr>
          <a:lstStyle/>
          <a:p>
            <a:pPr>
              <a:lnSpc>
                <a:spcPct val="80000"/>
              </a:lnSpc>
              <a:defRPr sz="15400">
                <a:solidFill>
                  <a:srgbClr val="F05627"/>
                </a:solidFill>
                <a:latin typeface="+mn-lt"/>
                <a:ea typeface="+mn-ea"/>
                <a:cs typeface="+mn-cs"/>
                <a:sym typeface="Criteria CF Bold"/>
              </a:defRPr>
            </a:pPr>
            <a:r>
              <a:t>1.</a:t>
            </a:r>
          </a:p>
          <a:p>
            <a:pPr>
              <a:lnSpc>
                <a:spcPct val="80000"/>
              </a:lnSpc>
              <a:defRPr sz="15400">
                <a:solidFill>
                  <a:srgbClr val="F05627"/>
                </a:solidFill>
                <a:latin typeface="+mn-lt"/>
                <a:ea typeface="+mn-ea"/>
                <a:cs typeface="+mn-cs"/>
                <a:sym typeface="Criteria CF Bold"/>
              </a:defRPr>
            </a:pPr>
            <a:r>
              <a:t>2.</a:t>
            </a:r>
          </a:p>
          <a:p>
            <a:pPr>
              <a:lnSpc>
                <a:spcPct val="80000"/>
              </a:lnSpc>
              <a:defRPr sz="15400">
                <a:solidFill>
                  <a:srgbClr val="F05627"/>
                </a:solidFill>
                <a:latin typeface="+mn-lt"/>
                <a:ea typeface="+mn-ea"/>
                <a:cs typeface="+mn-cs"/>
                <a:sym typeface="Criteria CF Bold"/>
              </a:defRPr>
            </a:pPr>
            <a:r>
              <a:t>3.</a:t>
            </a:r>
          </a:p>
          <a:p>
            <a:pPr>
              <a:lnSpc>
                <a:spcPct val="80000"/>
              </a:lnSpc>
              <a:defRPr sz="15400">
                <a:solidFill>
                  <a:srgbClr val="F05627"/>
                </a:solidFill>
                <a:latin typeface="+mn-lt"/>
                <a:ea typeface="+mn-ea"/>
                <a:cs typeface="+mn-cs"/>
                <a:sym typeface="Criteria CF Bold"/>
              </a:defRPr>
            </a:pPr>
            <a:r>
              <a:t>4.</a:t>
            </a:r>
          </a:p>
        </p:txBody>
      </p:sp>
      <p:sp>
        <p:nvSpPr>
          <p:cNvPr id="387" name="den_pattern_saw_x2_orange_on_pistache_small.gif"/>
          <p:cNvSpPr>
            <a:spLocks noGrp="1"/>
          </p:cNvSpPr>
          <p:nvPr>
            <p:ph type="media" sz="quarter" idx="21"/>
          </p:nvPr>
        </p:nvSpPr>
        <p:spPr>
          <a:xfrm>
            <a:off x="11354789" y="5474509"/>
            <a:ext cx="2785903" cy="1089035"/>
          </a:xfrm>
          <a:prstGeom prst="rect">
            <a:avLst/>
          </a:prstGeom>
        </p:spPr>
        <p:txBody>
          <a:bodyPr lIns="91439" tIns="45719" rIns="91439" bIns="45719">
            <a:noAutofit/>
          </a:bodyPr>
          <a:lstStyle/>
          <a:p>
            <a:endParaRPr/>
          </a:p>
        </p:txBody>
      </p:sp>
      <p:sp>
        <p:nvSpPr>
          <p:cNvPr id="388" name="den_pattern_softsaw_orange_on_pistache_small.gif"/>
          <p:cNvSpPr>
            <a:spLocks noGrp="1"/>
          </p:cNvSpPr>
          <p:nvPr>
            <p:ph type="media" sz="quarter" idx="22"/>
          </p:nvPr>
        </p:nvSpPr>
        <p:spPr>
          <a:xfrm>
            <a:off x="11082182" y="3598355"/>
            <a:ext cx="3378201" cy="1092201"/>
          </a:xfrm>
          <a:prstGeom prst="rect">
            <a:avLst/>
          </a:prstGeom>
        </p:spPr>
        <p:txBody>
          <a:bodyPr lIns="91439" tIns="45719" rIns="91439" bIns="45719">
            <a:noAutofit/>
          </a:bodyPr>
          <a:lstStyle/>
          <a:p>
            <a:endParaRPr/>
          </a:p>
        </p:txBody>
      </p:sp>
      <p:sp>
        <p:nvSpPr>
          <p:cNvPr id="389" name="den_pattern_saw_orange_on_pistache_small.gif"/>
          <p:cNvSpPr>
            <a:spLocks noGrp="1"/>
          </p:cNvSpPr>
          <p:nvPr>
            <p:ph type="media" sz="quarter" idx="23"/>
          </p:nvPr>
        </p:nvSpPr>
        <p:spPr>
          <a:xfrm>
            <a:off x="18425803" y="3612638"/>
            <a:ext cx="2785902" cy="1089035"/>
          </a:xfrm>
          <a:prstGeom prst="rect">
            <a:avLst/>
          </a:prstGeom>
        </p:spPr>
        <p:txBody>
          <a:bodyPr lIns="91439" tIns="45719" rIns="91439" bIns="45719">
            <a:noAutofit/>
          </a:bodyPr>
          <a:lstStyle/>
          <a:p>
            <a:endParaRPr/>
          </a:p>
        </p:txBody>
      </p:sp>
      <p:sp>
        <p:nvSpPr>
          <p:cNvPr id="390" name="den_pattern_sine_orange_on_pistache_small.gif"/>
          <p:cNvSpPr>
            <a:spLocks noGrp="1"/>
          </p:cNvSpPr>
          <p:nvPr>
            <p:ph type="media" sz="quarter" idx="24"/>
          </p:nvPr>
        </p:nvSpPr>
        <p:spPr>
          <a:xfrm>
            <a:off x="11348882" y="1721780"/>
            <a:ext cx="3048001" cy="1092201"/>
          </a:xfrm>
          <a:prstGeom prst="rect">
            <a:avLst/>
          </a:prstGeom>
        </p:spPr>
        <p:txBody>
          <a:bodyPr lIns="91439" tIns="45719" rIns="91439" bIns="45719">
            <a:noAutofit/>
          </a:bodyPr>
          <a:lstStyle/>
          <a:p>
            <a:endParaRPr/>
          </a:p>
        </p:txBody>
      </p:sp>
      <p:sp>
        <p:nvSpPr>
          <p:cNvPr id="391" name="den_pattern_sinus_orange_on_pistache_small.gif"/>
          <p:cNvSpPr>
            <a:spLocks noGrp="1"/>
          </p:cNvSpPr>
          <p:nvPr>
            <p:ph type="media" sz="quarter" idx="25"/>
          </p:nvPr>
        </p:nvSpPr>
        <p:spPr>
          <a:xfrm>
            <a:off x="18263084" y="1721780"/>
            <a:ext cx="3213101" cy="1092201"/>
          </a:xfrm>
          <a:prstGeom prst="rect">
            <a:avLst/>
          </a:prstGeom>
        </p:spPr>
        <p:txBody>
          <a:bodyPr lIns="91439" tIns="45719" rIns="91439" bIns="45719">
            <a:noAutofit/>
          </a:bodyPr>
          <a:lstStyle/>
          <a:p>
            <a:endParaRPr/>
          </a:p>
        </p:txBody>
      </p:sp>
      <p:sp>
        <p:nvSpPr>
          <p:cNvPr id="392" name="den_pattern_step_orange_on_pistache_small.gif"/>
          <p:cNvSpPr>
            <a:spLocks noGrp="1"/>
          </p:cNvSpPr>
          <p:nvPr>
            <p:ph type="media" sz="quarter" idx="26"/>
          </p:nvPr>
        </p:nvSpPr>
        <p:spPr>
          <a:xfrm>
            <a:off x="18425803" y="5492577"/>
            <a:ext cx="2785902" cy="1089035"/>
          </a:xfrm>
          <a:prstGeom prst="rect">
            <a:avLst/>
          </a:prstGeom>
        </p:spPr>
        <p:txBody>
          <a:bodyPr lIns="91439" tIns="45719" rIns="91439" bIns="45719">
            <a:noAutofit/>
          </a:bodyPr>
          <a:lstStyle/>
          <a:p>
            <a:endParaRPr/>
          </a:p>
        </p:txBody>
      </p:sp>
      <p:sp>
        <p:nvSpPr>
          <p:cNvPr id="393" name="5.…"/>
          <p:cNvSpPr txBox="1"/>
          <p:nvPr/>
        </p:nvSpPr>
        <p:spPr>
          <a:xfrm>
            <a:off x="15887348" y="1400459"/>
            <a:ext cx="1901528" cy="62103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spAutoFit/>
          </a:bodyPr>
          <a:lstStyle/>
          <a:p>
            <a:pPr>
              <a:lnSpc>
                <a:spcPct val="80000"/>
              </a:lnSpc>
              <a:defRPr sz="15400">
                <a:solidFill>
                  <a:srgbClr val="F05627"/>
                </a:solidFill>
                <a:latin typeface="+mn-lt"/>
                <a:ea typeface="+mn-ea"/>
                <a:cs typeface="+mn-cs"/>
                <a:sym typeface="Criteria CF Bold"/>
              </a:defRPr>
            </a:pPr>
            <a:r>
              <a:t>5.</a:t>
            </a:r>
          </a:p>
          <a:p>
            <a:pPr>
              <a:lnSpc>
                <a:spcPct val="80000"/>
              </a:lnSpc>
              <a:defRPr sz="15400">
                <a:solidFill>
                  <a:srgbClr val="F05627"/>
                </a:solidFill>
                <a:latin typeface="+mn-lt"/>
                <a:ea typeface="+mn-ea"/>
                <a:cs typeface="+mn-cs"/>
                <a:sym typeface="Criteria CF Bold"/>
              </a:defRPr>
            </a:pPr>
            <a:r>
              <a:t>6.</a:t>
            </a:r>
          </a:p>
          <a:p>
            <a:pPr>
              <a:lnSpc>
                <a:spcPct val="80000"/>
              </a:lnSpc>
              <a:defRPr sz="15400">
                <a:solidFill>
                  <a:srgbClr val="F05627"/>
                </a:solidFill>
                <a:latin typeface="+mn-lt"/>
                <a:ea typeface="+mn-ea"/>
                <a:cs typeface="+mn-cs"/>
                <a:sym typeface="Criteria CF Bold"/>
              </a:defRPr>
            </a:pPr>
            <a:r>
              <a:t>7.</a:t>
            </a:r>
          </a:p>
        </p:txBody>
      </p:sp>
      <p:pic>
        <p:nvPicPr>
          <p:cNvPr id="394" name="den_pattern_line_orange_on_pistache_small.gif" descr="den_pattern_line_orange_on_pistache_small.gif"/>
          <p:cNvPicPr>
            <a:picLocks/>
          </p:cNvPicPr>
          <p:nvPr/>
        </p:nvPicPr>
        <p:blipFill>
          <a:blip r:embed="rId2"/>
          <a:stretch>
            <a:fillRect/>
          </a:stretch>
        </p:blipFill>
        <p:spPr>
          <a:xfrm>
            <a:off x="11363440" y="7347195"/>
            <a:ext cx="2794001" cy="1092201"/>
          </a:xfrm>
          <a:prstGeom prst="rect">
            <a:avLst/>
          </a:prstGeom>
          <a:ln w="12700">
            <a:miter lim="400000"/>
          </a:ln>
        </p:spPr>
      </p:pic>
      <p:sp>
        <p:nvSpPr>
          <p:cNvPr id="395"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1411629809"/>
      </p:ext>
    </p:extLst>
  </p:cSld>
  <p:clrMapOvr>
    <a:masterClrMapping/>
  </p:clrMapOvr>
  <p:transition spd="med"/>
</p:sldLayout>
</file>

<file path=ppt/slideLayouts/slideLayout80.xml><?xml version="1.0" encoding="utf-8"?>
<p:sldLayout xmlns:a="http://schemas.openxmlformats.org/drawingml/2006/main" xmlns:r="http://schemas.openxmlformats.org/officeDocument/2006/relationships" xmlns:p="http://schemas.openxmlformats.org/presentationml/2006/main" type="tx">
  <p:cSld name="1_Tekst volledige pagina">
    <p:bg>
      <p:bgPr>
        <a:solidFill>
          <a:srgbClr val="E5F4E0"/>
        </a:solidFill>
        <a:effectLst/>
      </p:bgPr>
    </p:bg>
    <p:spTree>
      <p:nvGrpSpPr>
        <p:cNvPr id="1" name=""/>
        <p:cNvGrpSpPr/>
        <p:nvPr/>
      </p:nvGrpSpPr>
      <p:grpSpPr>
        <a:xfrm>
          <a:off x="0" y="0"/>
          <a:ext cx="0" cy="0"/>
          <a:chOff x="0" y="0"/>
          <a:chExt cx="0" cy="0"/>
        </a:xfrm>
      </p:grpSpPr>
      <p:sp>
        <p:nvSpPr>
          <p:cNvPr id="125" name="Lorem ipsum dolor sit amet, consectetur adipiscing elit. In dignissim mauris est, eget mollis magna cursus ut. Cras sit amet finibus massa. Curabitur hendrerit ut libero ac tempus. Ut gravida dui id pharetra cursus. Phasellus ornare, elit in faucibus con"/>
          <p:cNvSpPr txBox="1">
            <a:spLocks noGrp="1"/>
          </p:cNvSpPr>
          <p:nvPr>
            <p:ph type="body" sz="half" idx="21"/>
          </p:nvPr>
        </p:nvSpPr>
        <p:spPr>
          <a:xfrm>
            <a:off x="1562100" y="3285066"/>
            <a:ext cx="21336000" cy="6218428"/>
          </a:xfrm>
          <a:prstGeom prst="rect">
            <a:avLst/>
          </a:prstGeom>
        </p:spPr>
        <p:txBody>
          <a:bodyPr>
            <a:spAutoFit/>
          </a:bodyPr>
          <a:lstStyle/>
          <a:p>
            <a:pPr marL="0" indent="0">
              <a:lnSpc>
                <a:spcPts val="6000"/>
              </a:lnSpc>
              <a:buSzTx/>
              <a:buNone/>
              <a:defRPr sz="4400"/>
            </a:pPr>
            <a:r>
              <a:t>Lorem ipsum dolor sit amet, consectetur adipiscing elit. In dignissim mauris est, eget mollis magna cursus ut. Cras sit amet finibus massa. Curabitur hendrerit ut libero ac tempus. Ut gravida dui id pharetra cursus. Phasellus ornare, elit in faucibus condimentum, tortor lorem hendrerit lorem, quis rutrum nibh velit et est.</a:t>
            </a:r>
          </a:p>
          <a:p>
            <a:pPr marL="0" indent="0">
              <a:lnSpc>
                <a:spcPts val="6000"/>
              </a:lnSpc>
              <a:buSzTx/>
              <a:buNone/>
              <a:defRPr sz="4400"/>
            </a:pPr>
            <a:endParaRPr/>
          </a:p>
          <a:p>
            <a:pPr marL="0" indent="0">
              <a:lnSpc>
                <a:spcPts val="6000"/>
              </a:lnSpc>
              <a:buSzTx/>
              <a:buNone/>
              <a:defRPr sz="4400"/>
            </a:pPr>
            <a:r>
              <a:t>Donec sed diam et tellus hendrerit scelerisque eu tempor mauris. Fusce in malesuada diam, ut varius dolor. Ut consequat erat at ipsum ultrices, sed vehicula leo pharetra.</a:t>
            </a:r>
          </a:p>
        </p:txBody>
      </p:sp>
      <p:sp>
        <p:nvSpPr>
          <p:cNvPr id="126" name="Voorbeeld van een titel"/>
          <p:cNvSpPr txBox="1">
            <a:spLocks noGrp="1"/>
          </p:cNvSpPr>
          <p:nvPr>
            <p:ph type="body" sz="quarter" idx="22"/>
          </p:nvPr>
        </p:nvSpPr>
        <p:spPr>
          <a:xfrm>
            <a:off x="1562100" y="1659466"/>
            <a:ext cx="21336001" cy="945030"/>
          </a:xfrm>
          <a:prstGeom prst="rect">
            <a:avLst/>
          </a:prstGeom>
        </p:spPr>
        <p:txBody>
          <a:bodyPr>
            <a:spAutoFit/>
          </a:bodyPr>
          <a:lstStyle>
            <a:lvl1pPr marL="0" indent="0">
              <a:lnSpc>
                <a:spcPts val="6800"/>
              </a:lnSpc>
              <a:buSzTx/>
              <a:buNone/>
              <a:defRPr sz="6000">
                <a:latin typeface="+mn-lt"/>
                <a:ea typeface="+mn-ea"/>
                <a:cs typeface="+mn-cs"/>
                <a:sym typeface="Criteria CF Bold"/>
              </a:defRPr>
            </a:lvl1pPr>
          </a:lstStyle>
          <a:p>
            <a:r>
              <a:t>Voorbeeld van een titel</a:t>
            </a:r>
          </a:p>
        </p:txBody>
      </p:sp>
      <p:sp>
        <p:nvSpPr>
          <p:cNvPr id="127" name="Managementprogramma"/>
          <p:cNvSpPr txBox="1">
            <a:spLocks noGrp="1"/>
          </p:cNvSpPr>
          <p:nvPr>
            <p:ph type="body" sz="quarter" idx="23"/>
          </p:nvPr>
        </p:nvSpPr>
        <p:spPr>
          <a:xfrm>
            <a:off x="1524000" y="11683999"/>
            <a:ext cx="9144000" cy="698501"/>
          </a:xfrm>
          <a:prstGeom prst="rect">
            <a:avLst/>
          </a:prstGeom>
        </p:spPr>
        <p:txBody>
          <a:bodyPr anchor="b">
            <a:spAutoFit/>
          </a:bodyPr>
          <a:lstStyle>
            <a:lvl1pPr marL="0" indent="0">
              <a:buSzTx/>
              <a:buNone/>
            </a:lvl1pPr>
          </a:lstStyle>
          <a:p>
            <a:r>
              <a:t>Managementprogramma</a:t>
            </a:r>
          </a:p>
        </p:txBody>
      </p:sp>
      <p:sp>
        <p:nvSpPr>
          <p:cNvPr id="128" name="Image"/>
          <p:cNvSpPr>
            <a:spLocks noGrp="1"/>
          </p:cNvSpPr>
          <p:nvPr>
            <p:ph type="pic" sz="quarter" idx="24"/>
          </p:nvPr>
        </p:nvSpPr>
        <p:spPr>
          <a:xfrm>
            <a:off x="20535896" y="11738323"/>
            <a:ext cx="2324103" cy="589854"/>
          </a:xfrm>
          <a:prstGeom prst="rect">
            <a:avLst/>
          </a:prstGeom>
        </p:spPr>
        <p:txBody>
          <a:bodyPr lIns="91439" tIns="45719" rIns="91439" bIns="45719">
            <a:noAutofit/>
          </a:bodyPr>
          <a:lstStyle/>
          <a:p>
            <a:endParaRPr/>
          </a:p>
        </p:txBody>
      </p:sp>
      <p:sp>
        <p:nvSpPr>
          <p:cNvPr id="129"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349722944"/>
      </p:ext>
    </p:extLst>
  </p:cSld>
  <p:clrMapOvr>
    <a:masterClrMapping/>
  </p:clrMapOvr>
  <p:transition spd="med"/>
</p:sldLayout>
</file>

<file path=ppt/slideLayouts/slideLayout81.xml><?xml version="1.0" encoding="utf-8"?>
<p:sldLayout xmlns:a="http://schemas.openxmlformats.org/drawingml/2006/main" xmlns:r="http://schemas.openxmlformats.org/officeDocument/2006/relationships" xmlns:p="http://schemas.openxmlformats.org/presentationml/2006/main" type="tx">
  <p:cSld name="Opsomming">
    <p:bg>
      <p:bgPr>
        <a:solidFill>
          <a:srgbClr val="E5F4E0"/>
        </a:solidFill>
        <a:effectLst/>
      </p:bgPr>
    </p:bg>
    <p:spTree>
      <p:nvGrpSpPr>
        <p:cNvPr id="1" name=""/>
        <p:cNvGrpSpPr/>
        <p:nvPr/>
      </p:nvGrpSpPr>
      <p:grpSpPr>
        <a:xfrm>
          <a:off x="0" y="0"/>
          <a:ext cx="0" cy="0"/>
          <a:chOff x="0" y="0"/>
          <a:chExt cx="0" cy="0"/>
        </a:xfrm>
      </p:grpSpPr>
      <p:sp>
        <p:nvSpPr>
          <p:cNvPr id="136" name="Managementprogramma"/>
          <p:cNvSpPr txBox="1">
            <a:spLocks noGrp="1"/>
          </p:cNvSpPr>
          <p:nvPr>
            <p:ph type="body" sz="quarter" idx="21"/>
          </p:nvPr>
        </p:nvSpPr>
        <p:spPr>
          <a:xfrm>
            <a:off x="1524000" y="11683999"/>
            <a:ext cx="9144000" cy="698501"/>
          </a:xfrm>
          <a:prstGeom prst="rect">
            <a:avLst/>
          </a:prstGeom>
        </p:spPr>
        <p:txBody>
          <a:bodyPr anchor="b">
            <a:spAutoFit/>
          </a:bodyPr>
          <a:lstStyle>
            <a:lvl1pPr marL="0" indent="0">
              <a:buSzTx/>
              <a:buNone/>
            </a:lvl1pPr>
          </a:lstStyle>
          <a:p>
            <a:r>
              <a:t>Managementprogramma</a:t>
            </a:r>
          </a:p>
        </p:txBody>
      </p:sp>
      <p:sp>
        <p:nvSpPr>
          <p:cNvPr id="137" name="Image"/>
          <p:cNvSpPr>
            <a:spLocks noGrp="1"/>
          </p:cNvSpPr>
          <p:nvPr>
            <p:ph type="pic" sz="quarter" idx="22"/>
          </p:nvPr>
        </p:nvSpPr>
        <p:spPr>
          <a:xfrm>
            <a:off x="20535896" y="11738323"/>
            <a:ext cx="2324103" cy="589854"/>
          </a:xfrm>
          <a:prstGeom prst="rect">
            <a:avLst/>
          </a:prstGeom>
        </p:spPr>
        <p:txBody>
          <a:bodyPr lIns="91439" tIns="45719" rIns="91439" bIns="45719">
            <a:noAutofit/>
          </a:bodyPr>
          <a:lstStyle/>
          <a:p>
            <a:endParaRPr/>
          </a:p>
        </p:txBody>
      </p:sp>
      <p:sp>
        <p:nvSpPr>
          <p:cNvPr id="138" name="Voorbeeld van een titel"/>
          <p:cNvSpPr txBox="1">
            <a:spLocks noGrp="1"/>
          </p:cNvSpPr>
          <p:nvPr>
            <p:ph type="body" sz="quarter" idx="23"/>
          </p:nvPr>
        </p:nvSpPr>
        <p:spPr>
          <a:xfrm>
            <a:off x="1574800" y="1663700"/>
            <a:ext cx="21336001" cy="945029"/>
          </a:xfrm>
          <a:prstGeom prst="rect">
            <a:avLst/>
          </a:prstGeom>
        </p:spPr>
        <p:txBody>
          <a:bodyPr>
            <a:spAutoFit/>
          </a:bodyPr>
          <a:lstStyle>
            <a:lvl1pPr marL="0" indent="0">
              <a:lnSpc>
                <a:spcPts val="6800"/>
              </a:lnSpc>
              <a:buSzTx/>
              <a:buNone/>
              <a:defRPr sz="6000">
                <a:latin typeface="+mn-lt"/>
                <a:ea typeface="+mn-ea"/>
                <a:cs typeface="+mn-cs"/>
                <a:sym typeface="Criteria CF Bold"/>
              </a:defRPr>
            </a:lvl1pPr>
          </a:lstStyle>
          <a:p>
            <a:r>
              <a:t>Voorbeeld van een titel</a:t>
            </a:r>
          </a:p>
        </p:txBody>
      </p:sp>
      <p:sp>
        <p:nvSpPr>
          <p:cNvPr id="139" name="Lorem ipsum dolor sit amet, consectetur adipiscing elit. In dignissim mauris est, eget mollis magna cursus ut.…"/>
          <p:cNvSpPr txBox="1">
            <a:spLocks noGrp="1"/>
          </p:cNvSpPr>
          <p:nvPr>
            <p:ph type="body" idx="24"/>
          </p:nvPr>
        </p:nvSpPr>
        <p:spPr>
          <a:xfrm>
            <a:off x="1574800" y="3289300"/>
            <a:ext cx="21336001" cy="6980427"/>
          </a:xfrm>
          <a:prstGeom prst="rect">
            <a:avLst/>
          </a:prstGeom>
        </p:spPr>
        <p:txBody>
          <a:bodyPr>
            <a:spAutoFit/>
          </a:bodyPr>
          <a:lstStyle/>
          <a:p>
            <a:pPr marL="508000" indent="-508000">
              <a:lnSpc>
                <a:spcPts val="6000"/>
              </a:lnSpc>
              <a:spcBef>
                <a:spcPts val="6000"/>
              </a:spcBef>
              <a:buSzPct val="100000"/>
              <a:defRPr sz="4400"/>
            </a:pPr>
            <a:r>
              <a:t>Lorem ipsum dolor sit amet, consectetur adipiscing elit. In dignissim mauris est, eget mollis magna cursus ut.</a:t>
            </a:r>
          </a:p>
          <a:p>
            <a:pPr marL="508000" indent="-508000">
              <a:lnSpc>
                <a:spcPts val="6000"/>
              </a:lnSpc>
              <a:spcBef>
                <a:spcPts val="6000"/>
              </a:spcBef>
              <a:buSzPct val="100000"/>
              <a:defRPr sz="4400"/>
            </a:pPr>
            <a:r>
              <a:t>Cras sit amet finibus massa. Curabitur hendrerit ut libero ac tempus.</a:t>
            </a:r>
          </a:p>
          <a:p>
            <a:pPr marL="508000" indent="-508000">
              <a:lnSpc>
                <a:spcPts val="6000"/>
              </a:lnSpc>
              <a:spcBef>
                <a:spcPts val="6000"/>
              </a:spcBef>
              <a:buSzPct val="100000"/>
              <a:defRPr sz="4400"/>
            </a:pPr>
            <a:r>
              <a:t>Phasellus ornare, elit in faucibus condimentum, tortor lorem hendrerit lorem, quis rutrum nibh velit et est.</a:t>
            </a:r>
          </a:p>
          <a:p>
            <a:pPr marL="508000" indent="-508000">
              <a:lnSpc>
                <a:spcPts val="6000"/>
              </a:lnSpc>
              <a:spcBef>
                <a:spcPts val="6000"/>
              </a:spcBef>
              <a:buSzPct val="100000"/>
              <a:defRPr sz="4400"/>
            </a:pPr>
            <a:r>
              <a:t>Donec sed diam et tellus hendrerit scelerisque eu tempor mauris.</a:t>
            </a:r>
          </a:p>
        </p:txBody>
      </p:sp>
      <p:sp>
        <p:nvSpPr>
          <p:cNvPr id="140"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1352438654"/>
      </p:ext>
    </p:extLst>
  </p:cSld>
  <p:clrMapOvr>
    <a:masterClrMapping/>
  </p:clrMapOvr>
  <p:transition spd="med"/>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1_Layout">
    <p:bg>
      <p:bgPr>
        <a:solidFill>
          <a:srgbClr val="E5F4E0"/>
        </a:solidFill>
        <a:effectLst/>
      </p:bgPr>
    </p:bg>
    <p:spTree>
      <p:nvGrpSpPr>
        <p:cNvPr id="1" name=""/>
        <p:cNvGrpSpPr/>
        <p:nvPr/>
      </p:nvGrpSpPr>
      <p:grpSpPr>
        <a:xfrm>
          <a:off x="0" y="0"/>
          <a:ext cx="0" cy="0"/>
          <a:chOff x="0" y="0"/>
          <a:chExt cx="0" cy="0"/>
        </a:xfrm>
      </p:grpSpPr>
      <p:sp>
        <p:nvSpPr>
          <p:cNvPr id="136" name="Managementprogramma"/>
          <p:cNvSpPr txBox="1">
            <a:spLocks noGrp="1"/>
          </p:cNvSpPr>
          <p:nvPr>
            <p:ph type="body" sz="quarter" idx="21"/>
          </p:nvPr>
        </p:nvSpPr>
        <p:spPr>
          <a:xfrm>
            <a:off x="1524000" y="11683999"/>
            <a:ext cx="9144000" cy="698501"/>
          </a:xfrm>
          <a:prstGeom prst="rect">
            <a:avLst/>
          </a:prstGeom>
        </p:spPr>
        <p:txBody>
          <a:bodyPr anchor="b">
            <a:spAutoFit/>
          </a:bodyPr>
          <a:lstStyle>
            <a:lvl1pPr marL="0" indent="0">
              <a:buSzTx/>
              <a:buNone/>
            </a:lvl1pPr>
          </a:lstStyle>
          <a:p>
            <a:r>
              <a:t>Managementprogramma</a:t>
            </a:r>
          </a:p>
        </p:txBody>
      </p:sp>
      <p:sp>
        <p:nvSpPr>
          <p:cNvPr id="137" name="Image"/>
          <p:cNvSpPr>
            <a:spLocks noGrp="1"/>
          </p:cNvSpPr>
          <p:nvPr>
            <p:ph type="pic" sz="quarter" idx="22"/>
          </p:nvPr>
        </p:nvSpPr>
        <p:spPr>
          <a:xfrm>
            <a:off x="20535896" y="11738323"/>
            <a:ext cx="2324103" cy="589854"/>
          </a:xfrm>
          <a:prstGeom prst="rect">
            <a:avLst/>
          </a:prstGeom>
        </p:spPr>
        <p:txBody>
          <a:bodyPr lIns="91439" tIns="45719" rIns="91439" bIns="45719">
            <a:noAutofit/>
          </a:bodyPr>
          <a:lstStyle/>
          <a:p>
            <a:endParaRPr/>
          </a:p>
        </p:txBody>
      </p:sp>
      <p:sp>
        <p:nvSpPr>
          <p:cNvPr id="138" name="Voorbeeld van een titel"/>
          <p:cNvSpPr txBox="1">
            <a:spLocks noGrp="1"/>
          </p:cNvSpPr>
          <p:nvPr>
            <p:ph type="body" sz="quarter" idx="23"/>
          </p:nvPr>
        </p:nvSpPr>
        <p:spPr>
          <a:xfrm>
            <a:off x="1574800" y="1663700"/>
            <a:ext cx="21336001" cy="945029"/>
          </a:xfrm>
          <a:prstGeom prst="rect">
            <a:avLst/>
          </a:prstGeom>
        </p:spPr>
        <p:txBody>
          <a:bodyPr>
            <a:spAutoFit/>
          </a:bodyPr>
          <a:lstStyle>
            <a:lvl1pPr marL="0" indent="0">
              <a:lnSpc>
                <a:spcPts val="6800"/>
              </a:lnSpc>
              <a:buSzTx/>
              <a:buNone/>
              <a:defRPr sz="6000">
                <a:latin typeface="+mn-lt"/>
                <a:ea typeface="+mn-ea"/>
                <a:cs typeface="+mn-cs"/>
                <a:sym typeface="Criteria CF Bold"/>
              </a:defRPr>
            </a:lvl1pPr>
          </a:lstStyle>
          <a:p>
            <a:r>
              <a:t>Voorbeeld van een titel</a:t>
            </a:r>
          </a:p>
        </p:txBody>
      </p:sp>
      <p:sp>
        <p:nvSpPr>
          <p:cNvPr id="140" name="Slide Number"/>
          <p:cNvSpPr txBox="1">
            <a:spLocks noGrp="1"/>
          </p:cNvSpPr>
          <p:nvPr>
            <p:ph type="sldNum" sz="quarter" idx="2"/>
          </p:nvPr>
        </p:nvSpPr>
        <p:spPr>
          <a:prstGeom prst="rect">
            <a:avLst/>
          </a:prstGeom>
        </p:spPr>
        <p:txBody>
          <a:bodyPr/>
          <a:lstStyle/>
          <a:p>
            <a:fld id="{86CB4B4D-7CA3-9044-876B-883B54F8677D}" type="slidenum">
              <a:t>‹nr.›</a:t>
            </a:fld>
            <a:endParaRPr/>
          </a:p>
        </p:txBody>
      </p:sp>
      <p:graphicFrame>
        <p:nvGraphicFramePr>
          <p:cNvPr id="2" name="Diagram 1">
            <a:extLst>
              <a:ext uri="{FF2B5EF4-FFF2-40B4-BE49-F238E27FC236}">
                <a16:creationId xmlns:a16="http://schemas.microsoft.com/office/drawing/2014/main" id="{F03027E5-1BEF-FD96-F238-32179DF132F8}"/>
              </a:ext>
            </a:extLst>
          </p:cNvPr>
          <p:cNvGraphicFramePr/>
          <p:nvPr userDrawn="1"/>
        </p:nvGraphicFramePr>
        <p:xfrm>
          <a:off x="1473199" y="-406448"/>
          <a:ext cx="20688969" cy="108373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Lorem ipsum dolor sit amet, consectetur adipiscing elit. In dignissim mauris est, eget mollis magna cursus ut.…">
            <a:extLst>
              <a:ext uri="{FF2B5EF4-FFF2-40B4-BE49-F238E27FC236}">
                <a16:creationId xmlns:a16="http://schemas.microsoft.com/office/drawing/2014/main" id="{6C5F0AD1-9573-EC83-FACB-DD9C4366D32D}"/>
              </a:ext>
            </a:extLst>
          </p:cNvPr>
          <p:cNvSpPr txBox="1"/>
          <p:nvPr userDrawn="1"/>
        </p:nvSpPr>
        <p:spPr>
          <a:xfrm>
            <a:off x="1574800" y="7694656"/>
            <a:ext cx="5748419" cy="3118803"/>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50800" tIns="50800" rIns="50800" bIns="50800">
            <a:spAutoFit/>
          </a:bodyPr>
          <a:lstStyle/>
          <a:p>
            <a:pPr marL="508000" indent="-508000">
              <a:spcBef>
                <a:spcPts val="6000"/>
              </a:spcBef>
              <a:buSzPct val="100000"/>
              <a:buChar char="•"/>
              <a:defRPr sz="4400"/>
            </a:pPr>
            <a:r>
              <a:rPr lang="en-US" sz="3200"/>
              <a:t>Plan 1</a:t>
            </a:r>
            <a:endParaRPr sz="3200"/>
          </a:p>
          <a:p>
            <a:pPr marL="508000" indent="-508000">
              <a:spcBef>
                <a:spcPts val="6000"/>
              </a:spcBef>
              <a:buSzPct val="100000"/>
              <a:buChar char="•"/>
              <a:defRPr sz="4400"/>
            </a:pPr>
            <a:r>
              <a:rPr lang="en-US" sz="3200"/>
              <a:t>Plan 2</a:t>
            </a:r>
            <a:endParaRPr sz="3200"/>
          </a:p>
          <a:p>
            <a:pPr marL="508000" indent="-508000">
              <a:spcBef>
                <a:spcPts val="6000"/>
              </a:spcBef>
              <a:buSzPct val="100000"/>
              <a:buChar char="•"/>
              <a:defRPr sz="4400"/>
            </a:pPr>
            <a:r>
              <a:rPr lang="en-US" sz="3200"/>
              <a:t>Plan 3</a:t>
            </a:r>
            <a:endParaRPr sz="3200"/>
          </a:p>
        </p:txBody>
      </p:sp>
      <p:sp>
        <p:nvSpPr>
          <p:cNvPr id="6" name="Lorem ipsum dolor sit amet, consectetur adipiscing elit. In dignissim mauris est, eget mollis magna cursus ut.…">
            <a:extLst>
              <a:ext uri="{FF2B5EF4-FFF2-40B4-BE49-F238E27FC236}">
                <a16:creationId xmlns:a16="http://schemas.microsoft.com/office/drawing/2014/main" id="{921AC562-3B5C-BCD6-6CE8-104B196AFC6F}"/>
              </a:ext>
            </a:extLst>
          </p:cNvPr>
          <p:cNvSpPr txBox="1"/>
          <p:nvPr userDrawn="1"/>
        </p:nvSpPr>
        <p:spPr>
          <a:xfrm>
            <a:off x="8192169" y="7752599"/>
            <a:ext cx="5748418" cy="3118803"/>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50800" tIns="50800" rIns="50800" bIns="50800">
            <a:spAutoFit/>
          </a:bodyPr>
          <a:lstStyle/>
          <a:p>
            <a:pPr marL="508000" indent="-508000">
              <a:spcBef>
                <a:spcPts val="6000"/>
              </a:spcBef>
              <a:buSzPct val="100000"/>
              <a:buChar char="•"/>
              <a:defRPr sz="4400"/>
            </a:pPr>
            <a:r>
              <a:rPr lang="en-US" sz="3200"/>
              <a:t>Plan 1</a:t>
            </a:r>
            <a:endParaRPr sz="3200"/>
          </a:p>
          <a:p>
            <a:pPr marL="508000" indent="-508000">
              <a:spcBef>
                <a:spcPts val="6000"/>
              </a:spcBef>
              <a:buSzPct val="100000"/>
              <a:buChar char="•"/>
              <a:defRPr sz="4400"/>
            </a:pPr>
            <a:r>
              <a:rPr lang="en-US" sz="3200"/>
              <a:t>Plan 2</a:t>
            </a:r>
            <a:endParaRPr sz="3200"/>
          </a:p>
          <a:p>
            <a:pPr marL="508000" indent="-508000">
              <a:spcBef>
                <a:spcPts val="6000"/>
              </a:spcBef>
              <a:buSzPct val="100000"/>
              <a:buChar char="•"/>
              <a:defRPr sz="4400"/>
            </a:pPr>
            <a:r>
              <a:rPr lang="en-US" sz="3200"/>
              <a:t>Plan 3</a:t>
            </a:r>
            <a:endParaRPr sz="3200"/>
          </a:p>
        </p:txBody>
      </p:sp>
      <p:sp>
        <p:nvSpPr>
          <p:cNvPr id="7" name="Lorem ipsum dolor sit amet, consectetur adipiscing elit. In dignissim mauris est, eget mollis magna cursus ut.…">
            <a:extLst>
              <a:ext uri="{FF2B5EF4-FFF2-40B4-BE49-F238E27FC236}">
                <a16:creationId xmlns:a16="http://schemas.microsoft.com/office/drawing/2014/main" id="{08B3072D-76CE-621F-1370-179C3D6D8B38}"/>
              </a:ext>
            </a:extLst>
          </p:cNvPr>
          <p:cNvSpPr txBox="1"/>
          <p:nvPr userDrawn="1"/>
        </p:nvSpPr>
        <p:spPr>
          <a:xfrm>
            <a:off x="14833601" y="7752599"/>
            <a:ext cx="5748418" cy="3118803"/>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50800" tIns="50800" rIns="50800" bIns="50800">
            <a:spAutoFit/>
          </a:bodyPr>
          <a:lstStyle/>
          <a:p>
            <a:pPr marL="508000" indent="-508000">
              <a:spcBef>
                <a:spcPts val="6000"/>
              </a:spcBef>
              <a:buSzPct val="100000"/>
              <a:buChar char="•"/>
              <a:defRPr sz="4400"/>
            </a:pPr>
            <a:r>
              <a:rPr lang="en-US" sz="3200"/>
              <a:t>Plan 1</a:t>
            </a:r>
            <a:endParaRPr sz="3200"/>
          </a:p>
          <a:p>
            <a:pPr marL="508000" indent="-508000">
              <a:spcBef>
                <a:spcPts val="6000"/>
              </a:spcBef>
              <a:buSzPct val="100000"/>
              <a:buChar char="•"/>
              <a:defRPr sz="4400"/>
            </a:pPr>
            <a:r>
              <a:rPr lang="en-US" sz="3200"/>
              <a:t>Plan 2</a:t>
            </a:r>
            <a:endParaRPr sz="3200"/>
          </a:p>
          <a:p>
            <a:pPr marL="508000" indent="-508000">
              <a:spcBef>
                <a:spcPts val="6000"/>
              </a:spcBef>
              <a:buSzPct val="100000"/>
              <a:buChar char="•"/>
              <a:defRPr sz="4400"/>
            </a:pPr>
            <a:r>
              <a:rPr lang="en-US" sz="3200"/>
              <a:t>Plan 3</a:t>
            </a:r>
            <a:endParaRPr sz="3200"/>
          </a:p>
        </p:txBody>
      </p:sp>
    </p:spTree>
    <p:extLst>
      <p:ext uri="{BB962C8B-B14F-4D97-AF65-F5344CB8AC3E}">
        <p14:creationId xmlns:p14="http://schemas.microsoft.com/office/powerpoint/2010/main" val="2319287549"/>
      </p:ext>
    </p:extLst>
  </p:cSld>
  <p:clrMapOvr>
    <a:masterClrMapping/>
  </p:clrMapOvr>
  <p:transition spd="med"/>
</p:sldLayout>
</file>

<file path=ppt/slideLayouts/slideLayout83.xml><?xml version="1.0" encoding="utf-8"?>
<p:sldLayout xmlns:a="http://schemas.openxmlformats.org/drawingml/2006/main" xmlns:r="http://schemas.openxmlformats.org/officeDocument/2006/relationships" xmlns:p="http://schemas.openxmlformats.org/presentationml/2006/main" matchingName="Logo slide">
  <p:cSld name="Logo slide">
    <p:bg>
      <p:bgPr>
        <a:solidFill>
          <a:srgbClr val="E5F4E0"/>
        </a:solidFill>
        <a:effectLst/>
      </p:bgPr>
    </p:bg>
    <p:spTree>
      <p:nvGrpSpPr>
        <p:cNvPr id="1" name="Shape 80"/>
        <p:cNvGrpSpPr/>
        <p:nvPr/>
      </p:nvGrpSpPr>
      <p:grpSpPr>
        <a:xfrm>
          <a:off x="0" y="0"/>
          <a:ext cx="0" cy="0"/>
          <a:chOff x="0" y="0"/>
          <a:chExt cx="0" cy="0"/>
        </a:xfrm>
      </p:grpSpPr>
      <p:sp>
        <p:nvSpPr>
          <p:cNvPr id="81" name="Google Shape;81;p118"/>
          <p:cNvSpPr/>
          <p:nvPr/>
        </p:nvSpPr>
        <p:spPr>
          <a:xfrm>
            <a:off x="2934775" y="2123346"/>
            <a:ext cx="6125501" cy="4677174"/>
          </a:xfrm>
          <a:prstGeom prst="rect">
            <a:avLst/>
          </a:prstGeom>
          <a:noFill/>
          <a:ln>
            <a:noFill/>
          </a:ln>
        </p:spPr>
        <p:txBody>
          <a:bodyPr spcFirstLastPara="1" wrap="square" lIns="50800" tIns="50800" rIns="50800" bIns="50800" anchor="ctr" anchorCtr="1">
            <a:noAutofit/>
          </a:bodyPr>
          <a:lstStyle/>
          <a:p>
            <a:pPr marL="0" marR="0" lvl="0" indent="0" algn="ctr" rtl="0">
              <a:lnSpc>
                <a:spcPct val="100000"/>
              </a:lnSpc>
              <a:spcBef>
                <a:spcPts val="0"/>
              </a:spcBef>
              <a:spcAft>
                <a:spcPts val="0"/>
              </a:spcAft>
              <a:buClr>
                <a:srgbClr val="000000"/>
              </a:buClr>
              <a:buSzPts val="3200"/>
              <a:buFont typeface="Helvetica Neue"/>
              <a:buNone/>
            </a:pPr>
            <a:endParaRPr sz="3200" b="0" i="0" u="none" strike="noStrike" cap="none">
              <a:solidFill>
                <a:srgbClr val="000000"/>
              </a:solidFill>
              <a:latin typeface="Helvetica Neue"/>
              <a:ea typeface="Helvetica Neue"/>
              <a:cs typeface="Helvetica Neue"/>
              <a:sym typeface="Helvetica Neue"/>
            </a:endParaRPr>
          </a:p>
        </p:txBody>
      </p:sp>
      <p:sp>
        <p:nvSpPr>
          <p:cNvPr id="82" name="Google Shape;82;p118"/>
          <p:cNvSpPr/>
          <p:nvPr/>
        </p:nvSpPr>
        <p:spPr>
          <a:xfrm>
            <a:off x="9164336" y="2123346"/>
            <a:ext cx="6125501" cy="4677174"/>
          </a:xfrm>
          <a:prstGeom prst="rect">
            <a:avLst/>
          </a:prstGeom>
          <a:noFill/>
          <a:ln>
            <a:noFill/>
          </a:ln>
        </p:spPr>
        <p:txBody>
          <a:bodyPr spcFirstLastPara="1" wrap="square" lIns="50800" tIns="50800" rIns="50800" bIns="50800" anchor="ctr" anchorCtr="1">
            <a:noAutofit/>
          </a:bodyPr>
          <a:lstStyle/>
          <a:p>
            <a:pPr marL="0" marR="0" lvl="0" indent="0" algn="ctr" rtl="0">
              <a:lnSpc>
                <a:spcPct val="100000"/>
              </a:lnSpc>
              <a:spcBef>
                <a:spcPts val="0"/>
              </a:spcBef>
              <a:spcAft>
                <a:spcPts val="0"/>
              </a:spcAft>
              <a:buClr>
                <a:srgbClr val="000000"/>
              </a:buClr>
              <a:buSzPts val="3200"/>
              <a:buFont typeface="Helvetica Neue"/>
              <a:buNone/>
            </a:pPr>
            <a:endParaRPr sz="3200" b="0" i="0" u="none" strike="noStrike" cap="none">
              <a:solidFill>
                <a:srgbClr val="000000"/>
              </a:solidFill>
              <a:latin typeface="Helvetica Neue"/>
              <a:ea typeface="Helvetica Neue"/>
              <a:cs typeface="Helvetica Neue"/>
              <a:sym typeface="Helvetica Neue"/>
            </a:endParaRPr>
          </a:p>
        </p:txBody>
      </p:sp>
      <p:sp>
        <p:nvSpPr>
          <p:cNvPr id="83" name="Google Shape;83;p118"/>
          <p:cNvSpPr/>
          <p:nvPr/>
        </p:nvSpPr>
        <p:spPr>
          <a:xfrm>
            <a:off x="15393896" y="2123346"/>
            <a:ext cx="6125501" cy="4677174"/>
          </a:xfrm>
          <a:prstGeom prst="rect">
            <a:avLst/>
          </a:prstGeom>
          <a:noFill/>
          <a:ln>
            <a:noFill/>
          </a:ln>
        </p:spPr>
        <p:txBody>
          <a:bodyPr spcFirstLastPara="1" wrap="square" lIns="50800" tIns="50800" rIns="50800" bIns="50800" anchor="ctr" anchorCtr="1">
            <a:noAutofit/>
          </a:bodyPr>
          <a:lstStyle/>
          <a:p>
            <a:pPr marL="0" marR="0" lvl="0" indent="0" algn="ctr" rtl="0">
              <a:lnSpc>
                <a:spcPct val="100000"/>
              </a:lnSpc>
              <a:spcBef>
                <a:spcPts val="0"/>
              </a:spcBef>
              <a:spcAft>
                <a:spcPts val="0"/>
              </a:spcAft>
              <a:buClr>
                <a:srgbClr val="000000"/>
              </a:buClr>
              <a:buSzPts val="3200"/>
              <a:buFont typeface="Helvetica Neue"/>
              <a:buNone/>
            </a:pPr>
            <a:endParaRPr sz="3200" b="0" i="0" u="none" strike="noStrike" cap="none">
              <a:solidFill>
                <a:srgbClr val="000000"/>
              </a:solidFill>
              <a:latin typeface="Helvetica Neue"/>
              <a:ea typeface="Helvetica Neue"/>
              <a:cs typeface="Helvetica Neue"/>
              <a:sym typeface="Helvetica Neue"/>
            </a:endParaRPr>
          </a:p>
        </p:txBody>
      </p:sp>
      <p:sp>
        <p:nvSpPr>
          <p:cNvPr id="84" name="Google Shape;84;p118"/>
          <p:cNvSpPr/>
          <p:nvPr/>
        </p:nvSpPr>
        <p:spPr>
          <a:xfrm>
            <a:off x="2934775" y="6915479"/>
            <a:ext cx="6125501" cy="4677174"/>
          </a:xfrm>
          <a:prstGeom prst="rect">
            <a:avLst/>
          </a:prstGeom>
          <a:noFill/>
          <a:ln>
            <a:noFill/>
          </a:ln>
        </p:spPr>
        <p:txBody>
          <a:bodyPr spcFirstLastPara="1" wrap="square" lIns="50800" tIns="50800" rIns="50800" bIns="50800" anchor="ctr" anchorCtr="1">
            <a:noAutofit/>
          </a:bodyPr>
          <a:lstStyle/>
          <a:p>
            <a:pPr marL="0" marR="0" lvl="0" indent="0" algn="ctr" rtl="0">
              <a:lnSpc>
                <a:spcPct val="100000"/>
              </a:lnSpc>
              <a:spcBef>
                <a:spcPts val="0"/>
              </a:spcBef>
              <a:spcAft>
                <a:spcPts val="0"/>
              </a:spcAft>
              <a:buClr>
                <a:srgbClr val="000000"/>
              </a:buClr>
              <a:buSzPts val="3200"/>
              <a:buFont typeface="Helvetica Neue"/>
              <a:buNone/>
            </a:pPr>
            <a:endParaRPr sz="3200" b="0" i="0" u="none" strike="noStrike" cap="none">
              <a:solidFill>
                <a:srgbClr val="000000"/>
              </a:solidFill>
              <a:latin typeface="Helvetica Neue"/>
              <a:ea typeface="Helvetica Neue"/>
              <a:cs typeface="Helvetica Neue"/>
              <a:sym typeface="Helvetica Neue"/>
            </a:endParaRPr>
          </a:p>
        </p:txBody>
      </p:sp>
      <p:sp>
        <p:nvSpPr>
          <p:cNvPr id="85" name="Google Shape;85;p118"/>
          <p:cNvSpPr/>
          <p:nvPr/>
        </p:nvSpPr>
        <p:spPr>
          <a:xfrm>
            <a:off x="9164336" y="6915479"/>
            <a:ext cx="6125501" cy="4677174"/>
          </a:xfrm>
          <a:prstGeom prst="rect">
            <a:avLst/>
          </a:prstGeom>
          <a:noFill/>
          <a:ln>
            <a:noFill/>
          </a:ln>
        </p:spPr>
        <p:txBody>
          <a:bodyPr spcFirstLastPara="1" wrap="square" lIns="50800" tIns="50800" rIns="50800" bIns="50800" anchor="ctr" anchorCtr="1">
            <a:noAutofit/>
          </a:bodyPr>
          <a:lstStyle/>
          <a:p>
            <a:pPr marL="0" marR="0" lvl="0" indent="0" algn="ctr" rtl="0">
              <a:lnSpc>
                <a:spcPct val="100000"/>
              </a:lnSpc>
              <a:spcBef>
                <a:spcPts val="0"/>
              </a:spcBef>
              <a:spcAft>
                <a:spcPts val="0"/>
              </a:spcAft>
              <a:buClr>
                <a:srgbClr val="000000"/>
              </a:buClr>
              <a:buSzPts val="3200"/>
              <a:buFont typeface="Helvetica Neue"/>
              <a:buNone/>
            </a:pPr>
            <a:endParaRPr sz="3200" b="0" i="0" u="none" strike="noStrike" cap="none">
              <a:solidFill>
                <a:srgbClr val="000000"/>
              </a:solidFill>
              <a:latin typeface="Helvetica Neue"/>
              <a:ea typeface="Helvetica Neue"/>
              <a:cs typeface="Helvetica Neue"/>
              <a:sym typeface="Helvetica Neue"/>
            </a:endParaRPr>
          </a:p>
        </p:txBody>
      </p:sp>
      <p:sp>
        <p:nvSpPr>
          <p:cNvPr id="86" name="Google Shape;86;p118"/>
          <p:cNvSpPr/>
          <p:nvPr/>
        </p:nvSpPr>
        <p:spPr>
          <a:xfrm>
            <a:off x="15393896" y="6915479"/>
            <a:ext cx="6125501" cy="4677174"/>
          </a:xfrm>
          <a:prstGeom prst="rect">
            <a:avLst/>
          </a:prstGeom>
          <a:noFill/>
          <a:ln>
            <a:noFill/>
          </a:ln>
        </p:spPr>
        <p:txBody>
          <a:bodyPr spcFirstLastPara="1" wrap="square" lIns="50800" tIns="50800" rIns="50800" bIns="50800" anchor="ctr" anchorCtr="1">
            <a:noAutofit/>
          </a:bodyPr>
          <a:lstStyle/>
          <a:p>
            <a:pPr marL="0" marR="0" lvl="0" indent="0" algn="ctr" rtl="0">
              <a:lnSpc>
                <a:spcPct val="100000"/>
              </a:lnSpc>
              <a:spcBef>
                <a:spcPts val="0"/>
              </a:spcBef>
              <a:spcAft>
                <a:spcPts val="0"/>
              </a:spcAft>
              <a:buClr>
                <a:srgbClr val="000000"/>
              </a:buClr>
              <a:buSzPts val="3200"/>
              <a:buFont typeface="Helvetica Neue"/>
              <a:buNone/>
            </a:pPr>
            <a:endParaRPr sz="3200" b="0" i="0" u="none" strike="noStrike" cap="none">
              <a:solidFill>
                <a:srgbClr val="000000"/>
              </a:solidFill>
              <a:latin typeface="Helvetica Neue"/>
              <a:ea typeface="Helvetica Neue"/>
              <a:cs typeface="Helvetica Neue"/>
              <a:sym typeface="Helvetica Neue"/>
            </a:endParaRPr>
          </a:p>
        </p:txBody>
      </p:sp>
      <p:sp>
        <p:nvSpPr>
          <p:cNvPr id="87" name="Google Shape;87;p118"/>
          <p:cNvSpPr>
            <a:spLocks noGrp="1"/>
          </p:cNvSpPr>
          <p:nvPr>
            <p:ph type="pic" idx="2"/>
          </p:nvPr>
        </p:nvSpPr>
        <p:spPr>
          <a:xfrm>
            <a:off x="16474845" y="8310423"/>
            <a:ext cx="3823261" cy="1887586"/>
          </a:xfrm>
          <a:prstGeom prst="rect">
            <a:avLst/>
          </a:prstGeom>
          <a:noFill/>
          <a:ln>
            <a:noFill/>
          </a:ln>
        </p:spPr>
      </p:sp>
      <p:sp>
        <p:nvSpPr>
          <p:cNvPr id="88" name="Google Shape;88;p118"/>
          <p:cNvSpPr>
            <a:spLocks noGrp="1"/>
          </p:cNvSpPr>
          <p:nvPr>
            <p:ph type="pic" idx="3"/>
          </p:nvPr>
        </p:nvSpPr>
        <p:spPr>
          <a:xfrm>
            <a:off x="11831147" y="2849078"/>
            <a:ext cx="791870" cy="3225710"/>
          </a:xfrm>
          <a:prstGeom prst="rect">
            <a:avLst/>
          </a:prstGeom>
          <a:noFill/>
          <a:ln>
            <a:noFill/>
          </a:ln>
        </p:spPr>
      </p:sp>
      <p:sp>
        <p:nvSpPr>
          <p:cNvPr id="89" name="Google Shape;89;p118"/>
          <p:cNvSpPr>
            <a:spLocks noGrp="1"/>
          </p:cNvSpPr>
          <p:nvPr>
            <p:ph type="pic" idx="4"/>
          </p:nvPr>
        </p:nvSpPr>
        <p:spPr>
          <a:xfrm>
            <a:off x="16298064" y="3793324"/>
            <a:ext cx="4176814" cy="1337218"/>
          </a:xfrm>
          <a:prstGeom prst="rect">
            <a:avLst/>
          </a:prstGeom>
          <a:noFill/>
          <a:ln>
            <a:noFill/>
          </a:ln>
        </p:spPr>
      </p:sp>
      <p:sp>
        <p:nvSpPr>
          <p:cNvPr id="90" name="Google Shape;90;p118"/>
          <p:cNvSpPr>
            <a:spLocks noGrp="1"/>
          </p:cNvSpPr>
          <p:nvPr>
            <p:ph type="pic" idx="5"/>
          </p:nvPr>
        </p:nvSpPr>
        <p:spPr>
          <a:xfrm>
            <a:off x="3838952" y="8412854"/>
            <a:ext cx="4317147" cy="1682413"/>
          </a:xfrm>
          <a:prstGeom prst="rect">
            <a:avLst/>
          </a:prstGeom>
          <a:noFill/>
          <a:ln>
            <a:noFill/>
          </a:ln>
        </p:spPr>
      </p:sp>
      <p:sp>
        <p:nvSpPr>
          <p:cNvPr id="91" name="Google Shape;91;p118"/>
          <p:cNvSpPr>
            <a:spLocks noGrp="1"/>
          </p:cNvSpPr>
          <p:nvPr>
            <p:ph type="pic" idx="6"/>
          </p:nvPr>
        </p:nvSpPr>
        <p:spPr>
          <a:xfrm>
            <a:off x="11249598" y="7641211"/>
            <a:ext cx="1954978" cy="3225710"/>
          </a:xfrm>
          <a:prstGeom prst="rect">
            <a:avLst/>
          </a:prstGeom>
          <a:noFill/>
          <a:ln>
            <a:noFill/>
          </a:ln>
        </p:spPr>
      </p:sp>
      <p:sp>
        <p:nvSpPr>
          <p:cNvPr id="92" name="Google Shape;92;p118"/>
          <p:cNvSpPr>
            <a:spLocks noGrp="1"/>
          </p:cNvSpPr>
          <p:nvPr>
            <p:ph type="pic" idx="7"/>
          </p:nvPr>
        </p:nvSpPr>
        <p:spPr>
          <a:xfrm>
            <a:off x="4145661" y="3991932"/>
            <a:ext cx="3703731" cy="940003"/>
          </a:xfrm>
          <a:prstGeom prst="rect">
            <a:avLst/>
          </a:prstGeom>
          <a:noFill/>
          <a:ln>
            <a:noFill/>
          </a:ln>
        </p:spPr>
      </p:sp>
      <p:sp>
        <p:nvSpPr>
          <p:cNvPr id="93" name="Google Shape;93;p118"/>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FFFFFF"/>
              </a:buClr>
              <a:buSzPts val="1800"/>
              <a:buFont typeface="Helvetica Neue"/>
              <a:buNone/>
              <a:defRPr/>
            </a:lvl1pPr>
            <a:lvl2pPr marL="0" marR="0" lvl="1" indent="0" algn="ctr">
              <a:lnSpc>
                <a:spcPct val="100000"/>
              </a:lnSpc>
              <a:spcBef>
                <a:spcPts val="0"/>
              </a:spcBef>
              <a:spcAft>
                <a:spcPts val="0"/>
              </a:spcAft>
              <a:buClr>
                <a:srgbClr val="FFFFFF"/>
              </a:buClr>
              <a:buSzPts val="1800"/>
              <a:buFont typeface="Helvetica Neue"/>
              <a:buNone/>
              <a:defRPr/>
            </a:lvl2pPr>
            <a:lvl3pPr marL="0" marR="0" lvl="2" indent="0" algn="ctr">
              <a:lnSpc>
                <a:spcPct val="100000"/>
              </a:lnSpc>
              <a:spcBef>
                <a:spcPts val="0"/>
              </a:spcBef>
              <a:spcAft>
                <a:spcPts val="0"/>
              </a:spcAft>
              <a:buClr>
                <a:srgbClr val="FFFFFF"/>
              </a:buClr>
              <a:buSzPts val="1800"/>
              <a:buFont typeface="Helvetica Neue"/>
              <a:buNone/>
              <a:defRPr/>
            </a:lvl3pPr>
            <a:lvl4pPr marL="0" marR="0" lvl="3" indent="0" algn="ctr">
              <a:lnSpc>
                <a:spcPct val="100000"/>
              </a:lnSpc>
              <a:spcBef>
                <a:spcPts val="0"/>
              </a:spcBef>
              <a:spcAft>
                <a:spcPts val="0"/>
              </a:spcAft>
              <a:buClr>
                <a:srgbClr val="FFFFFF"/>
              </a:buClr>
              <a:buSzPts val="1800"/>
              <a:buFont typeface="Helvetica Neue"/>
              <a:buNone/>
              <a:defRPr/>
            </a:lvl4pPr>
            <a:lvl5pPr marL="0" marR="0" lvl="4" indent="0" algn="ctr">
              <a:lnSpc>
                <a:spcPct val="100000"/>
              </a:lnSpc>
              <a:spcBef>
                <a:spcPts val="0"/>
              </a:spcBef>
              <a:spcAft>
                <a:spcPts val="0"/>
              </a:spcAft>
              <a:buClr>
                <a:srgbClr val="FFFFFF"/>
              </a:buClr>
              <a:buSzPts val="1800"/>
              <a:buFont typeface="Helvetica Neue"/>
              <a:buNone/>
              <a:defRPr/>
            </a:lvl5pPr>
            <a:lvl6pPr marL="0" marR="0" lvl="5" indent="0" algn="ctr">
              <a:lnSpc>
                <a:spcPct val="100000"/>
              </a:lnSpc>
              <a:spcBef>
                <a:spcPts val="0"/>
              </a:spcBef>
              <a:spcAft>
                <a:spcPts val="0"/>
              </a:spcAft>
              <a:buClr>
                <a:srgbClr val="FFFFFF"/>
              </a:buClr>
              <a:buSzPts val="1800"/>
              <a:buFont typeface="Helvetica Neue"/>
              <a:buNone/>
              <a:defRPr/>
            </a:lvl6pPr>
            <a:lvl7pPr marL="0" marR="0" lvl="6" indent="0" algn="ctr">
              <a:lnSpc>
                <a:spcPct val="100000"/>
              </a:lnSpc>
              <a:spcBef>
                <a:spcPts val="0"/>
              </a:spcBef>
              <a:spcAft>
                <a:spcPts val="0"/>
              </a:spcAft>
              <a:buClr>
                <a:srgbClr val="FFFFFF"/>
              </a:buClr>
              <a:buSzPts val="1800"/>
              <a:buFont typeface="Helvetica Neue"/>
              <a:buNone/>
              <a:defRPr/>
            </a:lvl7pPr>
            <a:lvl8pPr marL="0" marR="0" lvl="7" indent="0" algn="ctr">
              <a:lnSpc>
                <a:spcPct val="100000"/>
              </a:lnSpc>
              <a:spcBef>
                <a:spcPts val="0"/>
              </a:spcBef>
              <a:spcAft>
                <a:spcPts val="0"/>
              </a:spcAft>
              <a:buClr>
                <a:srgbClr val="FFFFFF"/>
              </a:buClr>
              <a:buSzPts val="1800"/>
              <a:buFont typeface="Helvetica Neue"/>
              <a:buNone/>
              <a:defRPr/>
            </a:lvl8pPr>
            <a:lvl9pPr marL="0" marR="0" lvl="8" indent="0" algn="ctr">
              <a:lnSpc>
                <a:spcPct val="100000"/>
              </a:lnSpc>
              <a:spcBef>
                <a:spcPts val="0"/>
              </a:spcBef>
              <a:spcAft>
                <a:spcPts val="0"/>
              </a:spcAft>
              <a:buClr>
                <a:srgbClr val="FFFFFF"/>
              </a:buClr>
              <a:buSzPts val="1800"/>
              <a:buFont typeface="Helvetica Neue"/>
              <a:buNone/>
              <a:defRPr/>
            </a:lvl9pPr>
          </a:lstStyle>
          <a:p>
            <a:pPr marL="0" lvl="0" indent="0" algn="ctr" rtl="0">
              <a:spcBef>
                <a:spcPts val="0"/>
              </a:spcBef>
              <a:spcAft>
                <a:spcPts val="0"/>
              </a:spcAft>
              <a:buNone/>
            </a:pPr>
            <a:fld id="{00000000-1234-1234-1234-123412341234}" type="slidenum">
              <a:rPr lang="nl-NL"/>
              <a:t>‹nr.›</a:t>
            </a:fld>
            <a:endParaRPr sz="1800" b="0" i="0" u="none" strike="noStrike" cap="none">
              <a:solidFill>
                <a:srgbClr val="FFFFFF"/>
              </a:solidFill>
              <a:latin typeface="Helvetica Neue"/>
              <a:ea typeface="Helvetica Neue"/>
              <a:cs typeface="Helvetica Neue"/>
              <a:sym typeface="Helvetica Neue"/>
            </a:endParaRPr>
          </a:p>
        </p:txBody>
      </p:sp>
    </p:spTree>
    <p:extLst>
      <p:ext uri="{BB962C8B-B14F-4D97-AF65-F5344CB8AC3E}">
        <p14:creationId xmlns:p14="http://schemas.microsoft.com/office/powerpoint/2010/main" val="1122309124"/>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1_Quote en bron">
    <p:bg>
      <p:bgPr>
        <a:solidFill>
          <a:srgbClr val="E5F4E0"/>
        </a:solidFill>
        <a:effectLst/>
      </p:bgPr>
    </p:bg>
    <p:spTree>
      <p:nvGrpSpPr>
        <p:cNvPr id="1" name=""/>
        <p:cNvGrpSpPr/>
        <p:nvPr/>
      </p:nvGrpSpPr>
      <p:grpSpPr>
        <a:xfrm>
          <a:off x="0" y="0"/>
          <a:ext cx="0" cy="0"/>
          <a:chOff x="0" y="0"/>
          <a:chExt cx="0" cy="0"/>
        </a:xfrm>
      </p:grpSpPr>
      <p:sp>
        <p:nvSpPr>
          <p:cNvPr id="2" name="“In vergelijking met het buitenland is Nederland ver in het digitaliseren van erfgoedcollecties, en dat geldt langzaam maar zeker ook voor het digitaal verbinden van de digitale collecties.”">
            <a:extLst>
              <a:ext uri="{FF2B5EF4-FFF2-40B4-BE49-F238E27FC236}">
                <a16:creationId xmlns:a16="http://schemas.microsoft.com/office/drawing/2014/main" id="{BBB3B244-1491-44B8-BE7B-CEF919F86564}"/>
              </a:ext>
            </a:extLst>
          </p:cNvPr>
          <p:cNvSpPr txBox="1">
            <a:spLocks noGrp="1"/>
          </p:cNvSpPr>
          <p:nvPr>
            <p:ph type="body" idx="1"/>
          </p:nvPr>
        </p:nvSpPr>
        <p:spPr>
          <a:xfrm>
            <a:off x="1524003" y="1524003"/>
            <a:ext cx="21335996" cy="6512557"/>
          </a:xfrm>
        </p:spPr>
        <p:txBody>
          <a:bodyPr>
            <a:spAutoFit/>
          </a:bodyPr>
          <a:lstStyle>
            <a:lvl1pPr marL="0" indent="0">
              <a:lnSpc>
                <a:spcPts val="10000"/>
              </a:lnSpc>
              <a:buNone/>
              <a:defRPr sz="8000">
                <a:solidFill>
                  <a:srgbClr val="38001E"/>
                </a:solidFill>
                <a:latin typeface="DM Sans Bold"/>
                <a:ea typeface="DM Sans Bold"/>
                <a:cs typeface="DM Sans Bold"/>
              </a:defRPr>
            </a:lvl1pPr>
          </a:lstStyle>
          <a:p>
            <a:pPr lvl="0"/>
            <a:r>
              <a:rPr lang="nl-NL"/>
              <a:t>“In vergelijking met het buitenland is Nederland ver in het digitaliseren van erfgoedcollecties, en dat geldt langzaam maar zeker ook voor het digitaal verbinden van de digitale collecties.”</a:t>
            </a:r>
          </a:p>
        </p:txBody>
      </p:sp>
      <p:sp>
        <p:nvSpPr>
          <p:cNvPr id="4" name="Slide Number">
            <a:extLst>
              <a:ext uri="{FF2B5EF4-FFF2-40B4-BE49-F238E27FC236}">
                <a16:creationId xmlns:a16="http://schemas.microsoft.com/office/drawing/2014/main" id="{45356F1C-3634-4B75-B68B-6A77F2BB8C89}"/>
              </a:ext>
            </a:extLst>
          </p:cNvPr>
          <p:cNvSpPr txBox="1">
            <a:spLocks noGrp="1"/>
          </p:cNvSpPr>
          <p:nvPr>
            <p:ph type="sldNum" sz="quarter" idx="8"/>
          </p:nvPr>
        </p:nvSpPr>
        <p:spPr/>
        <p:txBody>
          <a:bodyPr/>
          <a:lstStyle>
            <a:lvl1pPr>
              <a:defRPr/>
            </a:lvl1pPr>
          </a:lstStyle>
          <a:p>
            <a:pPr lvl="0"/>
            <a:fld id="{4524356E-DBB9-4A84-856B-2D99D87438D3}" type="slidenum">
              <a:t>‹nr.›</a:t>
            </a:fld>
            <a:endParaRPr lang="nl-NL"/>
          </a:p>
        </p:txBody>
      </p:sp>
      <p:sp>
        <p:nvSpPr>
          <p:cNvPr id="6" name="Tijdelijke aanduiding voor tekst 5">
            <a:extLst>
              <a:ext uri="{FF2B5EF4-FFF2-40B4-BE49-F238E27FC236}">
                <a16:creationId xmlns:a16="http://schemas.microsoft.com/office/drawing/2014/main" id="{2F5DE5D9-073A-10CA-7DA5-45EB5EA9A691}"/>
              </a:ext>
            </a:extLst>
          </p:cNvPr>
          <p:cNvSpPr>
            <a:spLocks noGrp="1"/>
          </p:cNvSpPr>
          <p:nvPr>
            <p:ph type="body" sz="quarter" idx="10" hasCustomPrompt="1"/>
          </p:nvPr>
        </p:nvSpPr>
        <p:spPr>
          <a:xfrm>
            <a:off x="1524000" y="11592947"/>
            <a:ext cx="9359900" cy="569912"/>
          </a:xfrm>
        </p:spPr>
        <p:txBody>
          <a:bodyPr/>
          <a:lstStyle>
            <a:lvl1pPr marL="0" indent="0">
              <a:buNone/>
              <a:defRPr/>
            </a:lvl1pPr>
          </a:lstStyle>
          <a:p>
            <a:pPr lvl="0"/>
            <a:r>
              <a:rPr lang="nl-NL"/>
              <a:t>Bronvermelding</a:t>
            </a:r>
          </a:p>
        </p:txBody>
      </p:sp>
    </p:spTree>
    <p:extLst>
      <p:ext uri="{BB962C8B-B14F-4D97-AF65-F5344CB8AC3E}">
        <p14:creationId xmlns:p14="http://schemas.microsoft.com/office/powerpoint/2010/main" val="4232825907"/>
      </p:ext>
    </p:extLst>
  </p:cSld>
  <p:clrMapOvr>
    <a:masterClrMapping/>
  </p:clrMapOvr>
  <p:transition spd="med"/>
</p:sldLayout>
</file>

<file path=ppt/slideLayouts/slideLayout85.xml><?xml version="1.0" encoding="utf-8"?>
<p:sldLayout xmlns:a="http://schemas.openxmlformats.org/drawingml/2006/main" xmlns:r="http://schemas.openxmlformats.org/officeDocument/2006/relationships" xmlns:p="http://schemas.openxmlformats.org/presentationml/2006/main" userDrawn="1">
  <p:cSld name="full image">
    <p:spTree>
      <p:nvGrpSpPr>
        <p:cNvPr id="1" name=""/>
        <p:cNvGrpSpPr/>
        <p:nvPr/>
      </p:nvGrpSpPr>
      <p:grpSpPr>
        <a:xfrm>
          <a:off x="0" y="0"/>
          <a:ext cx="0" cy="0"/>
          <a:chOff x="0" y="0"/>
          <a:chExt cx="0" cy="0"/>
        </a:xfrm>
      </p:grpSpPr>
      <p:sp>
        <p:nvSpPr>
          <p:cNvPr id="194"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3654978715"/>
      </p:ext>
    </p:extLst>
  </p:cSld>
  <p:clrMapOvr>
    <a:masterClrMapping/>
  </p:clrMapOvr>
  <p:transition spd="med"/>
</p:sldLayout>
</file>

<file path=ppt/slideLayouts/slideLayout86.xml><?xml version="1.0" encoding="utf-8"?>
<p:sldLayout xmlns:a="http://schemas.openxmlformats.org/drawingml/2006/main" xmlns:r="http://schemas.openxmlformats.org/officeDocument/2006/relationships" xmlns:p="http://schemas.openxmlformats.org/presentationml/2006/main" userDrawn="1">
  <p:cSld name="map">
    <p:bg>
      <p:bgPr>
        <a:solidFill>
          <a:srgbClr val="FFD3E2"/>
        </a:solidFill>
        <a:effectLst/>
      </p:bgPr>
    </p:bg>
    <p:spTree>
      <p:nvGrpSpPr>
        <p:cNvPr id="1" name=""/>
        <p:cNvGrpSpPr/>
        <p:nvPr/>
      </p:nvGrpSpPr>
      <p:grpSpPr>
        <a:xfrm>
          <a:off x="0" y="0"/>
          <a:ext cx="0" cy="0"/>
          <a:chOff x="0" y="0"/>
          <a:chExt cx="0" cy="0"/>
        </a:xfrm>
      </p:grpSpPr>
      <p:sp>
        <p:nvSpPr>
          <p:cNvPr id="240" name="Image"/>
          <p:cNvSpPr>
            <a:spLocks noGrp="1"/>
          </p:cNvSpPr>
          <p:nvPr>
            <p:ph type="pic" sz="quarter" idx="21"/>
          </p:nvPr>
        </p:nvSpPr>
        <p:spPr>
          <a:xfrm>
            <a:off x="20535896" y="11988800"/>
            <a:ext cx="2324103" cy="589853"/>
          </a:xfrm>
          <a:prstGeom prst="rect">
            <a:avLst/>
          </a:prstGeom>
        </p:spPr>
        <p:txBody>
          <a:bodyPr lIns="91439" tIns="45719" rIns="91439" bIns="45719">
            <a:noAutofit/>
          </a:bodyPr>
          <a:lstStyle/>
          <a:p>
            <a:endParaRPr/>
          </a:p>
        </p:txBody>
      </p:sp>
      <p:pic>
        <p:nvPicPr>
          <p:cNvPr id="241" name="Image" descr="Image"/>
          <p:cNvPicPr>
            <a:picLocks noChangeAspect="1"/>
          </p:cNvPicPr>
          <p:nvPr/>
        </p:nvPicPr>
        <p:blipFill>
          <a:blip r:embed="rId2"/>
          <a:stretch>
            <a:fillRect/>
          </a:stretch>
        </p:blipFill>
        <p:spPr>
          <a:xfrm>
            <a:off x="2931622" y="750639"/>
            <a:ext cx="18520756" cy="12214722"/>
          </a:xfrm>
          <a:prstGeom prst="rect">
            <a:avLst/>
          </a:prstGeom>
          <a:ln w="12700">
            <a:miter lim="400000"/>
          </a:ln>
        </p:spPr>
      </p:pic>
      <p:sp>
        <p:nvSpPr>
          <p:cNvPr id="252"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2350111927"/>
      </p:ext>
    </p:extLst>
  </p:cSld>
  <p:clrMapOvr>
    <a:masterClrMapping/>
  </p:clrMapOvr>
  <p:transition spd="med"/>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2_Layout">
    <p:bg>
      <p:bgPr>
        <a:solidFill>
          <a:srgbClr val="E5F4E0"/>
        </a:solidFill>
        <a:effectLst/>
      </p:bgPr>
    </p:bg>
    <p:spTree>
      <p:nvGrpSpPr>
        <p:cNvPr id="1" name=""/>
        <p:cNvGrpSpPr/>
        <p:nvPr/>
      </p:nvGrpSpPr>
      <p:grpSpPr>
        <a:xfrm>
          <a:off x="0" y="0"/>
          <a:ext cx="0" cy="0"/>
          <a:chOff x="0" y="0"/>
          <a:chExt cx="0" cy="0"/>
        </a:xfrm>
      </p:grpSpPr>
      <p:sp>
        <p:nvSpPr>
          <p:cNvPr id="136" name="Managementprogramma"/>
          <p:cNvSpPr txBox="1">
            <a:spLocks noGrp="1"/>
          </p:cNvSpPr>
          <p:nvPr>
            <p:ph type="body" sz="quarter" idx="21"/>
          </p:nvPr>
        </p:nvSpPr>
        <p:spPr>
          <a:xfrm>
            <a:off x="1524000" y="11683999"/>
            <a:ext cx="9144000" cy="698501"/>
          </a:xfrm>
          <a:prstGeom prst="rect">
            <a:avLst/>
          </a:prstGeom>
        </p:spPr>
        <p:txBody>
          <a:bodyPr anchor="b">
            <a:spAutoFit/>
          </a:bodyPr>
          <a:lstStyle>
            <a:lvl1pPr marL="0" indent="0">
              <a:buSzTx/>
              <a:buNone/>
            </a:lvl1pPr>
          </a:lstStyle>
          <a:p>
            <a:r>
              <a:t>Managementprogramma</a:t>
            </a:r>
          </a:p>
        </p:txBody>
      </p:sp>
      <p:sp>
        <p:nvSpPr>
          <p:cNvPr id="137" name="Image"/>
          <p:cNvSpPr>
            <a:spLocks noGrp="1"/>
          </p:cNvSpPr>
          <p:nvPr>
            <p:ph type="pic" sz="quarter" idx="22"/>
          </p:nvPr>
        </p:nvSpPr>
        <p:spPr>
          <a:xfrm>
            <a:off x="20535896" y="11738323"/>
            <a:ext cx="2324103" cy="589854"/>
          </a:xfrm>
          <a:prstGeom prst="rect">
            <a:avLst/>
          </a:prstGeom>
        </p:spPr>
        <p:txBody>
          <a:bodyPr lIns="91439" tIns="45719" rIns="91439" bIns="45719">
            <a:noAutofit/>
          </a:bodyPr>
          <a:lstStyle/>
          <a:p>
            <a:endParaRPr/>
          </a:p>
        </p:txBody>
      </p:sp>
      <p:sp>
        <p:nvSpPr>
          <p:cNvPr id="138" name="Voorbeeld van een titel"/>
          <p:cNvSpPr txBox="1">
            <a:spLocks noGrp="1"/>
          </p:cNvSpPr>
          <p:nvPr>
            <p:ph type="body" sz="quarter" idx="23"/>
          </p:nvPr>
        </p:nvSpPr>
        <p:spPr>
          <a:xfrm>
            <a:off x="1574800" y="1663700"/>
            <a:ext cx="21336001" cy="945029"/>
          </a:xfrm>
          <a:prstGeom prst="rect">
            <a:avLst/>
          </a:prstGeom>
        </p:spPr>
        <p:txBody>
          <a:bodyPr>
            <a:spAutoFit/>
          </a:bodyPr>
          <a:lstStyle>
            <a:lvl1pPr marL="0" indent="0">
              <a:lnSpc>
                <a:spcPts val="6800"/>
              </a:lnSpc>
              <a:buSzTx/>
              <a:buNone/>
              <a:defRPr sz="6000">
                <a:latin typeface="+mn-lt"/>
                <a:ea typeface="+mn-ea"/>
                <a:cs typeface="+mn-cs"/>
                <a:sym typeface="Criteria CF Bold"/>
              </a:defRPr>
            </a:lvl1pPr>
          </a:lstStyle>
          <a:p>
            <a:r>
              <a:t>Voorbeeld van een titel</a:t>
            </a:r>
          </a:p>
        </p:txBody>
      </p:sp>
      <p:sp>
        <p:nvSpPr>
          <p:cNvPr id="140" name="Slide Number"/>
          <p:cNvSpPr txBox="1">
            <a:spLocks noGrp="1"/>
          </p:cNvSpPr>
          <p:nvPr>
            <p:ph type="sldNum" sz="quarter" idx="2"/>
          </p:nvPr>
        </p:nvSpPr>
        <p:spPr>
          <a:prstGeom prst="rect">
            <a:avLst/>
          </a:prstGeom>
        </p:spPr>
        <p:txBody>
          <a:bodyPr/>
          <a:lstStyle/>
          <a:p>
            <a:fld id="{86CB4B4D-7CA3-9044-876B-883B54F8677D}" type="slidenum">
              <a:t>‹nr.›</a:t>
            </a:fld>
            <a:endParaRPr/>
          </a:p>
        </p:txBody>
      </p:sp>
      <p:graphicFrame>
        <p:nvGraphicFramePr>
          <p:cNvPr id="2" name="Diagram 1">
            <a:extLst>
              <a:ext uri="{FF2B5EF4-FFF2-40B4-BE49-F238E27FC236}">
                <a16:creationId xmlns:a16="http://schemas.microsoft.com/office/drawing/2014/main" id="{F03027E5-1BEF-FD96-F238-32179DF132F8}"/>
              </a:ext>
            </a:extLst>
          </p:cNvPr>
          <p:cNvGraphicFramePr/>
          <p:nvPr userDrawn="1">
            <p:extLst>
              <p:ext uri="{D42A27DB-BD31-4B8C-83A1-F6EECF244321}">
                <p14:modId xmlns:p14="http://schemas.microsoft.com/office/powerpoint/2010/main" val="2968213232"/>
              </p:ext>
            </p:extLst>
          </p:nvPr>
        </p:nvGraphicFramePr>
        <p:xfrm>
          <a:off x="1473199" y="-406448"/>
          <a:ext cx="20688969" cy="108373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Lorem ipsum dolor sit amet, consectetur adipiscing elit. In dignissim mauris est, eget mollis magna cursus ut.…">
            <a:extLst>
              <a:ext uri="{FF2B5EF4-FFF2-40B4-BE49-F238E27FC236}">
                <a16:creationId xmlns:a16="http://schemas.microsoft.com/office/drawing/2014/main" id="{6C5F0AD1-9573-EC83-FACB-DD9C4366D32D}"/>
              </a:ext>
            </a:extLst>
          </p:cNvPr>
          <p:cNvSpPr txBox="1"/>
          <p:nvPr userDrawn="1"/>
        </p:nvSpPr>
        <p:spPr>
          <a:xfrm>
            <a:off x="1574800" y="7694656"/>
            <a:ext cx="5748419" cy="3118803"/>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50800" tIns="50800" rIns="50800" bIns="50800">
            <a:spAutoFit/>
          </a:bodyPr>
          <a:lstStyle/>
          <a:p>
            <a:pPr marL="508000" indent="-508000">
              <a:spcBef>
                <a:spcPts val="6000"/>
              </a:spcBef>
              <a:buSzPct val="100000"/>
              <a:buChar char="•"/>
              <a:defRPr sz="4400"/>
            </a:pPr>
            <a:r>
              <a:rPr lang="en-US" sz="3200"/>
              <a:t>Plan 1</a:t>
            </a:r>
            <a:endParaRPr sz="3200"/>
          </a:p>
          <a:p>
            <a:pPr marL="508000" indent="-508000">
              <a:spcBef>
                <a:spcPts val="6000"/>
              </a:spcBef>
              <a:buSzPct val="100000"/>
              <a:buChar char="•"/>
              <a:defRPr sz="4400"/>
            </a:pPr>
            <a:r>
              <a:rPr lang="en-US" sz="3200"/>
              <a:t>Plan 2</a:t>
            </a:r>
            <a:endParaRPr sz="3200"/>
          </a:p>
          <a:p>
            <a:pPr marL="508000" indent="-508000">
              <a:spcBef>
                <a:spcPts val="6000"/>
              </a:spcBef>
              <a:buSzPct val="100000"/>
              <a:buChar char="•"/>
              <a:defRPr sz="4400"/>
            </a:pPr>
            <a:r>
              <a:rPr lang="en-US" sz="3200"/>
              <a:t>Plan 3</a:t>
            </a:r>
            <a:endParaRPr sz="3200"/>
          </a:p>
        </p:txBody>
      </p:sp>
      <p:sp>
        <p:nvSpPr>
          <p:cNvPr id="6" name="Lorem ipsum dolor sit amet, consectetur adipiscing elit. In dignissim mauris est, eget mollis magna cursus ut.…">
            <a:extLst>
              <a:ext uri="{FF2B5EF4-FFF2-40B4-BE49-F238E27FC236}">
                <a16:creationId xmlns:a16="http://schemas.microsoft.com/office/drawing/2014/main" id="{921AC562-3B5C-BCD6-6CE8-104B196AFC6F}"/>
              </a:ext>
            </a:extLst>
          </p:cNvPr>
          <p:cNvSpPr txBox="1"/>
          <p:nvPr userDrawn="1"/>
        </p:nvSpPr>
        <p:spPr>
          <a:xfrm>
            <a:off x="8192169" y="7752599"/>
            <a:ext cx="5748418" cy="3118803"/>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50800" tIns="50800" rIns="50800" bIns="50800">
            <a:spAutoFit/>
          </a:bodyPr>
          <a:lstStyle/>
          <a:p>
            <a:pPr marL="508000" indent="-508000">
              <a:spcBef>
                <a:spcPts val="6000"/>
              </a:spcBef>
              <a:buSzPct val="100000"/>
              <a:buChar char="•"/>
              <a:defRPr sz="4400"/>
            </a:pPr>
            <a:r>
              <a:rPr lang="en-US" sz="3200"/>
              <a:t>Plan 1</a:t>
            </a:r>
            <a:endParaRPr sz="3200"/>
          </a:p>
          <a:p>
            <a:pPr marL="508000" indent="-508000">
              <a:spcBef>
                <a:spcPts val="6000"/>
              </a:spcBef>
              <a:buSzPct val="100000"/>
              <a:buChar char="•"/>
              <a:defRPr sz="4400"/>
            </a:pPr>
            <a:r>
              <a:rPr lang="en-US" sz="3200"/>
              <a:t>Plan 2</a:t>
            </a:r>
            <a:endParaRPr sz="3200"/>
          </a:p>
          <a:p>
            <a:pPr marL="508000" indent="-508000">
              <a:spcBef>
                <a:spcPts val="6000"/>
              </a:spcBef>
              <a:buSzPct val="100000"/>
              <a:buChar char="•"/>
              <a:defRPr sz="4400"/>
            </a:pPr>
            <a:r>
              <a:rPr lang="en-US" sz="3200"/>
              <a:t>Plan 3</a:t>
            </a:r>
            <a:endParaRPr sz="3200"/>
          </a:p>
        </p:txBody>
      </p:sp>
      <p:sp>
        <p:nvSpPr>
          <p:cNvPr id="7" name="Lorem ipsum dolor sit amet, consectetur adipiscing elit. In dignissim mauris est, eget mollis magna cursus ut.…">
            <a:extLst>
              <a:ext uri="{FF2B5EF4-FFF2-40B4-BE49-F238E27FC236}">
                <a16:creationId xmlns:a16="http://schemas.microsoft.com/office/drawing/2014/main" id="{08B3072D-76CE-621F-1370-179C3D6D8B38}"/>
              </a:ext>
            </a:extLst>
          </p:cNvPr>
          <p:cNvSpPr txBox="1"/>
          <p:nvPr userDrawn="1"/>
        </p:nvSpPr>
        <p:spPr>
          <a:xfrm>
            <a:off x="14833601" y="7752599"/>
            <a:ext cx="5748418" cy="3118803"/>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50800" tIns="50800" rIns="50800" bIns="50800">
            <a:spAutoFit/>
          </a:bodyPr>
          <a:lstStyle/>
          <a:p>
            <a:pPr marL="508000" indent="-508000">
              <a:spcBef>
                <a:spcPts val="6000"/>
              </a:spcBef>
              <a:buSzPct val="100000"/>
              <a:buChar char="•"/>
              <a:defRPr sz="4400"/>
            </a:pPr>
            <a:r>
              <a:rPr lang="en-US" sz="3200"/>
              <a:t>Plan 1</a:t>
            </a:r>
            <a:endParaRPr sz="3200"/>
          </a:p>
          <a:p>
            <a:pPr marL="508000" indent="-508000">
              <a:spcBef>
                <a:spcPts val="6000"/>
              </a:spcBef>
              <a:buSzPct val="100000"/>
              <a:buChar char="•"/>
              <a:defRPr sz="4400"/>
            </a:pPr>
            <a:r>
              <a:rPr lang="en-US" sz="3200"/>
              <a:t>Plan 2</a:t>
            </a:r>
            <a:endParaRPr sz="3200"/>
          </a:p>
          <a:p>
            <a:pPr marL="508000" indent="-508000">
              <a:spcBef>
                <a:spcPts val="6000"/>
              </a:spcBef>
              <a:buSzPct val="100000"/>
              <a:buChar char="•"/>
              <a:defRPr sz="4400"/>
            </a:pPr>
            <a:r>
              <a:rPr lang="en-US" sz="3200"/>
              <a:t>Plan 3</a:t>
            </a:r>
            <a:endParaRPr sz="3200"/>
          </a:p>
        </p:txBody>
      </p:sp>
    </p:spTree>
    <p:extLst>
      <p:ext uri="{BB962C8B-B14F-4D97-AF65-F5344CB8AC3E}">
        <p14:creationId xmlns:p14="http://schemas.microsoft.com/office/powerpoint/2010/main" val="3357049363"/>
      </p:ext>
    </p:extLst>
  </p:cSld>
  <p:clrMapOvr>
    <a:masterClrMapping/>
  </p:clrMapOvr>
  <p:transition spd="med"/>
</p:sldLayout>
</file>

<file path=ppt/slideLayouts/slideLayout88.xml><?xml version="1.0" encoding="utf-8"?>
<p:sldLayout xmlns:a="http://schemas.openxmlformats.org/drawingml/2006/main" xmlns:r="http://schemas.openxmlformats.org/officeDocument/2006/relationships" xmlns:p="http://schemas.openxmlformats.org/presentationml/2006/main" matchingName="Tekst - staande foto" userDrawn="1">
  <p:cSld name="Tekst - staande foto">
    <p:bg>
      <p:bgPr>
        <a:solidFill>
          <a:srgbClr val="FFD3E2"/>
        </a:solidFill>
        <a:effectLst/>
      </p:bgPr>
    </p:bg>
    <p:spTree>
      <p:nvGrpSpPr>
        <p:cNvPr id="1" name="Shape 79"/>
        <p:cNvGrpSpPr/>
        <p:nvPr/>
      </p:nvGrpSpPr>
      <p:grpSpPr>
        <a:xfrm>
          <a:off x="0" y="0"/>
          <a:ext cx="0" cy="0"/>
          <a:chOff x="0" y="0"/>
          <a:chExt cx="0" cy="0"/>
        </a:xfrm>
      </p:grpSpPr>
      <p:sp>
        <p:nvSpPr>
          <p:cNvPr id="80" name="Google Shape;80;p47"/>
          <p:cNvSpPr>
            <a:spLocks noGrp="1"/>
          </p:cNvSpPr>
          <p:nvPr>
            <p:ph type="pic" idx="2"/>
          </p:nvPr>
        </p:nvSpPr>
        <p:spPr>
          <a:xfrm>
            <a:off x="12201200" y="0"/>
            <a:ext cx="12192001" cy="13716000"/>
          </a:xfrm>
          <a:prstGeom prst="rect">
            <a:avLst/>
          </a:prstGeom>
          <a:noFill/>
          <a:ln>
            <a:noFill/>
          </a:ln>
        </p:spPr>
      </p:sp>
      <p:sp>
        <p:nvSpPr>
          <p:cNvPr id="85" name="Google Shape;85;p47"/>
          <p:cNvSpPr/>
          <p:nvPr/>
        </p:nvSpPr>
        <p:spPr>
          <a:xfrm>
            <a:off x="12207292" y="7046660"/>
            <a:ext cx="12179817" cy="6671933"/>
          </a:xfrm>
          <a:prstGeom prst="rect">
            <a:avLst/>
          </a:prstGeom>
          <a:gradFill>
            <a:gsLst>
              <a:gs pos="0">
                <a:srgbClr val="38001E">
                  <a:alpha val="0"/>
                </a:srgbClr>
              </a:gs>
              <a:gs pos="100000">
                <a:srgbClr val="38001E">
                  <a:alpha val="49803"/>
                </a:srgbClr>
              </a:gs>
            </a:gsLst>
            <a:lin ang="5400000" scaled="0"/>
          </a:gra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38001E"/>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2" name="Tijdelijke aanduiding voor voettekst 1">
            <a:extLst>
              <a:ext uri="{FF2B5EF4-FFF2-40B4-BE49-F238E27FC236}">
                <a16:creationId xmlns:a16="http://schemas.microsoft.com/office/drawing/2014/main" id="{F2EF8DEF-16B5-8552-E731-F6A146916622}"/>
              </a:ext>
            </a:extLst>
          </p:cNvPr>
          <p:cNvSpPr>
            <a:spLocks noGrp="1"/>
          </p:cNvSpPr>
          <p:nvPr>
            <p:ph type="ftr" sz="quarter" idx="10"/>
          </p:nvPr>
        </p:nvSpPr>
        <p:spPr/>
        <p:txBody>
          <a:bodyPr/>
          <a:lstStyle/>
          <a:p>
            <a:r>
              <a:rPr lang="en-US"/>
              <a:t>EU conference, February 8th 2024</a:t>
            </a:r>
            <a:endParaRPr lang="nl-NL"/>
          </a:p>
        </p:txBody>
      </p:sp>
      <p:sp>
        <p:nvSpPr>
          <p:cNvPr id="4" name="Titel 2">
            <a:extLst>
              <a:ext uri="{FF2B5EF4-FFF2-40B4-BE49-F238E27FC236}">
                <a16:creationId xmlns:a16="http://schemas.microsoft.com/office/drawing/2014/main" id="{5E2E3140-2CC7-42E5-7FCA-F62718597AB1}"/>
              </a:ext>
            </a:extLst>
          </p:cNvPr>
          <p:cNvSpPr>
            <a:spLocks noGrp="1" noRot="1" noMove="1" noResize="1" noEditPoints="1" noAdjustHandles="1" noChangeArrowheads="1" noChangeShapeType="1"/>
          </p:cNvSpPr>
          <p:nvPr>
            <p:ph type="title" hasCustomPrompt="1"/>
          </p:nvPr>
        </p:nvSpPr>
        <p:spPr>
          <a:xfrm>
            <a:off x="1589121" y="1707673"/>
            <a:ext cx="9144000" cy="1808630"/>
          </a:xfrm>
        </p:spPr>
        <p:txBody>
          <a:bodyPr/>
          <a:lstStyle>
            <a:lvl1pPr>
              <a:defRPr/>
            </a:lvl1pPr>
          </a:lstStyle>
          <a:p>
            <a:r>
              <a:rPr lang="nl-NL"/>
              <a:t>Titel</a:t>
            </a:r>
          </a:p>
        </p:txBody>
      </p:sp>
      <p:sp>
        <p:nvSpPr>
          <p:cNvPr id="7" name="Tijdelijke aanduiding voor tekst 5">
            <a:extLst>
              <a:ext uri="{FF2B5EF4-FFF2-40B4-BE49-F238E27FC236}">
                <a16:creationId xmlns:a16="http://schemas.microsoft.com/office/drawing/2014/main" id="{042A12E3-2ACC-3EDE-9C2E-D5C77E973BD2}"/>
              </a:ext>
            </a:extLst>
          </p:cNvPr>
          <p:cNvSpPr>
            <a:spLocks noGrp="1" noRot="1" noMove="1" noResize="1" noEditPoints="1" noAdjustHandles="1" noChangeArrowheads="1" noChangeShapeType="1"/>
          </p:cNvSpPr>
          <p:nvPr>
            <p:ph type="body" sz="quarter" idx="11"/>
          </p:nvPr>
        </p:nvSpPr>
        <p:spPr>
          <a:xfrm>
            <a:off x="1589121" y="4291654"/>
            <a:ext cx="9144000" cy="7075487"/>
          </a:xfrm>
          <a:prstGeom prst="rect">
            <a:avLst/>
          </a:prstGeom>
        </p:spPr>
        <p:txBody>
          <a:bodyPr/>
          <a:lstStyle>
            <a:lvl1pPr>
              <a:defRPr sz="3600">
                <a:solidFill>
                  <a:schemeClr val="tx1"/>
                </a:solidFill>
                <a:latin typeface="+mn-lt"/>
              </a:defRPr>
            </a:lvl1pPr>
            <a:lvl2pPr>
              <a:defRPr sz="3600"/>
            </a:lvl2pPr>
          </a:lstStyle>
          <a:p>
            <a:pPr lvl="0"/>
            <a:r>
              <a:rPr lang="nl-NL"/>
              <a:t>Klikken om de tekststijl van het model te bewerken</a:t>
            </a:r>
          </a:p>
        </p:txBody>
      </p:sp>
    </p:spTree>
    <p:extLst>
      <p:ext uri="{BB962C8B-B14F-4D97-AF65-F5344CB8AC3E}">
        <p14:creationId xmlns:p14="http://schemas.microsoft.com/office/powerpoint/2010/main" val="1081628024"/>
      </p:ext>
    </p:extLst>
  </p:cSld>
  <p:clrMapOvr>
    <a:masterClrMapping/>
  </p:clrMapOvr>
  <p:transition spd="med"/>
</p:sldLayout>
</file>

<file path=ppt/slideLayouts/slideLayout89.xml><?xml version="1.0" encoding="utf-8"?>
<p:sldLayout xmlns:a="http://schemas.openxmlformats.org/drawingml/2006/main" xmlns:r="http://schemas.openxmlformats.org/officeDocument/2006/relationships" xmlns:p="http://schemas.openxmlformats.org/presentationml/2006/main" matchingName="programma" userDrawn="1">
  <p:cSld name="programma">
    <p:bg>
      <p:bgPr>
        <a:solidFill>
          <a:srgbClr val="FFD3E3"/>
        </a:solidFill>
        <a:effectLst/>
      </p:bgPr>
    </p:bg>
    <p:spTree>
      <p:nvGrpSpPr>
        <p:cNvPr id="1" name="Shape 16"/>
        <p:cNvGrpSpPr/>
        <p:nvPr/>
      </p:nvGrpSpPr>
      <p:grpSpPr>
        <a:xfrm>
          <a:off x="0" y="0"/>
          <a:ext cx="0" cy="0"/>
          <a:chOff x="0" y="0"/>
          <a:chExt cx="0" cy="0"/>
        </a:xfrm>
      </p:grpSpPr>
      <p:sp>
        <p:nvSpPr>
          <p:cNvPr id="5" name="Tijdelijke aanduiding voor voettekst 4">
            <a:extLst>
              <a:ext uri="{FF2B5EF4-FFF2-40B4-BE49-F238E27FC236}">
                <a16:creationId xmlns:a16="http://schemas.microsoft.com/office/drawing/2014/main" id="{B35CEF98-4A8A-903B-5C1F-EBA1D88A9C83}"/>
              </a:ext>
            </a:extLst>
          </p:cNvPr>
          <p:cNvSpPr>
            <a:spLocks noGrp="1"/>
          </p:cNvSpPr>
          <p:nvPr>
            <p:ph type="ftr" sz="quarter" idx="10"/>
          </p:nvPr>
        </p:nvSpPr>
        <p:spPr/>
        <p:txBody>
          <a:bodyPr/>
          <a:lstStyle/>
          <a:p>
            <a:endParaRPr lang="nl-NL"/>
          </a:p>
        </p:txBody>
      </p:sp>
      <p:sp>
        <p:nvSpPr>
          <p:cNvPr id="6" name="Titel 5">
            <a:extLst>
              <a:ext uri="{FF2B5EF4-FFF2-40B4-BE49-F238E27FC236}">
                <a16:creationId xmlns:a16="http://schemas.microsoft.com/office/drawing/2014/main" id="{566D3771-E0A4-9174-A37D-003DA68DEE85}"/>
              </a:ext>
            </a:extLst>
          </p:cNvPr>
          <p:cNvSpPr>
            <a:spLocks noGrp="1" noRot="1" noMove="1" noResize="1" noEditPoints="1" noAdjustHandles="1" noChangeArrowheads="1" noChangeShapeType="1"/>
          </p:cNvSpPr>
          <p:nvPr>
            <p:ph type="title"/>
          </p:nvPr>
        </p:nvSpPr>
        <p:spPr>
          <a:xfrm>
            <a:off x="1589120" y="1651000"/>
            <a:ext cx="20499291" cy="1145955"/>
          </a:xfrm>
          <a:prstGeom prst="rect">
            <a:avLst/>
          </a:prstGeom>
        </p:spPr>
        <p:txBody>
          <a:bodyPr/>
          <a:lstStyle>
            <a:lvl1pPr>
              <a:defRPr sz="6000">
                <a:latin typeface="Criteria CF Bold" panose="00000800000000000000" pitchFamily="50" charset="0"/>
              </a:defRPr>
            </a:lvl1pPr>
          </a:lstStyle>
          <a:p>
            <a:r>
              <a:rPr lang="nl-NL"/>
              <a:t>Klik om stijl te bewerken</a:t>
            </a:r>
          </a:p>
        </p:txBody>
      </p:sp>
      <p:sp>
        <p:nvSpPr>
          <p:cNvPr id="9" name="Tijdelijke aanduiding voor tekst 7">
            <a:extLst>
              <a:ext uri="{FF2B5EF4-FFF2-40B4-BE49-F238E27FC236}">
                <a16:creationId xmlns:a16="http://schemas.microsoft.com/office/drawing/2014/main" id="{1CF20A55-F4FB-37C0-D58F-798AFEEAB8B4}"/>
              </a:ext>
            </a:extLst>
          </p:cNvPr>
          <p:cNvSpPr>
            <a:spLocks noGrp="1" noRot="1" noMove="1" noResize="1" noEditPoints="1" noAdjustHandles="1" noChangeArrowheads="1" noChangeShapeType="1"/>
          </p:cNvSpPr>
          <p:nvPr>
            <p:ph type="body" sz="quarter" idx="11"/>
          </p:nvPr>
        </p:nvSpPr>
        <p:spPr>
          <a:xfrm>
            <a:off x="1589024" y="3098259"/>
            <a:ext cx="20499387" cy="6089650"/>
          </a:xfrm>
          <a:prstGeom prst="rect">
            <a:avLst/>
          </a:prstGeom>
        </p:spPr>
        <p:txBody>
          <a:bodyPr/>
          <a:lstStyle>
            <a:lvl1pPr>
              <a:buClr>
                <a:srgbClr val="38001E"/>
              </a:buClr>
              <a:buSzPct val="100000"/>
              <a:defRPr sz="4000">
                <a:solidFill>
                  <a:schemeClr val="tx1"/>
                </a:solidFill>
              </a:defRPr>
            </a:lvl1pPr>
            <a:lvl2pPr>
              <a:buClr>
                <a:srgbClr val="38001E"/>
              </a:buClr>
              <a:buSzPct val="100000"/>
              <a:defRPr sz="3600">
                <a:solidFill>
                  <a:schemeClr val="tx1"/>
                </a:solidFill>
              </a:defRPr>
            </a:lvl2pPr>
            <a:lvl3pPr>
              <a:buClr>
                <a:srgbClr val="38001E"/>
              </a:buClr>
              <a:buSzPct val="100000"/>
              <a:defRPr sz="3200">
                <a:solidFill>
                  <a:schemeClr val="tx1"/>
                </a:solidFill>
              </a:defRPr>
            </a:lvl3pPr>
            <a:lvl4pPr>
              <a:buClr>
                <a:srgbClr val="38001E"/>
              </a:buClr>
              <a:buSzPct val="100000"/>
              <a:defRPr/>
            </a:lvl4pPr>
            <a:lvl5pPr>
              <a:buClr>
                <a:srgbClr val="38001E"/>
              </a:buClr>
              <a:buSzPct val="100000"/>
              <a:defRPr/>
            </a:lvl5pPr>
          </a:lstStyle>
          <a:p>
            <a:pPr lvl="0"/>
            <a:r>
              <a:rPr lang="nl-NL"/>
              <a:t>Klikken om de tekststijl van het model te bewerken</a:t>
            </a:r>
          </a:p>
          <a:p>
            <a:pPr lvl="1"/>
            <a:r>
              <a:rPr lang="nl-NL"/>
              <a:t>Tweede niveau</a:t>
            </a:r>
          </a:p>
          <a:p>
            <a:pPr lvl="2"/>
            <a:r>
              <a:rPr lang="nl-NL"/>
              <a:t>Derde niveau</a:t>
            </a:r>
          </a:p>
        </p:txBody>
      </p:sp>
    </p:spTree>
    <p:extLst>
      <p:ext uri="{BB962C8B-B14F-4D97-AF65-F5344CB8AC3E}">
        <p14:creationId xmlns:p14="http://schemas.microsoft.com/office/powerpoint/2010/main" val="211757589"/>
      </p:ext>
    </p:extLst>
  </p:cSld>
  <p:clrMapOvr>
    <a:masterClrMapping/>
  </p:clrMapOvr>
  <p:transition spd="med"/>
</p:sldLayout>
</file>

<file path=ppt/slideLayouts/slideLayout90.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1"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4145620342"/>
      </p:ext>
    </p:extLst>
  </p:cSld>
  <p:clrMapOvr>
    <a:masterClrMapping/>
  </p:clrMapOvr>
  <p:transition spd="med"/>
</p:sldLayout>
</file>

<file path=ppt/slideLayouts/slideLayout91.xml><?xml version="1.0" encoding="utf-8"?>
<p:sldLayout xmlns:a="http://schemas.openxmlformats.org/drawingml/2006/main" xmlns:r="http://schemas.openxmlformats.org/officeDocument/2006/relationships" xmlns:p="http://schemas.openxmlformats.org/presentationml/2006/main" type="tx">
  <p:cSld name="cover">
    <p:spTree>
      <p:nvGrpSpPr>
        <p:cNvPr id="1" name=""/>
        <p:cNvGrpSpPr/>
        <p:nvPr/>
      </p:nvGrpSpPr>
      <p:grpSpPr>
        <a:xfrm>
          <a:off x="0" y="0"/>
          <a:ext cx="0" cy="0"/>
          <a:chOff x="0" y="0"/>
          <a:chExt cx="0" cy="0"/>
        </a:xfrm>
      </p:grpSpPr>
      <p:sp>
        <p:nvSpPr>
          <p:cNvPr id="18" name="Management"/>
          <p:cNvSpPr txBox="1">
            <a:spLocks noGrp="1"/>
          </p:cNvSpPr>
          <p:nvPr>
            <p:ph type="body" sz="quarter" idx="21"/>
          </p:nvPr>
        </p:nvSpPr>
        <p:spPr>
          <a:xfrm>
            <a:off x="1871694" y="1387759"/>
            <a:ext cx="20786428" cy="2451101"/>
          </a:xfrm>
          <a:prstGeom prst="rect">
            <a:avLst/>
          </a:prstGeom>
        </p:spPr>
        <p:txBody>
          <a:bodyPr>
            <a:spAutoFit/>
          </a:bodyPr>
          <a:lstStyle>
            <a:lvl1pPr marL="0" indent="0">
              <a:lnSpc>
                <a:spcPct val="80000"/>
              </a:lnSpc>
              <a:buSzTx/>
              <a:buNone/>
              <a:defRPr sz="15400">
                <a:solidFill>
                  <a:srgbClr val="E5F4E0"/>
                </a:solidFill>
                <a:latin typeface="+mn-lt"/>
                <a:ea typeface="+mn-ea"/>
                <a:cs typeface="+mn-cs"/>
                <a:sym typeface="Criteria CF Bold"/>
              </a:defRPr>
            </a:lvl1pPr>
          </a:lstStyle>
          <a:p>
            <a:r>
              <a:t>Management</a:t>
            </a:r>
          </a:p>
        </p:txBody>
      </p:sp>
      <p:sp>
        <p:nvSpPr>
          <p:cNvPr id="19" name="Maaike Verberk, DEN…"/>
          <p:cNvSpPr txBox="1">
            <a:spLocks noGrp="1"/>
          </p:cNvSpPr>
          <p:nvPr>
            <p:ph type="body" sz="quarter" idx="22"/>
          </p:nvPr>
        </p:nvSpPr>
        <p:spPr>
          <a:xfrm>
            <a:off x="1940661" y="10849479"/>
            <a:ext cx="10342107" cy="1621791"/>
          </a:xfrm>
          <a:prstGeom prst="rect">
            <a:avLst/>
          </a:prstGeom>
        </p:spPr>
        <p:txBody>
          <a:bodyPr anchor="b">
            <a:spAutoFit/>
          </a:bodyPr>
          <a:lstStyle/>
          <a:p>
            <a:pPr marL="0" indent="0">
              <a:lnSpc>
                <a:spcPct val="90000"/>
              </a:lnSpc>
              <a:buSzTx/>
              <a:buNone/>
              <a:defRPr sz="4800">
                <a:solidFill>
                  <a:srgbClr val="E5F4E0"/>
                </a:solidFill>
                <a:latin typeface="DM Sans Bold"/>
                <a:ea typeface="DM Sans Bold"/>
                <a:cs typeface="DM Sans Bold"/>
                <a:sym typeface="DM Sans Bold"/>
              </a:defRPr>
            </a:pPr>
            <a:r>
              <a:t>Maaike Verberk, DEN</a:t>
            </a:r>
          </a:p>
          <a:p>
            <a:pPr marL="0" indent="0">
              <a:lnSpc>
                <a:spcPct val="90000"/>
              </a:lnSpc>
              <a:buSzTx/>
              <a:buNone/>
              <a:defRPr sz="4800">
                <a:solidFill>
                  <a:srgbClr val="E5F4E0"/>
                </a:solidFill>
              </a:defRPr>
            </a:pPr>
            <a:r>
              <a:t>23 April 2023</a:t>
            </a:r>
          </a:p>
        </p:txBody>
      </p:sp>
      <p:sp>
        <p:nvSpPr>
          <p:cNvPr id="20" name="programma"/>
          <p:cNvSpPr txBox="1">
            <a:spLocks noGrp="1"/>
          </p:cNvSpPr>
          <p:nvPr>
            <p:ph type="body" sz="quarter" idx="23"/>
          </p:nvPr>
        </p:nvSpPr>
        <p:spPr>
          <a:xfrm>
            <a:off x="5541994" y="3280059"/>
            <a:ext cx="20786428" cy="2451101"/>
          </a:xfrm>
          <a:prstGeom prst="rect">
            <a:avLst/>
          </a:prstGeom>
        </p:spPr>
        <p:txBody>
          <a:bodyPr>
            <a:spAutoFit/>
          </a:bodyPr>
          <a:lstStyle>
            <a:lvl1pPr marL="0" indent="0">
              <a:lnSpc>
                <a:spcPct val="80000"/>
              </a:lnSpc>
              <a:buSzTx/>
              <a:buNone/>
              <a:defRPr sz="15400">
                <a:solidFill>
                  <a:srgbClr val="E5F4E0"/>
                </a:solidFill>
                <a:latin typeface="+mn-lt"/>
                <a:ea typeface="+mn-ea"/>
                <a:cs typeface="+mn-cs"/>
                <a:sym typeface="Criteria CF Bold"/>
              </a:defRPr>
            </a:lvl1pPr>
          </a:lstStyle>
          <a:p>
            <a:r>
              <a:t>programma</a:t>
            </a:r>
          </a:p>
        </p:txBody>
      </p:sp>
      <p:pic>
        <p:nvPicPr>
          <p:cNvPr id="21" name="den_pattern_softsaw_pistache_on_maroon_small.gif" descr="den_pattern_softsaw_pistache_on_maroon_small.gif"/>
          <p:cNvPicPr>
            <a:picLocks/>
          </p:cNvPicPr>
          <p:nvPr/>
        </p:nvPicPr>
        <p:blipFill>
          <a:blip r:embed="rId2"/>
          <a:stretch>
            <a:fillRect/>
          </a:stretch>
        </p:blipFill>
        <p:spPr>
          <a:xfrm>
            <a:off x="1871694" y="3692808"/>
            <a:ext cx="3378200" cy="1092201"/>
          </a:xfrm>
          <a:prstGeom prst="rect">
            <a:avLst/>
          </a:prstGeom>
          <a:ln w="12700">
            <a:miter lim="400000"/>
          </a:ln>
        </p:spPr>
      </p:pic>
      <p:sp>
        <p:nvSpPr>
          <p:cNvPr id="22" name="den_logo_loop_pistache_on_maroon_large.gif"/>
          <p:cNvSpPr>
            <a:spLocks noGrp="1"/>
          </p:cNvSpPr>
          <p:nvPr>
            <p:ph type="media" sz="quarter" idx="24"/>
          </p:nvPr>
        </p:nvSpPr>
        <p:spPr>
          <a:xfrm>
            <a:off x="18070272" y="11053950"/>
            <a:ext cx="4279901" cy="1162051"/>
          </a:xfrm>
          <a:prstGeom prst="rect">
            <a:avLst/>
          </a:prstGeom>
        </p:spPr>
        <p:txBody>
          <a:bodyPr lIns="91439" tIns="45719" rIns="91439" bIns="45719">
            <a:noAutofit/>
          </a:bodyPr>
          <a:lstStyle/>
          <a:p>
            <a:endParaRPr/>
          </a:p>
        </p:txBody>
      </p:sp>
      <p:sp>
        <p:nvSpPr>
          <p:cNvPr id="23"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1655484581"/>
      </p:ext>
    </p:extLst>
  </p:cSld>
  <p:clrMapOvr>
    <a:masterClrMapping/>
  </p:clrMapOvr>
  <p:transition spd="med"/>
</p:sldLayout>
</file>

<file path=ppt/slideLayouts/slideLayout92.xml><?xml version="1.0" encoding="utf-8"?>
<p:sldLayout xmlns:a="http://schemas.openxmlformats.org/drawingml/2006/main" xmlns:r="http://schemas.openxmlformats.org/officeDocument/2006/relationships" xmlns:p="http://schemas.openxmlformats.org/presentationml/2006/main" type="tx">
  <p:cSld name="1_programma">
    <p:bg>
      <p:bgPr>
        <a:solidFill>
          <a:srgbClr val="FFD3E3"/>
        </a:solidFill>
        <a:effectLst/>
      </p:bgPr>
    </p:bg>
    <p:spTree>
      <p:nvGrpSpPr>
        <p:cNvPr id="1" name=""/>
        <p:cNvGrpSpPr/>
        <p:nvPr/>
      </p:nvGrpSpPr>
      <p:grpSpPr>
        <a:xfrm>
          <a:off x="0" y="0"/>
          <a:ext cx="0" cy="0"/>
          <a:chOff x="0" y="0"/>
          <a:chExt cx="0" cy="0"/>
        </a:xfrm>
      </p:grpSpPr>
      <p:sp>
        <p:nvSpPr>
          <p:cNvPr id="30" name="Managementprogramma"/>
          <p:cNvSpPr txBox="1">
            <a:spLocks noGrp="1"/>
          </p:cNvSpPr>
          <p:nvPr>
            <p:ph type="body" sz="quarter" idx="21"/>
          </p:nvPr>
        </p:nvSpPr>
        <p:spPr>
          <a:xfrm>
            <a:off x="1524000" y="11937999"/>
            <a:ext cx="10342107" cy="698501"/>
          </a:xfrm>
          <a:prstGeom prst="rect">
            <a:avLst/>
          </a:prstGeom>
        </p:spPr>
        <p:txBody>
          <a:bodyPr anchor="b">
            <a:spAutoFit/>
          </a:bodyPr>
          <a:lstStyle>
            <a:lvl1pPr marL="0" indent="0">
              <a:buSzTx/>
              <a:buNone/>
            </a:lvl1pPr>
          </a:lstStyle>
          <a:p>
            <a:r>
              <a:t>Managementprogramma</a:t>
            </a:r>
          </a:p>
        </p:txBody>
      </p:sp>
      <p:sp>
        <p:nvSpPr>
          <p:cNvPr id="31" name="Image"/>
          <p:cNvSpPr>
            <a:spLocks noGrp="1"/>
          </p:cNvSpPr>
          <p:nvPr>
            <p:ph type="pic" sz="quarter" idx="22"/>
          </p:nvPr>
        </p:nvSpPr>
        <p:spPr>
          <a:xfrm>
            <a:off x="20535896" y="11988800"/>
            <a:ext cx="2324103" cy="589853"/>
          </a:xfrm>
          <a:prstGeom prst="rect">
            <a:avLst/>
          </a:prstGeom>
        </p:spPr>
        <p:txBody>
          <a:bodyPr lIns="91439" tIns="45719" rIns="91439" bIns="45719">
            <a:noAutofit/>
          </a:bodyPr>
          <a:lstStyle/>
          <a:p>
            <a:endParaRPr/>
          </a:p>
        </p:txBody>
      </p:sp>
      <p:sp>
        <p:nvSpPr>
          <p:cNvPr id="32" name="Voorwoord…"/>
          <p:cNvSpPr txBox="1">
            <a:spLocks noGrp="1"/>
          </p:cNvSpPr>
          <p:nvPr>
            <p:ph type="body" sz="half" idx="23"/>
          </p:nvPr>
        </p:nvSpPr>
        <p:spPr>
          <a:xfrm>
            <a:off x="1549400" y="3429000"/>
            <a:ext cx="20539012" cy="5904483"/>
          </a:xfrm>
          <a:prstGeom prst="rect">
            <a:avLst/>
          </a:prstGeom>
        </p:spPr>
        <p:txBody>
          <a:bodyPr>
            <a:spAutoFit/>
          </a:bodyPr>
          <a:lstStyle/>
          <a:p>
            <a:pPr marL="1111250" indent="-1111250">
              <a:lnSpc>
                <a:spcPts val="7600"/>
              </a:lnSpc>
              <a:buSzPct val="100000"/>
              <a:buAutoNum type="arabicPeriod"/>
              <a:defRPr sz="5200"/>
            </a:pPr>
            <a:r>
              <a:t>Voorwoord</a:t>
            </a:r>
          </a:p>
          <a:p>
            <a:pPr marL="1111250" indent="-1111250">
              <a:lnSpc>
                <a:spcPts val="7600"/>
              </a:lnSpc>
              <a:buSzPct val="100000"/>
              <a:buAutoNum type="arabicPeriod"/>
              <a:defRPr sz="5200"/>
            </a:pPr>
            <a:r>
              <a:t>Jaarcijfers</a:t>
            </a:r>
          </a:p>
          <a:p>
            <a:pPr marL="1111250" indent="-1111250">
              <a:lnSpc>
                <a:spcPts val="7600"/>
              </a:lnSpc>
              <a:buSzPct val="100000"/>
              <a:buAutoNum type="arabicPeriod"/>
              <a:defRPr sz="5200"/>
            </a:pPr>
            <a:r>
              <a:t>Curabitur facilisis blandit</a:t>
            </a:r>
          </a:p>
          <a:p>
            <a:pPr marL="1111250" indent="-1111250">
              <a:lnSpc>
                <a:spcPts val="7600"/>
              </a:lnSpc>
              <a:buSzPct val="100000"/>
              <a:buAutoNum type="arabicPeriod"/>
              <a:defRPr sz="5200"/>
            </a:pPr>
            <a:r>
              <a:t>Libero non semper</a:t>
            </a:r>
          </a:p>
          <a:p>
            <a:pPr marL="1111250" indent="-1111250">
              <a:lnSpc>
                <a:spcPts val="7600"/>
              </a:lnSpc>
              <a:buSzPct val="100000"/>
              <a:buAutoNum type="arabicPeriod"/>
              <a:defRPr sz="5200"/>
            </a:pPr>
            <a:r>
              <a:t>Aliquam venenatis massa</a:t>
            </a:r>
          </a:p>
          <a:p>
            <a:pPr marL="1111250" indent="-1111250">
              <a:lnSpc>
                <a:spcPts val="7600"/>
              </a:lnSpc>
              <a:buSzPct val="100000"/>
              <a:buAutoNum type="arabicPeriod"/>
              <a:defRPr sz="5200"/>
            </a:pPr>
            <a:r>
              <a:t>Nec volutpat commodo</a:t>
            </a:r>
          </a:p>
        </p:txBody>
      </p:sp>
      <p:sp>
        <p:nvSpPr>
          <p:cNvPr id="33" name="Programma"/>
          <p:cNvSpPr txBox="1">
            <a:spLocks noGrp="1"/>
          </p:cNvSpPr>
          <p:nvPr>
            <p:ph type="body" sz="quarter" idx="24" hasCustomPrompt="1"/>
          </p:nvPr>
        </p:nvSpPr>
        <p:spPr>
          <a:xfrm>
            <a:off x="1549400" y="1651000"/>
            <a:ext cx="20539012" cy="945029"/>
          </a:xfrm>
          <a:prstGeom prst="rect">
            <a:avLst/>
          </a:prstGeom>
        </p:spPr>
        <p:txBody>
          <a:bodyPr>
            <a:spAutoFit/>
          </a:bodyPr>
          <a:lstStyle>
            <a:lvl1pPr marL="0" indent="0">
              <a:lnSpc>
                <a:spcPts val="6800"/>
              </a:lnSpc>
              <a:buSzTx/>
              <a:buNone/>
              <a:defRPr sz="6000">
                <a:latin typeface="+mn-lt"/>
                <a:ea typeface="+mn-ea"/>
                <a:cs typeface="+mn-cs"/>
                <a:sym typeface="Criteria CF Bold"/>
              </a:defRPr>
            </a:lvl1pPr>
          </a:lstStyle>
          <a:p>
            <a:r>
              <a:t>Programma</a:t>
            </a:r>
          </a:p>
        </p:txBody>
      </p:sp>
      <p:sp>
        <p:nvSpPr>
          <p:cNvPr id="34"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6749726"/>
      </p:ext>
    </p:extLst>
  </p:cSld>
  <p:clrMapOvr>
    <a:masterClrMapping/>
  </p:clrMapOvr>
  <p:transition spd="med"/>
</p:sldLayout>
</file>

<file path=ppt/slideLayouts/slideLayout93.xml><?xml version="1.0" encoding="utf-8"?>
<p:sldLayout xmlns:a="http://schemas.openxmlformats.org/drawingml/2006/main" xmlns:r="http://schemas.openxmlformats.org/officeDocument/2006/relationships" xmlns:p="http://schemas.openxmlformats.org/presentationml/2006/main" type="tx">
  <p:cSld name="timing">
    <p:bg>
      <p:bgPr>
        <a:solidFill>
          <a:srgbClr val="FFD3E3"/>
        </a:solidFill>
        <a:effectLst/>
      </p:bgPr>
    </p:bg>
    <p:spTree>
      <p:nvGrpSpPr>
        <p:cNvPr id="1" name=""/>
        <p:cNvGrpSpPr/>
        <p:nvPr/>
      </p:nvGrpSpPr>
      <p:grpSpPr>
        <a:xfrm>
          <a:off x="0" y="0"/>
          <a:ext cx="0" cy="0"/>
          <a:chOff x="0" y="0"/>
          <a:chExt cx="0" cy="0"/>
        </a:xfrm>
      </p:grpSpPr>
      <p:sp>
        <p:nvSpPr>
          <p:cNvPr id="41" name="Managementprogramma"/>
          <p:cNvSpPr txBox="1">
            <a:spLocks noGrp="1"/>
          </p:cNvSpPr>
          <p:nvPr>
            <p:ph type="body" sz="quarter" idx="21"/>
          </p:nvPr>
        </p:nvSpPr>
        <p:spPr>
          <a:xfrm>
            <a:off x="1524000" y="11937999"/>
            <a:ext cx="10342107" cy="698501"/>
          </a:xfrm>
          <a:prstGeom prst="rect">
            <a:avLst/>
          </a:prstGeom>
        </p:spPr>
        <p:txBody>
          <a:bodyPr anchor="b">
            <a:spAutoFit/>
          </a:bodyPr>
          <a:lstStyle>
            <a:lvl1pPr marL="0" indent="0">
              <a:buSzTx/>
              <a:buNone/>
            </a:lvl1pPr>
          </a:lstStyle>
          <a:p>
            <a:r>
              <a:t>Managementprogramma</a:t>
            </a:r>
          </a:p>
        </p:txBody>
      </p:sp>
      <p:sp>
        <p:nvSpPr>
          <p:cNvPr id="42" name="Image"/>
          <p:cNvSpPr>
            <a:spLocks noGrp="1"/>
          </p:cNvSpPr>
          <p:nvPr>
            <p:ph type="pic" sz="quarter" idx="22"/>
          </p:nvPr>
        </p:nvSpPr>
        <p:spPr>
          <a:xfrm>
            <a:off x="20535896" y="11988800"/>
            <a:ext cx="2324103" cy="589853"/>
          </a:xfrm>
          <a:prstGeom prst="rect">
            <a:avLst/>
          </a:prstGeom>
        </p:spPr>
        <p:txBody>
          <a:bodyPr lIns="91439" tIns="45719" rIns="91439" bIns="45719">
            <a:noAutofit/>
          </a:bodyPr>
          <a:lstStyle/>
          <a:p>
            <a:endParaRPr/>
          </a:p>
        </p:txBody>
      </p:sp>
      <p:sp>
        <p:nvSpPr>
          <p:cNvPr id="43" name="Programma"/>
          <p:cNvSpPr txBox="1">
            <a:spLocks noGrp="1"/>
          </p:cNvSpPr>
          <p:nvPr>
            <p:ph type="body" sz="quarter" idx="23"/>
          </p:nvPr>
        </p:nvSpPr>
        <p:spPr>
          <a:xfrm>
            <a:off x="1549400" y="1651000"/>
            <a:ext cx="20539012" cy="945029"/>
          </a:xfrm>
          <a:prstGeom prst="rect">
            <a:avLst/>
          </a:prstGeom>
        </p:spPr>
        <p:txBody>
          <a:bodyPr>
            <a:spAutoFit/>
          </a:bodyPr>
          <a:lstStyle>
            <a:lvl1pPr marL="0" indent="0">
              <a:lnSpc>
                <a:spcPts val="6800"/>
              </a:lnSpc>
              <a:buSzTx/>
              <a:buNone/>
              <a:defRPr sz="6000">
                <a:latin typeface="+mn-lt"/>
                <a:ea typeface="+mn-ea"/>
                <a:cs typeface="+mn-cs"/>
                <a:sym typeface="Criteria CF Bold"/>
              </a:defRPr>
            </a:lvl1pPr>
          </a:lstStyle>
          <a:p>
            <a:r>
              <a:t>Programma</a:t>
            </a:r>
          </a:p>
        </p:txBody>
      </p:sp>
      <p:sp>
        <p:nvSpPr>
          <p:cNvPr id="44" name="09:00…"/>
          <p:cNvSpPr txBox="1">
            <a:spLocks noGrp="1"/>
          </p:cNvSpPr>
          <p:nvPr>
            <p:ph type="body" sz="quarter" idx="24"/>
          </p:nvPr>
        </p:nvSpPr>
        <p:spPr>
          <a:xfrm>
            <a:off x="1549400" y="3429000"/>
            <a:ext cx="2541358" cy="6869683"/>
          </a:xfrm>
          <a:prstGeom prst="rect">
            <a:avLst/>
          </a:prstGeom>
        </p:spPr>
        <p:txBody>
          <a:bodyPr>
            <a:spAutoFit/>
          </a:bodyPr>
          <a:lstStyle/>
          <a:p>
            <a:pPr marL="0" indent="0">
              <a:lnSpc>
                <a:spcPts val="7600"/>
              </a:lnSpc>
              <a:buSzTx/>
              <a:buNone/>
              <a:defRPr sz="5200"/>
            </a:pPr>
            <a:r>
              <a:t>09:00</a:t>
            </a:r>
          </a:p>
          <a:p>
            <a:pPr marL="0" indent="0">
              <a:lnSpc>
                <a:spcPts val="7600"/>
              </a:lnSpc>
              <a:buSzTx/>
              <a:buNone/>
              <a:defRPr sz="5200"/>
            </a:pPr>
            <a:r>
              <a:t>09:30</a:t>
            </a:r>
          </a:p>
          <a:p>
            <a:pPr marL="0" indent="0">
              <a:lnSpc>
                <a:spcPts val="7600"/>
              </a:lnSpc>
              <a:buSzTx/>
              <a:buNone/>
              <a:defRPr sz="5200"/>
            </a:pPr>
            <a:r>
              <a:t>11:30</a:t>
            </a:r>
          </a:p>
          <a:p>
            <a:pPr marL="0" indent="0">
              <a:lnSpc>
                <a:spcPts val="7600"/>
              </a:lnSpc>
              <a:buSzTx/>
              <a:buNone/>
              <a:defRPr sz="5200"/>
            </a:pPr>
            <a:r>
              <a:t>12:30</a:t>
            </a:r>
          </a:p>
          <a:p>
            <a:pPr marL="0" indent="0">
              <a:lnSpc>
                <a:spcPts val="7600"/>
              </a:lnSpc>
              <a:buSzTx/>
              <a:buNone/>
              <a:defRPr sz="5200"/>
            </a:pPr>
            <a:r>
              <a:t>13:00</a:t>
            </a:r>
          </a:p>
          <a:p>
            <a:pPr marL="0" indent="0">
              <a:lnSpc>
                <a:spcPts val="7600"/>
              </a:lnSpc>
              <a:buSzTx/>
              <a:buNone/>
              <a:defRPr sz="5200"/>
            </a:pPr>
            <a:r>
              <a:t>16:00</a:t>
            </a:r>
          </a:p>
          <a:p>
            <a:pPr marL="0" indent="0">
              <a:lnSpc>
                <a:spcPts val="7600"/>
              </a:lnSpc>
              <a:buSzTx/>
              <a:buNone/>
              <a:defRPr sz="5200"/>
            </a:pPr>
            <a:r>
              <a:t>17:00</a:t>
            </a:r>
          </a:p>
        </p:txBody>
      </p:sp>
      <p:sp>
        <p:nvSpPr>
          <p:cNvPr id="45" name="Introductie…"/>
          <p:cNvSpPr txBox="1">
            <a:spLocks noGrp="1"/>
          </p:cNvSpPr>
          <p:nvPr>
            <p:ph type="body" sz="half" idx="25"/>
          </p:nvPr>
        </p:nvSpPr>
        <p:spPr>
          <a:xfrm>
            <a:off x="5105400" y="3429000"/>
            <a:ext cx="17783269" cy="6869683"/>
          </a:xfrm>
          <a:prstGeom prst="rect">
            <a:avLst/>
          </a:prstGeom>
        </p:spPr>
        <p:txBody>
          <a:bodyPr>
            <a:spAutoFit/>
          </a:bodyPr>
          <a:lstStyle/>
          <a:p>
            <a:pPr marL="0" indent="0">
              <a:lnSpc>
                <a:spcPts val="7600"/>
              </a:lnSpc>
              <a:buSzTx/>
              <a:buNone/>
              <a:defRPr sz="5200"/>
            </a:pPr>
            <a:r>
              <a:t>Introductie</a:t>
            </a:r>
          </a:p>
          <a:p>
            <a:pPr marL="0" indent="0">
              <a:lnSpc>
                <a:spcPts val="7600"/>
              </a:lnSpc>
              <a:buSzTx/>
              <a:buNone/>
              <a:defRPr sz="5200"/>
            </a:pPr>
            <a:r>
              <a:t>Focusmodel</a:t>
            </a:r>
          </a:p>
          <a:p>
            <a:pPr marL="0" indent="0">
              <a:lnSpc>
                <a:spcPts val="7600"/>
              </a:lnSpc>
              <a:buSzTx/>
              <a:buNone/>
              <a:defRPr sz="5200"/>
            </a:pPr>
            <a:r>
              <a:t>Discussie</a:t>
            </a:r>
          </a:p>
          <a:p>
            <a:pPr marL="0" indent="0">
              <a:lnSpc>
                <a:spcPts val="7600"/>
              </a:lnSpc>
              <a:buSzTx/>
              <a:buNone/>
              <a:defRPr sz="5200"/>
            </a:pPr>
            <a:r>
              <a:t>Lunch</a:t>
            </a:r>
          </a:p>
          <a:p>
            <a:pPr marL="0" indent="0">
              <a:lnSpc>
                <a:spcPts val="7600"/>
              </a:lnSpc>
              <a:buSzTx/>
              <a:buNone/>
              <a:defRPr sz="5200"/>
            </a:pPr>
            <a:r>
              <a:t>Onderzoek plannen in groepen</a:t>
            </a:r>
          </a:p>
          <a:p>
            <a:pPr marL="0" indent="0">
              <a:lnSpc>
                <a:spcPts val="7600"/>
              </a:lnSpc>
              <a:buSzTx/>
              <a:buNone/>
              <a:defRPr sz="5200"/>
            </a:pPr>
            <a:r>
              <a:t>Plenair bespreken plannen</a:t>
            </a:r>
          </a:p>
          <a:p>
            <a:pPr marL="0" indent="0">
              <a:lnSpc>
                <a:spcPts val="7600"/>
              </a:lnSpc>
              <a:buSzTx/>
              <a:buNone/>
              <a:defRPr sz="5200"/>
            </a:pPr>
            <a:r>
              <a:t>Borrel</a:t>
            </a:r>
          </a:p>
        </p:txBody>
      </p:sp>
      <p:sp>
        <p:nvSpPr>
          <p:cNvPr id="46"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4071701750"/>
      </p:ext>
    </p:extLst>
  </p:cSld>
  <p:clrMapOvr>
    <a:masterClrMapping/>
  </p:clrMapOvr>
  <p:transition spd="med"/>
</p:sldLayout>
</file>

<file path=ppt/slideLayouts/slideLayout94.xml><?xml version="1.0" encoding="utf-8"?>
<p:sldLayout xmlns:a="http://schemas.openxmlformats.org/drawingml/2006/main" xmlns:r="http://schemas.openxmlformats.org/officeDocument/2006/relationships" xmlns:p="http://schemas.openxmlformats.org/presentationml/2006/main" type="tx">
  <p:cSld name="title">
    <p:bg>
      <p:bgPr>
        <a:solidFill>
          <a:srgbClr val="FFD3E3"/>
        </a:solidFill>
        <a:effectLst/>
      </p:bgPr>
    </p:bg>
    <p:spTree>
      <p:nvGrpSpPr>
        <p:cNvPr id="1" name=""/>
        <p:cNvGrpSpPr/>
        <p:nvPr/>
      </p:nvGrpSpPr>
      <p:grpSpPr>
        <a:xfrm>
          <a:off x="0" y="0"/>
          <a:ext cx="0" cy="0"/>
          <a:chOff x="0" y="0"/>
          <a:chExt cx="0" cy="0"/>
        </a:xfrm>
      </p:grpSpPr>
      <p:sp>
        <p:nvSpPr>
          <p:cNvPr id="53" name="Voorwoord"/>
          <p:cNvSpPr txBox="1">
            <a:spLocks noGrp="1"/>
          </p:cNvSpPr>
          <p:nvPr>
            <p:ph type="body" sz="quarter" idx="21" hasCustomPrompt="1"/>
          </p:nvPr>
        </p:nvSpPr>
        <p:spPr>
          <a:xfrm>
            <a:off x="1524000" y="3282127"/>
            <a:ext cx="21336001" cy="2451101"/>
          </a:xfrm>
          <a:prstGeom prst="rect">
            <a:avLst/>
          </a:prstGeom>
        </p:spPr>
        <p:txBody>
          <a:bodyPr>
            <a:spAutoFit/>
          </a:bodyPr>
          <a:lstStyle>
            <a:lvl1pPr marL="0" indent="0">
              <a:lnSpc>
                <a:spcPct val="80000"/>
              </a:lnSpc>
              <a:buSzTx/>
              <a:buNone/>
              <a:defRPr sz="15400">
                <a:solidFill>
                  <a:srgbClr val="38001E"/>
                </a:solidFill>
                <a:latin typeface="+mn-lt"/>
                <a:ea typeface="+mn-ea"/>
                <a:cs typeface="+mn-cs"/>
                <a:sym typeface="Criteria CF Bold"/>
              </a:defRPr>
            </a:lvl1pPr>
          </a:lstStyle>
          <a:p>
            <a:r>
              <a:t>Voorwoord</a:t>
            </a:r>
          </a:p>
        </p:txBody>
      </p:sp>
      <p:sp>
        <p:nvSpPr>
          <p:cNvPr id="54" name="1."/>
          <p:cNvSpPr txBox="1">
            <a:spLocks noGrp="1"/>
          </p:cNvSpPr>
          <p:nvPr>
            <p:ph type="body" sz="quarter" idx="22" hasCustomPrompt="1"/>
          </p:nvPr>
        </p:nvSpPr>
        <p:spPr>
          <a:xfrm>
            <a:off x="1524000" y="1390469"/>
            <a:ext cx="2391555" cy="2451101"/>
          </a:xfrm>
          <a:prstGeom prst="rect">
            <a:avLst/>
          </a:prstGeom>
        </p:spPr>
        <p:txBody>
          <a:bodyPr>
            <a:spAutoFit/>
          </a:bodyPr>
          <a:lstStyle>
            <a:lvl1pPr marL="0" indent="0">
              <a:lnSpc>
                <a:spcPct val="80000"/>
              </a:lnSpc>
              <a:buSzTx/>
              <a:buNone/>
              <a:defRPr sz="15400">
                <a:solidFill>
                  <a:srgbClr val="38001E"/>
                </a:solidFill>
                <a:latin typeface="+mn-lt"/>
                <a:ea typeface="+mn-ea"/>
                <a:cs typeface="+mn-cs"/>
                <a:sym typeface="Criteria CF Bold"/>
              </a:defRPr>
            </a:lvl1pPr>
          </a:lstStyle>
          <a:p>
            <a:r>
              <a:t>1.</a:t>
            </a:r>
          </a:p>
        </p:txBody>
      </p:sp>
      <p:sp>
        <p:nvSpPr>
          <p:cNvPr id="55" name="Managementprogramma"/>
          <p:cNvSpPr txBox="1">
            <a:spLocks noGrp="1"/>
          </p:cNvSpPr>
          <p:nvPr>
            <p:ph type="body" sz="quarter" idx="23"/>
          </p:nvPr>
        </p:nvSpPr>
        <p:spPr>
          <a:xfrm>
            <a:off x="1524000" y="11937999"/>
            <a:ext cx="10342107" cy="698501"/>
          </a:xfrm>
          <a:prstGeom prst="rect">
            <a:avLst/>
          </a:prstGeom>
        </p:spPr>
        <p:txBody>
          <a:bodyPr anchor="b">
            <a:spAutoFit/>
          </a:bodyPr>
          <a:lstStyle>
            <a:lvl1pPr marL="0" indent="0">
              <a:buSzTx/>
              <a:buNone/>
            </a:lvl1pPr>
          </a:lstStyle>
          <a:p>
            <a:r>
              <a:t>Managementprogramma</a:t>
            </a:r>
          </a:p>
        </p:txBody>
      </p:sp>
      <p:sp>
        <p:nvSpPr>
          <p:cNvPr id="56" name="Image"/>
          <p:cNvSpPr>
            <a:spLocks noGrp="1"/>
          </p:cNvSpPr>
          <p:nvPr>
            <p:ph type="pic" sz="quarter" idx="24"/>
          </p:nvPr>
        </p:nvSpPr>
        <p:spPr>
          <a:xfrm>
            <a:off x="20535896" y="11988800"/>
            <a:ext cx="2324103" cy="589853"/>
          </a:xfrm>
          <a:prstGeom prst="rect">
            <a:avLst/>
          </a:prstGeom>
        </p:spPr>
        <p:txBody>
          <a:bodyPr lIns="91439" tIns="45719" rIns="91439" bIns="45719">
            <a:noAutofit/>
          </a:bodyPr>
          <a:lstStyle/>
          <a:p>
            <a:endParaRPr/>
          </a:p>
        </p:txBody>
      </p:sp>
      <p:sp>
        <p:nvSpPr>
          <p:cNvPr id="57" name="den_pattern_softsaw_maroon_on_pink_small.gif"/>
          <p:cNvSpPr>
            <a:spLocks noGrp="1"/>
          </p:cNvSpPr>
          <p:nvPr>
            <p:ph type="media" sz="quarter" idx="25"/>
          </p:nvPr>
        </p:nvSpPr>
        <p:spPr>
          <a:xfrm>
            <a:off x="3667917" y="1790198"/>
            <a:ext cx="3378201" cy="1092201"/>
          </a:xfrm>
          <a:prstGeom prst="rect">
            <a:avLst/>
          </a:prstGeom>
        </p:spPr>
        <p:txBody>
          <a:bodyPr lIns="91439" tIns="45719" rIns="91439" bIns="45719">
            <a:noAutofit/>
          </a:bodyPr>
          <a:lstStyle/>
          <a:p>
            <a:endParaRP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75189832"/>
      </p:ext>
    </p:extLst>
  </p:cSld>
  <p:clrMapOvr>
    <a:masterClrMapping/>
  </p:clrMapOvr>
  <p:transition spd="med"/>
</p:sldLayout>
</file>

<file path=ppt/slideLayouts/slideLayout95.xml><?xml version="1.0" encoding="utf-8"?>
<p:sldLayout xmlns:a="http://schemas.openxmlformats.org/drawingml/2006/main" xmlns:r="http://schemas.openxmlformats.org/officeDocument/2006/relationships" xmlns:p="http://schemas.openxmlformats.org/presentationml/2006/main" type="tx">
  <p:cSld name="speaker information">
    <p:bg>
      <p:bgPr>
        <a:solidFill>
          <a:srgbClr val="E5F4E0"/>
        </a:solidFill>
        <a:effectLst/>
      </p:bgPr>
    </p:bg>
    <p:spTree>
      <p:nvGrpSpPr>
        <p:cNvPr id="1" name=""/>
        <p:cNvGrpSpPr/>
        <p:nvPr/>
      </p:nvGrpSpPr>
      <p:grpSpPr>
        <a:xfrm>
          <a:off x="0" y="0"/>
          <a:ext cx="0" cy="0"/>
          <a:chOff x="0" y="0"/>
          <a:chExt cx="0" cy="0"/>
        </a:xfrm>
      </p:grpSpPr>
      <p:sp>
        <p:nvSpPr>
          <p:cNvPr id="75" name="Rectangle"/>
          <p:cNvSpPr/>
          <p:nvPr/>
        </p:nvSpPr>
        <p:spPr>
          <a:xfrm>
            <a:off x="12192666" y="0"/>
            <a:ext cx="12192001" cy="13716001"/>
          </a:xfrm>
          <a:prstGeom prst="rect">
            <a:avLst/>
          </a:prstGeom>
          <a:solidFill>
            <a:srgbClr val="000000">
              <a:alpha val="15000"/>
            </a:srgbClr>
          </a:solidFill>
          <a:ln w="12700">
            <a:miter lim="400000"/>
          </a:ln>
        </p:spPr>
        <p:txBody>
          <a:bodyPr lIns="50800" tIns="50800" rIns="50800" bIns="50800" anchor="ctr"/>
          <a:lstStyle/>
          <a:p>
            <a:pPr algn="ctr" defTabSz="825500">
              <a:defRPr sz="3200">
                <a:solidFill>
                  <a:srgbClr val="000000"/>
                </a:solidFill>
                <a:latin typeface="Helvetica Neue Medium"/>
                <a:ea typeface="Helvetica Neue Medium"/>
                <a:cs typeface="Helvetica Neue Medium"/>
                <a:sym typeface="Helvetica Neue Medium"/>
              </a:defRPr>
            </a:pPr>
            <a:endParaRPr/>
          </a:p>
        </p:txBody>
      </p:sp>
      <p:sp>
        <p:nvSpPr>
          <p:cNvPr id="76" name="Image"/>
          <p:cNvSpPr>
            <a:spLocks noGrp="1"/>
          </p:cNvSpPr>
          <p:nvPr>
            <p:ph type="pic" idx="21"/>
          </p:nvPr>
        </p:nvSpPr>
        <p:spPr>
          <a:xfrm>
            <a:off x="11398497" y="846465"/>
            <a:ext cx="13101727" cy="13101727"/>
          </a:xfrm>
          <a:prstGeom prst="rect">
            <a:avLst/>
          </a:prstGeom>
        </p:spPr>
        <p:txBody>
          <a:bodyPr lIns="91439" tIns="45719" rIns="91439" bIns="45719">
            <a:noAutofit/>
          </a:bodyPr>
          <a:lstStyle/>
          <a:p>
            <a:endParaRPr/>
          </a:p>
        </p:txBody>
      </p:sp>
      <p:sp>
        <p:nvSpPr>
          <p:cNvPr id="77" name="Algemeen directeur"/>
          <p:cNvSpPr txBox="1">
            <a:spLocks noGrp="1"/>
          </p:cNvSpPr>
          <p:nvPr>
            <p:ph type="body" sz="quarter" idx="22"/>
          </p:nvPr>
        </p:nvSpPr>
        <p:spPr>
          <a:xfrm>
            <a:off x="1524000" y="11937999"/>
            <a:ext cx="9144000" cy="698501"/>
          </a:xfrm>
          <a:prstGeom prst="rect">
            <a:avLst/>
          </a:prstGeom>
        </p:spPr>
        <p:txBody>
          <a:bodyPr anchor="b">
            <a:spAutoFit/>
          </a:bodyPr>
          <a:lstStyle>
            <a:lvl1pPr marL="0" indent="0">
              <a:buSzTx/>
              <a:buNone/>
            </a:lvl1pPr>
          </a:lstStyle>
          <a:p>
            <a:r>
              <a:t>Algemeen directeur</a:t>
            </a:r>
          </a:p>
        </p:txBody>
      </p:sp>
      <p:sp>
        <p:nvSpPr>
          <p:cNvPr id="78" name="Maaike…"/>
          <p:cNvSpPr txBox="1">
            <a:spLocks noGrp="1"/>
          </p:cNvSpPr>
          <p:nvPr>
            <p:ph type="body" sz="quarter" idx="23"/>
          </p:nvPr>
        </p:nvSpPr>
        <p:spPr>
          <a:xfrm>
            <a:off x="1524000" y="1524000"/>
            <a:ext cx="9144000" cy="3393441"/>
          </a:xfrm>
          <a:prstGeom prst="rect">
            <a:avLst/>
          </a:prstGeom>
        </p:spPr>
        <p:txBody>
          <a:bodyPr>
            <a:spAutoFit/>
          </a:bodyPr>
          <a:lstStyle/>
          <a:p>
            <a:pPr marL="0" indent="0">
              <a:lnSpc>
                <a:spcPct val="80000"/>
              </a:lnSpc>
              <a:buSzTx/>
              <a:buNone/>
              <a:defRPr sz="12000">
                <a:solidFill>
                  <a:srgbClr val="38001E"/>
                </a:solidFill>
                <a:latin typeface="+mn-lt"/>
                <a:ea typeface="+mn-ea"/>
                <a:cs typeface="+mn-cs"/>
                <a:sym typeface="Criteria CF Bold"/>
              </a:defRPr>
            </a:pPr>
            <a:r>
              <a:t>Maaike</a:t>
            </a:r>
          </a:p>
          <a:p>
            <a:pPr marL="0" indent="0">
              <a:lnSpc>
                <a:spcPct val="80000"/>
              </a:lnSpc>
              <a:buSzTx/>
              <a:buNone/>
              <a:defRPr sz="12000">
                <a:solidFill>
                  <a:srgbClr val="38001E"/>
                </a:solidFill>
                <a:latin typeface="+mn-lt"/>
                <a:ea typeface="+mn-ea"/>
                <a:cs typeface="+mn-cs"/>
                <a:sym typeface="Criteria CF Bold"/>
              </a:defRPr>
            </a:pPr>
            <a:r>
              <a:t>Verberk</a:t>
            </a:r>
          </a:p>
        </p:txBody>
      </p:sp>
      <p:sp>
        <p:nvSpPr>
          <p:cNvPr id="79"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3876233579"/>
      </p:ext>
    </p:extLst>
  </p:cSld>
  <p:clrMapOvr>
    <a:masterClrMapping/>
  </p:clrMapOvr>
  <p:transition spd="med"/>
</p:sldLayout>
</file>

<file path=ppt/slideLayouts/slideLayout96.xml><?xml version="1.0" encoding="utf-8"?>
<p:sldLayout xmlns:a="http://schemas.openxmlformats.org/drawingml/2006/main" xmlns:r="http://schemas.openxmlformats.org/officeDocument/2006/relationships" xmlns:p="http://schemas.openxmlformats.org/presentationml/2006/main" type="tx">
  <p:cSld name="quote - image">
    <p:bg>
      <p:bgPr>
        <a:solidFill>
          <a:srgbClr val="FFD3E2"/>
        </a:solidFill>
        <a:effectLst/>
      </p:bgPr>
    </p:bg>
    <p:spTree>
      <p:nvGrpSpPr>
        <p:cNvPr id="1" name=""/>
        <p:cNvGrpSpPr/>
        <p:nvPr/>
      </p:nvGrpSpPr>
      <p:grpSpPr>
        <a:xfrm>
          <a:off x="0" y="0"/>
          <a:ext cx="0" cy="0"/>
          <a:chOff x="0" y="0"/>
          <a:chExt cx="0" cy="0"/>
        </a:xfrm>
      </p:grpSpPr>
      <p:sp>
        <p:nvSpPr>
          <p:cNvPr id="105" name="“In vergelijking met het buitenland is Nederland ver in het digitaliseren van erfgoedcollecties, en dat geldt langzaam maar zeker ook voor het digitaal verbinden van de digitale collecties.”"/>
          <p:cNvSpPr txBox="1">
            <a:spLocks noGrp="1"/>
          </p:cNvSpPr>
          <p:nvPr>
            <p:ph type="body" idx="21"/>
          </p:nvPr>
        </p:nvSpPr>
        <p:spPr>
          <a:xfrm>
            <a:off x="1524000" y="1524000"/>
            <a:ext cx="21336000" cy="6512558"/>
          </a:xfrm>
          <a:prstGeom prst="rect">
            <a:avLst/>
          </a:prstGeom>
        </p:spPr>
        <p:txBody>
          <a:bodyPr>
            <a:spAutoFit/>
          </a:bodyPr>
          <a:lstStyle>
            <a:lvl1pPr marL="0" indent="0">
              <a:lnSpc>
                <a:spcPts val="10000"/>
              </a:lnSpc>
              <a:buSzTx/>
              <a:buNone/>
              <a:defRPr sz="8000">
                <a:solidFill>
                  <a:srgbClr val="38001E"/>
                </a:solidFill>
                <a:latin typeface="DM Sans Bold"/>
                <a:ea typeface="DM Sans Bold"/>
                <a:cs typeface="DM Sans Bold"/>
                <a:sym typeface="DM Sans Bold"/>
              </a:defRPr>
            </a:lvl1pPr>
          </a:lstStyle>
          <a:p>
            <a:r>
              <a:t>“In vergelijking met het buitenland is Nederland ver in het digitaliseren van erfgoedcollecties, en dat geldt langzaam maar zeker ook voor het digitaal verbinden van de digitale collecties.”</a:t>
            </a:r>
          </a:p>
        </p:txBody>
      </p:sp>
      <p:sp>
        <p:nvSpPr>
          <p:cNvPr id="106" name="Square"/>
          <p:cNvSpPr/>
          <p:nvPr/>
        </p:nvSpPr>
        <p:spPr>
          <a:xfrm>
            <a:off x="1524000" y="9911564"/>
            <a:ext cx="3807387" cy="3804437"/>
          </a:xfrm>
          <a:prstGeom prst="rect">
            <a:avLst/>
          </a:prstGeom>
          <a:solidFill>
            <a:srgbClr val="000000">
              <a:alpha val="15000"/>
            </a:srgbClr>
          </a:solidFill>
          <a:ln w="12700">
            <a:miter lim="400000"/>
          </a:ln>
        </p:spPr>
        <p:txBody>
          <a:bodyPr lIns="50800" tIns="50800" rIns="50800" bIns="50800" anchor="ctr"/>
          <a:lstStyle/>
          <a:p>
            <a:pPr algn="ctr" defTabSz="825500">
              <a:defRPr sz="3200">
                <a:solidFill>
                  <a:srgbClr val="000000"/>
                </a:solidFill>
                <a:latin typeface="Helvetica Neue Medium"/>
                <a:ea typeface="Helvetica Neue Medium"/>
                <a:cs typeface="Helvetica Neue Medium"/>
                <a:sym typeface="Helvetica Neue Medium"/>
              </a:defRPr>
            </a:pPr>
            <a:endParaRPr/>
          </a:p>
        </p:txBody>
      </p:sp>
      <p:sp>
        <p:nvSpPr>
          <p:cNvPr id="107" name="Image"/>
          <p:cNvSpPr>
            <a:spLocks noGrp="1"/>
          </p:cNvSpPr>
          <p:nvPr>
            <p:ph type="pic" sz="quarter" idx="22"/>
          </p:nvPr>
        </p:nvSpPr>
        <p:spPr>
          <a:xfrm>
            <a:off x="679964" y="10169034"/>
            <a:ext cx="4932113" cy="4932112"/>
          </a:xfrm>
          <a:prstGeom prst="rect">
            <a:avLst/>
          </a:prstGeom>
        </p:spPr>
        <p:txBody>
          <a:bodyPr lIns="91439" tIns="45719" rIns="91439" bIns="45719">
            <a:noAutofit/>
          </a:bodyPr>
          <a:lstStyle/>
          <a:p>
            <a:endParaRPr/>
          </a:p>
        </p:txBody>
      </p:sp>
      <p:sp>
        <p:nvSpPr>
          <p:cNvPr id="108" name="Maaike Verberk…"/>
          <p:cNvSpPr txBox="1">
            <a:spLocks noGrp="1"/>
          </p:cNvSpPr>
          <p:nvPr>
            <p:ph type="body" sz="quarter" idx="23"/>
          </p:nvPr>
        </p:nvSpPr>
        <p:spPr>
          <a:xfrm>
            <a:off x="6096000" y="11328400"/>
            <a:ext cx="17018000" cy="1340612"/>
          </a:xfrm>
          <a:prstGeom prst="rect">
            <a:avLst/>
          </a:prstGeom>
        </p:spPr>
        <p:txBody>
          <a:bodyPr anchor="b">
            <a:spAutoFit/>
          </a:bodyPr>
          <a:lstStyle/>
          <a:p>
            <a:pPr marL="0" indent="0">
              <a:lnSpc>
                <a:spcPts val="4800"/>
              </a:lnSpc>
              <a:buSzTx/>
              <a:buNone/>
            </a:pPr>
            <a:r>
              <a:t>Maaike Verberk</a:t>
            </a:r>
          </a:p>
          <a:p>
            <a:pPr marL="0" indent="0">
              <a:lnSpc>
                <a:spcPts val="4800"/>
              </a:lnSpc>
              <a:buSzTx/>
              <a:buNone/>
            </a:pPr>
            <a:r>
              <a:t>Algemeen directeur</a:t>
            </a:r>
          </a:p>
        </p:txBody>
      </p:sp>
      <p:sp>
        <p:nvSpPr>
          <p:cNvPr id="109"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1257582112"/>
      </p:ext>
    </p:extLst>
  </p:cSld>
  <p:clrMapOvr>
    <a:masterClrMapping/>
  </p:clrMapOvr>
  <p:transition spd="med"/>
</p:sldLayout>
</file>

<file path=ppt/slideLayouts/slideLayout97.xml><?xml version="1.0" encoding="utf-8"?>
<p:sldLayout xmlns:a="http://schemas.openxmlformats.org/drawingml/2006/main" xmlns:r="http://schemas.openxmlformats.org/officeDocument/2006/relationships" xmlns:p="http://schemas.openxmlformats.org/presentationml/2006/main" type="tx">
  <p:cSld name="quote - source">
    <p:bg>
      <p:bgPr>
        <a:solidFill>
          <a:srgbClr val="E5F4E0"/>
        </a:solidFill>
        <a:effectLst/>
      </p:bgPr>
    </p:bg>
    <p:spTree>
      <p:nvGrpSpPr>
        <p:cNvPr id="1" name=""/>
        <p:cNvGrpSpPr/>
        <p:nvPr/>
      </p:nvGrpSpPr>
      <p:grpSpPr>
        <a:xfrm>
          <a:off x="0" y="0"/>
          <a:ext cx="0" cy="0"/>
          <a:chOff x="0" y="0"/>
          <a:chExt cx="0" cy="0"/>
        </a:xfrm>
      </p:grpSpPr>
      <p:sp>
        <p:nvSpPr>
          <p:cNvPr id="116" name="“In vergelijking met het buitenland is Nederland ver in het digitaliseren van erfgoedcollecties, en dat geldt langzaam maar zeker ook voor het digitaal verbinden van de digitale collecties.”"/>
          <p:cNvSpPr txBox="1">
            <a:spLocks noGrp="1"/>
          </p:cNvSpPr>
          <p:nvPr>
            <p:ph type="body" idx="21"/>
          </p:nvPr>
        </p:nvSpPr>
        <p:spPr>
          <a:xfrm>
            <a:off x="1524000" y="1524000"/>
            <a:ext cx="21336000" cy="6512558"/>
          </a:xfrm>
          <a:prstGeom prst="rect">
            <a:avLst/>
          </a:prstGeom>
        </p:spPr>
        <p:txBody>
          <a:bodyPr>
            <a:spAutoFit/>
          </a:bodyPr>
          <a:lstStyle>
            <a:lvl1pPr marL="0" indent="0">
              <a:lnSpc>
                <a:spcPts val="10000"/>
              </a:lnSpc>
              <a:buSzTx/>
              <a:buNone/>
              <a:defRPr sz="8000">
                <a:solidFill>
                  <a:srgbClr val="38001E"/>
                </a:solidFill>
                <a:latin typeface="DM Sans Bold"/>
                <a:ea typeface="DM Sans Bold"/>
                <a:cs typeface="DM Sans Bold"/>
                <a:sym typeface="DM Sans Bold"/>
              </a:defRPr>
            </a:lvl1pPr>
          </a:lstStyle>
          <a:p>
            <a:r>
              <a:t>“In vergelijking met het buitenland is Nederland ver in het digitaliseren van erfgoedcollecties, en dat geldt langzaam maar zeker ook voor het digitaal verbinden van de digitale collecties.”</a:t>
            </a:r>
          </a:p>
        </p:txBody>
      </p:sp>
      <p:sp>
        <p:nvSpPr>
          <p:cNvPr id="117" name="Bronvermelding"/>
          <p:cNvSpPr txBox="1"/>
          <p:nvPr/>
        </p:nvSpPr>
        <p:spPr>
          <a:xfrm>
            <a:off x="1524000" y="11678215"/>
            <a:ext cx="21336000" cy="731012"/>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50800" tIns="50800" rIns="50800" bIns="50800" anchor="b">
            <a:spAutoFit/>
          </a:bodyPr>
          <a:lstStyle>
            <a:lvl1pPr>
              <a:lnSpc>
                <a:spcPts val="4800"/>
              </a:lnSpc>
            </a:lvl1pPr>
          </a:lstStyle>
          <a:p>
            <a:r>
              <a:t>Bronvermelding</a:t>
            </a:r>
          </a:p>
        </p:txBody>
      </p:sp>
      <p:sp>
        <p:nvSpPr>
          <p:cNvPr id="118"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1877549498"/>
      </p:ext>
    </p:extLst>
  </p:cSld>
  <p:clrMapOvr>
    <a:masterClrMapping/>
  </p:clrMapOvr>
  <p:transition spd="med"/>
</p:sldLayout>
</file>

<file path=ppt/slideLayouts/slideLayout98.xml><?xml version="1.0" encoding="utf-8"?>
<p:sldLayout xmlns:a="http://schemas.openxmlformats.org/drawingml/2006/main" xmlns:r="http://schemas.openxmlformats.org/officeDocument/2006/relationships" xmlns:p="http://schemas.openxmlformats.org/presentationml/2006/main" type="tx">
  <p:cSld name="long copy">
    <p:bg>
      <p:bgPr>
        <a:solidFill>
          <a:srgbClr val="E5F4E0"/>
        </a:solidFill>
        <a:effectLst/>
      </p:bgPr>
    </p:bg>
    <p:spTree>
      <p:nvGrpSpPr>
        <p:cNvPr id="1" name=""/>
        <p:cNvGrpSpPr/>
        <p:nvPr/>
      </p:nvGrpSpPr>
      <p:grpSpPr>
        <a:xfrm>
          <a:off x="0" y="0"/>
          <a:ext cx="0" cy="0"/>
          <a:chOff x="0" y="0"/>
          <a:chExt cx="0" cy="0"/>
        </a:xfrm>
      </p:grpSpPr>
      <p:sp>
        <p:nvSpPr>
          <p:cNvPr id="125" name="Lorem ipsum dolor sit amet, consectetur adipiscing elit. In dignissim mauris est, eget mollis magna cursus ut. Cras sit amet finibus massa. Curabitur hendrerit ut libero ac tempus. Ut gravida dui id pharetra cursus. Phasellus ornare, elit in faucibus con"/>
          <p:cNvSpPr txBox="1">
            <a:spLocks noGrp="1"/>
          </p:cNvSpPr>
          <p:nvPr>
            <p:ph type="body" sz="half" idx="21"/>
          </p:nvPr>
        </p:nvSpPr>
        <p:spPr>
          <a:xfrm>
            <a:off x="1562100" y="3285066"/>
            <a:ext cx="21336000" cy="6218428"/>
          </a:xfrm>
          <a:prstGeom prst="rect">
            <a:avLst/>
          </a:prstGeom>
        </p:spPr>
        <p:txBody>
          <a:bodyPr>
            <a:spAutoFit/>
          </a:bodyPr>
          <a:lstStyle/>
          <a:p>
            <a:pPr marL="0" indent="0">
              <a:lnSpc>
                <a:spcPts val="6000"/>
              </a:lnSpc>
              <a:buSzTx/>
              <a:buNone/>
              <a:defRPr sz="4400"/>
            </a:pPr>
            <a:r>
              <a:t>Lorem ipsum dolor sit amet, consectetur adipiscing elit. In dignissim mauris est, eget mollis magna cursus ut. Cras sit amet finibus massa. Curabitur hendrerit ut libero ac tempus. Ut gravida dui id pharetra cursus. Phasellus ornare, elit in faucibus condimentum, tortor lorem hendrerit lorem, quis rutrum nibh velit et est.</a:t>
            </a:r>
          </a:p>
          <a:p>
            <a:pPr marL="0" indent="0">
              <a:lnSpc>
                <a:spcPts val="6000"/>
              </a:lnSpc>
              <a:buSzTx/>
              <a:buNone/>
              <a:defRPr sz="4400"/>
            </a:pPr>
            <a:endParaRPr/>
          </a:p>
          <a:p>
            <a:pPr marL="0" indent="0">
              <a:lnSpc>
                <a:spcPts val="6000"/>
              </a:lnSpc>
              <a:buSzTx/>
              <a:buNone/>
              <a:defRPr sz="4400"/>
            </a:pPr>
            <a:r>
              <a:t>Donec sed diam et tellus hendrerit scelerisque eu tempor mauris. Fusce in malesuada diam, ut varius dolor. Ut consequat erat at ipsum ultrices, sed vehicula leo pharetra.</a:t>
            </a:r>
          </a:p>
        </p:txBody>
      </p:sp>
      <p:sp>
        <p:nvSpPr>
          <p:cNvPr id="126" name="Voorbeeld van een titel"/>
          <p:cNvSpPr txBox="1">
            <a:spLocks noGrp="1"/>
          </p:cNvSpPr>
          <p:nvPr>
            <p:ph type="body" sz="quarter" idx="22"/>
          </p:nvPr>
        </p:nvSpPr>
        <p:spPr>
          <a:xfrm>
            <a:off x="1562100" y="1659466"/>
            <a:ext cx="21336001" cy="945030"/>
          </a:xfrm>
          <a:prstGeom prst="rect">
            <a:avLst/>
          </a:prstGeom>
        </p:spPr>
        <p:txBody>
          <a:bodyPr>
            <a:spAutoFit/>
          </a:bodyPr>
          <a:lstStyle>
            <a:lvl1pPr marL="0" indent="0">
              <a:lnSpc>
                <a:spcPts val="6800"/>
              </a:lnSpc>
              <a:buSzTx/>
              <a:buNone/>
              <a:defRPr sz="6000">
                <a:latin typeface="+mn-lt"/>
                <a:ea typeface="+mn-ea"/>
                <a:cs typeface="+mn-cs"/>
                <a:sym typeface="Criteria CF Bold"/>
              </a:defRPr>
            </a:lvl1pPr>
          </a:lstStyle>
          <a:p>
            <a:r>
              <a:t>Voorbeeld van een titel</a:t>
            </a:r>
          </a:p>
        </p:txBody>
      </p:sp>
      <p:sp>
        <p:nvSpPr>
          <p:cNvPr id="127" name="Managementprogramma"/>
          <p:cNvSpPr txBox="1">
            <a:spLocks noGrp="1"/>
          </p:cNvSpPr>
          <p:nvPr>
            <p:ph type="body" sz="quarter" idx="23"/>
          </p:nvPr>
        </p:nvSpPr>
        <p:spPr>
          <a:xfrm>
            <a:off x="1524000" y="11683999"/>
            <a:ext cx="9144000" cy="698501"/>
          </a:xfrm>
          <a:prstGeom prst="rect">
            <a:avLst/>
          </a:prstGeom>
        </p:spPr>
        <p:txBody>
          <a:bodyPr anchor="b">
            <a:spAutoFit/>
          </a:bodyPr>
          <a:lstStyle>
            <a:lvl1pPr marL="0" indent="0">
              <a:buSzTx/>
              <a:buNone/>
            </a:lvl1pPr>
          </a:lstStyle>
          <a:p>
            <a:r>
              <a:t>Managementprogramma</a:t>
            </a:r>
          </a:p>
        </p:txBody>
      </p:sp>
      <p:sp>
        <p:nvSpPr>
          <p:cNvPr id="128" name="Image"/>
          <p:cNvSpPr>
            <a:spLocks noGrp="1"/>
          </p:cNvSpPr>
          <p:nvPr>
            <p:ph type="pic" sz="quarter" idx="24"/>
          </p:nvPr>
        </p:nvSpPr>
        <p:spPr>
          <a:xfrm>
            <a:off x="20535896" y="11738323"/>
            <a:ext cx="2324103" cy="589854"/>
          </a:xfrm>
          <a:prstGeom prst="rect">
            <a:avLst/>
          </a:prstGeom>
        </p:spPr>
        <p:txBody>
          <a:bodyPr lIns="91439" tIns="45719" rIns="91439" bIns="45719">
            <a:noAutofit/>
          </a:bodyPr>
          <a:lstStyle/>
          <a:p>
            <a:endParaRPr/>
          </a:p>
        </p:txBody>
      </p:sp>
      <p:sp>
        <p:nvSpPr>
          <p:cNvPr id="129"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3598400192"/>
      </p:ext>
    </p:extLst>
  </p:cSld>
  <p:clrMapOvr>
    <a:masterClrMapping/>
  </p:clrMapOvr>
  <p:transition spd="med"/>
</p:sldLayout>
</file>

<file path=ppt/slideLayouts/slideLayout99.xml><?xml version="1.0" encoding="utf-8"?>
<p:sldLayout xmlns:a="http://schemas.openxmlformats.org/drawingml/2006/main" xmlns:r="http://schemas.openxmlformats.org/officeDocument/2006/relationships" xmlns:p="http://schemas.openxmlformats.org/presentationml/2006/main" type="tx">
  <p:cSld name="bulletpoints">
    <p:bg>
      <p:bgPr>
        <a:solidFill>
          <a:srgbClr val="E5F4E0"/>
        </a:solidFill>
        <a:effectLst/>
      </p:bgPr>
    </p:bg>
    <p:spTree>
      <p:nvGrpSpPr>
        <p:cNvPr id="1" name=""/>
        <p:cNvGrpSpPr/>
        <p:nvPr/>
      </p:nvGrpSpPr>
      <p:grpSpPr>
        <a:xfrm>
          <a:off x="0" y="0"/>
          <a:ext cx="0" cy="0"/>
          <a:chOff x="0" y="0"/>
          <a:chExt cx="0" cy="0"/>
        </a:xfrm>
      </p:grpSpPr>
      <p:sp>
        <p:nvSpPr>
          <p:cNvPr id="136" name="Managementprogramma"/>
          <p:cNvSpPr txBox="1">
            <a:spLocks noGrp="1"/>
          </p:cNvSpPr>
          <p:nvPr>
            <p:ph type="body" sz="quarter" idx="21"/>
          </p:nvPr>
        </p:nvSpPr>
        <p:spPr>
          <a:xfrm>
            <a:off x="1524000" y="11683999"/>
            <a:ext cx="9144000" cy="698501"/>
          </a:xfrm>
          <a:prstGeom prst="rect">
            <a:avLst/>
          </a:prstGeom>
        </p:spPr>
        <p:txBody>
          <a:bodyPr anchor="b">
            <a:spAutoFit/>
          </a:bodyPr>
          <a:lstStyle>
            <a:lvl1pPr marL="0" indent="0">
              <a:buSzTx/>
              <a:buNone/>
            </a:lvl1pPr>
          </a:lstStyle>
          <a:p>
            <a:r>
              <a:t>Managementprogramma</a:t>
            </a:r>
          </a:p>
        </p:txBody>
      </p:sp>
      <p:sp>
        <p:nvSpPr>
          <p:cNvPr id="137" name="Image"/>
          <p:cNvSpPr>
            <a:spLocks noGrp="1"/>
          </p:cNvSpPr>
          <p:nvPr>
            <p:ph type="pic" sz="quarter" idx="22"/>
          </p:nvPr>
        </p:nvSpPr>
        <p:spPr>
          <a:xfrm>
            <a:off x="20535896" y="11738323"/>
            <a:ext cx="2324103" cy="589854"/>
          </a:xfrm>
          <a:prstGeom prst="rect">
            <a:avLst/>
          </a:prstGeom>
        </p:spPr>
        <p:txBody>
          <a:bodyPr lIns="91439" tIns="45719" rIns="91439" bIns="45719">
            <a:noAutofit/>
          </a:bodyPr>
          <a:lstStyle/>
          <a:p>
            <a:endParaRPr/>
          </a:p>
        </p:txBody>
      </p:sp>
      <p:sp>
        <p:nvSpPr>
          <p:cNvPr id="138" name="Voorbeeld van een titel"/>
          <p:cNvSpPr txBox="1">
            <a:spLocks noGrp="1"/>
          </p:cNvSpPr>
          <p:nvPr>
            <p:ph type="body" sz="quarter" idx="23"/>
          </p:nvPr>
        </p:nvSpPr>
        <p:spPr>
          <a:xfrm>
            <a:off x="1574800" y="1663700"/>
            <a:ext cx="21336001" cy="945029"/>
          </a:xfrm>
          <a:prstGeom prst="rect">
            <a:avLst/>
          </a:prstGeom>
        </p:spPr>
        <p:txBody>
          <a:bodyPr>
            <a:spAutoFit/>
          </a:bodyPr>
          <a:lstStyle>
            <a:lvl1pPr marL="0" indent="0">
              <a:lnSpc>
                <a:spcPts val="6800"/>
              </a:lnSpc>
              <a:buSzTx/>
              <a:buNone/>
              <a:defRPr sz="6000">
                <a:latin typeface="+mn-lt"/>
                <a:ea typeface="+mn-ea"/>
                <a:cs typeface="+mn-cs"/>
                <a:sym typeface="Criteria CF Bold"/>
              </a:defRPr>
            </a:lvl1pPr>
          </a:lstStyle>
          <a:p>
            <a:r>
              <a:t>Voorbeeld van een titel</a:t>
            </a:r>
          </a:p>
        </p:txBody>
      </p:sp>
      <p:sp>
        <p:nvSpPr>
          <p:cNvPr id="139" name="Lorem ipsum dolor sit amet, consectetur adipiscing elit. In dignissim mauris est, eget mollis magna cursus ut.…"/>
          <p:cNvSpPr txBox="1">
            <a:spLocks noGrp="1"/>
          </p:cNvSpPr>
          <p:nvPr>
            <p:ph type="body" idx="24"/>
          </p:nvPr>
        </p:nvSpPr>
        <p:spPr>
          <a:xfrm>
            <a:off x="1574800" y="3289300"/>
            <a:ext cx="21336001" cy="6980427"/>
          </a:xfrm>
          <a:prstGeom prst="rect">
            <a:avLst/>
          </a:prstGeom>
        </p:spPr>
        <p:txBody>
          <a:bodyPr>
            <a:spAutoFit/>
          </a:bodyPr>
          <a:lstStyle/>
          <a:p>
            <a:pPr marL="508000" indent="-508000">
              <a:lnSpc>
                <a:spcPts val="6000"/>
              </a:lnSpc>
              <a:spcBef>
                <a:spcPts val="6000"/>
              </a:spcBef>
              <a:buSzPct val="100000"/>
              <a:defRPr sz="4400"/>
            </a:pPr>
            <a:r>
              <a:t>Lorem ipsum dolor sit amet, consectetur adipiscing elit. In dignissim mauris est, eget mollis magna cursus ut.</a:t>
            </a:r>
          </a:p>
          <a:p>
            <a:pPr marL="508000" indent="-508000">
              <a:lnSpc>
                <a:spcPts val="6000"/>
              </a:lnSpc>
              <a:spcBef>
                <a:spcPts val="6000"/>
              </a:spcBef>
              <a:buSzPct val="100000"/>
              <a:defRPr sz="4400"/>
            </a:pPr>
            <a:r>
              <a:t>Cras sit amet finibus massa. Curabitur hendrerit ut libero ac tempus.</a:t>
            </a:r>
          </a:p>
          <a:p>
            <a:pPr marL="508000" indent="-508000">
              <a:lnSpc>
                <a:spcPts val="6000"/>
              </a:lnSpc>
              <a:spcBef>
                <a:spcPts val="6000"/>
              </a:spcBef>
              <a:buSzPct val="100000"/>
              <a:defRPr sz="4400"/>
            </a:pPr>
            <a:r>
              <a:t>Phasellus ornare, elit in faucibus condimentum, tortor lorem hendrerit lorem, quis rutrum nibh velit et est.</a:t>
            </a:r>
          </a:p>
          <a:p>
            <a:pPr marL="508000" indent="-508000">
              <a:lnSpc>
                <a:spcPts val="6000"/>
              </a:lnSpc>
              <a:spcBef>
                <a:spcPts val="6000"/>
              </a:spcBef>
              <a:buSzPct val="100000"/>
              <a:defRPr sz="4400"/>
            </a:pPr>
            <a:r>
              <a:t>Donec sed diam et tellus hendrerit scelerisque eu tempor mauris.</a:t>
            </a:r>
          </a:p>
        </p:txBody>
      </p:sp>
      <p:sp>
        <p:nvSpPr>
          <p:cNvPr id="140"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3375495139"/>
      </p:ext>
    </p:extLst>
  </p:cSld>
  <p:clrMapOvr>
    <a:masterClrMapping/>
  </p:clrMapOvr>
  <p:transition spd="med"/>
</p:sldLayout>
</file>

<file path=ppt/slideLayouts/slideLayout100.xml><?xml version="1.0" encoding="utf-8"?>
<p:sldLayout xmlns:a="http://schemas.openxmlformats.org/drawingml/2006/main" xmlns:r="http://schemas.openxmlformats.org/officeDocument/2006/relationships" xmlns:p="http://schemas.openxmlformats.org/presentationml/2006/main" type="tx">
  <p:cSld name="half page - 1">
    <p:bg>
      <p:bgPr>
        <a:solidFill>
          <a:srgbClr val="FFD3E2"/>
        </a:solidFill>
        <a:effectLst/>
      </p:bgPr>
    </p:bg>
    <p:spTree>
      <p:nvGrpSpPr>
        <p:cNvPr id="1" name=""/>
        <p:cNvGrpSpPr/>
        <p:nvPr/>
      </p:nvGrpSpPr>
      <p:grpSpPr>
        <a:xfrm>
          <a:off x="0" y="0"/>
          <a:ext cx="0" cy="0"/>
          <a:chOff x="0" y="0"/>
          <a:chExt cx="0" cy="0"/>
        </a:xfrm>
      </p:grpSpPr>
      <p:sp>
        <p:nvSpPr>
          <p:cNvPr id="147" name="Image"/>
          <p:cNvSpPr>
            <a:spLocks noGrp="1"/>
          </p:cNvSpPr>
          <p:nvPr>
            <p:ph type="pic" idx="21"/>
          </p:nvPr>
        </p:nvSpPr>
        <p:spPr>
          <a:xfrm>
            <a:off x="12201200" y="0"/>
            <a:ext cx="12192001" cy="13716000"/>
          </a:xfrm>
          <a:prstGeom prst="rect">
            <a:avLst/>
          </a:prstGeom>
        </p:spPr>
        <p:txBody>
          <a:bodyPr lIns="91439" tIns="45719" rIns="91439" bIns="45719">
            <a:noAutofit/>
          </a:bodyPr>
          <a:lstStyle/>
          <a:p>
            <a:endParaRPr/>
          </a:p>
        </p:txBody>
      </p:sp>
      <p:sp>
        <p:nvSpPr>
          <p:cNvPr id="148" name="In dignissim mauris est, eget mollis magna cursus ut. Cras sit amet finibus massa. Lorem ipsum dolor sit amet, consectetur adipiscing.…"/>
          <p:cNvSpPr txBox="1">
            <a:spLocks noGrp="1"/>
          </p:cNvSpPr>
          <p:nvPr>
            <p:ph type="body" sz="quarter" idx="22"/>
          </p:nvPr>
        </p:nvSpPr>
        <p:spPr>
          <a:xfrm>
            <a:off x="1562100" y="4250266"/>
            <a:ext cx="9144000" cy="6853428"/>
          </a:xfrm>
          <a:prstGeom prst="rect">
            <a:avLst/>
          </a:prstGeom>
        </p:spPr>
        <p:txBody>
          <a:bodyPr>
            <a:spAutoFit/>
          </a:bodyPr>
          <a:lstStyle/>
          <a:p>
            <a:pPr marL="0" indent="0">
              <a:buSzTx/>
              <a:buNone/>
              <a:defRPr sz="4400"/>
            </a:pPr>
            <a:r>
              <a:t>In dignissim mauris est, eget mollis magna cursus ut. Cras sit amet finibus massa. Lorem ipsum dolor sit amet, consectetur adipiscing.</a:t>
            </a:r>
          </a:p>
          <a:p>
            <a:pPr marL="0" indent="0">
              <a:buSzTx/>
              <a:buNone/>
              <a:defRPr sz="4400"/>
            </a:pPr>
            <a:endParaRPr/>
          </a:p>
          <a:p>
            <a:pPr marL="0" indent="0">
              <a:lnSpc>
                <a:spcPts val="6000"/>
              </a:lnSpc>
              <a:buSzTx/>
              <a:buNone/>
              <a:defRPr sz="4400"/>
            </a:pPr>
            <a:r>
              <a:t>Curabitur hendrerit ut libero ac tempus. Ut gravida dui id pharetra cursus. Phasellus ornare, elit in faucibus condimentum, tortor.</a:t>
            </a:r>
          </a:p>
        </p:txBody>
      </p:sp>
      <p:sp>
        <p:nvSpPr>
          <p:cNvPr id="149" name="Rectangle"/>
          <p:cNvSpPr/>
          <p:nvPr/>
        </p:nvSpPr>
        <p:spPr>
          <a:xfrm>
            <a:off x="12207292" y="7046660"/>
            <a:ext cx="12179817" cy="6671933"/>
          </a:xfrm>
          <a:prstGeom prst="rect">
            <a:avLst/>
          </a:prstGeom>
          <a:gradFill>
            <a:gsLst>
              <a:gs pos="0">
                <a:srgbClr val="38001E">
                  <a:alpha val="0"/>
                </a:srgbClr>
              </a:gs>
              <a:gs pos="100000">
                <a:srgbClr val="38001E">
                  <a:alpha val="50000"/>
                </a:srgbClr>
              </a:gs>
            </a:gsLst>
            <a:lin ang="5400000"/>
          </a:gradFill>
          <a:ln w="12700">
            <a:miter lim="400000"/>
          </a:ln>
        </p:spPr>
        <p:txBody>
          <a:bodyPr lIns="50800" tIns="50800" rIns="50800" bIns="50800" anchor="ctr"/>
          <a:lstStyle/>
          <a:p>
            <a:pPr algn="ctr" defTabSz="825500">
              <a:defRPr sz="3200">
                <a:solidFill>
                  <a:srgbClr val="38001E">
                    <a:alpha val="0"/>
                  </a:srgbClr>
                </a:solidFill>
                <a:latin typeface="Helvetica Neue Medium"/>
                <a:ea typeface="Helvetica Neue Medium"/>
                <a:cs typeface="Helvetica Neue Medium"/>
                <a:sym typeface="Helvetica Neue Medium"/>
              </a:defRPr>
            </a:pPr>
            <a:endParaRPr/>
          </a:p>
        </p:txBody>
      </p:sp>
      <p:sp>
        <p:nvSpPr>
          <p:cNvPr id="150" name="Afbeelding met lopende tekst"/>
          <p:cNvSpPr txBox="1">
            <a:spLocks noGrp="1"/>
          </p:cNvSpPr>
          <p:nvPr>
            <p:ph type="body" sz="quarter" idx="23"/>
          </p:nvPr>
        </p:nvSpPr>
        <p:spPr>
          <a:xfrm>
            <a:off x="1562100" y="1710266"/>
            <a:ext cx="9144000" cy="1808630"/>
          </a:xfrm>
          <a:prstGeom prst="rect">
            <a:avLst/>
          </a:prstGeom>
        </p:spPr>
        <p:txBody>
          <a:bodyPr>
            <a:spAutoFit/>
          </a:bodyPr>
          <a:lstStyle>
            <a:lvl1pPr marL="0" indent="0">
              <a:lnSpc>
                <a:spcPts val="6800"/>
              </a:lnSpc>
              <a:buSzTx/>
              <a:buNone/>
              <a:defRPr sz="6000">
                <a:latin typeface="+mn-lt"/>
                <a:ea typeface="+mn-ea"/>
                <a:cs typeface="+mn-cs"/>
                <a:sym typeface="Criteria CF Bold"/>
              </a:defRPr>
            </a:lvl1pPr>
          </a:lstStyle>
          <a:p>
            <a:r>
              <a:t>Afbeelding met lopende tekst</a:t>
            </a:r>
          </a:p>
        </p:txBody>
      </p:sp>
      <p:sp>
        <p:nvSpPr>
          <p:cNvPr id="151" name="Image"/>
          <p:cNvSpPr>
            <a:spLocks noGrp="1"/>
          </p:cNvSpPr>
          <p:nvPr>
            <p:ph type="pic" sz="quarter" idx="24"/>
          </p:nvPr>
        </p:nvSpPr>
        <p:spPr>
          <a:xfrm>
            <a:off x="20535898" y="11738371"/>
            <a:ext cx="2324102" cy="589854"/>
          </a:xfrm>
          <a:prstGeom prst="rect">
            <a:avLst/>
          </a:prstGeom>
        </p:spPr>
        <p:txBody>
          <a:bodyPr lIns="91439" tIns="45719" rIns="91439" bIns="45719">
            <a:noAutofit/>
          </a:bodyPr>
          <a:lstStyle/>
          <a:p>
            <a:endParaRPr/>
          </a:p>
        </p:txBody>
      </p:sp>
      <p:sp>
        <p:nvSpPr>
          <p:cNvPr id="152" name="Managementprogramma"/>
          <p:cNvSpPr txBox="1">
            <a:spLocks noGrp="1"/>
          </p:cNvSpPr>
          <p:nvPr>
            <p:ph type="body" sz="quarter" idx="25"/>
          </p:nvPr>
        </p:nvSpPr>
        <p:spPr>
          <a:xfrm>
            <a:off x="1524000" y="11683999"/>
            <a:ext cx="9144000" cy="698501"/>
          </a:xfrm>
          <a:prstGeom prst="rect">
            <a:avLst/>
          </a:prstGeom>
        </p:spPr>
        <p:txBody>
          <a:bodyPr anchor="b">
            <a:spAutoFit/>
          </a:bodyPr>
          <a:lstStyle>
            <a:lvl1pPr marL="0" indent="0">
              <a:buSzTx/>
              <a:buNone/>
            </a:lvl1pPr>
          </a:lstStyle>
          <a:p>
            <a:r>
              <a:t>Managementprogramma</a:t>
            </a:r>
          </a:p>
        </p:txBody>
      </p:sp>
      <p:sp>
        <p:nvSpPr>
          <p:cNvPr id="153"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1444254025"/>
      </p:ext>
    </p:extLst>
  </p:cSld>
  <p:clrMapOvr>
    <a:masterClrMapping/>
  </p:clrMapOvr>
  <p:transition spd="med"/>
</p:sldLayout>
</file>

<file path=ppt/slideLayouts/slideLayout101.xml><?xml version="1.0" encoding="utf-8"?>
<p:sldLayout xmlns:a="http://schemas.openxmlformats.org/drawingml/2006/main" xmlns:r="http://schemas.openxmlformats.org/officeDocument/2006/relationships" xmlns:p="http://schemas.openxmlformats.org/presentationml/2006/main" type="tx">
  <p:cSld name="hlaf page - 2">
    <p:bg>
      <p:bgPr>
        <a:solidFill>
          <a:srgbClr val="FFD3E2"/>
        </a:solidFill>
        <a:effectLst/>
      </p:bgPr>
    </p:bg>
    <p:spTree>
      <p:nvGrpSpPr>
        <p:cNvPr id="1" name=""/>
        <p:cNvGrpSpPr/>
        <p:nvPr/>
      </p:nvGrpSpPr>
      <p:grpSpPr>
        <a:xfrm>
          <a:off x="0" y="0"/>
          <a:ext cx="0" cy="0"/>
          <a:chOff x="0" y="0"/>
          <a:chExt cx="0" cy="0"/>
        </a:xfrm>
      </p:grpSpPr>
      <p:sp>
        <p:nvSpPr>
          <p:cNvPr id="160" name="In dignissim mauris est, eget mollis magna cursus ut. Cras sit amet finibus massa. Lorem ipsum dolor sit amet, consectetur adipiscing.…"/>
          <p:cNvSpPr txBox="1">
            <a:spLocks noGrp="1"/>
          </p:cNvSpPr>
          <p:nvPr>
            <p:ph type="body" sz="quarter" idx="21"/>
          </p:nvPr>
        </p:nvSpPr>
        <p:spPr>
          <a:xfrm>
            <a:off x="1562100" y="4250266"/>
            <a:ext cx="9144000" cy="6853428"/>
          </a:xfrm>
          <a:prstGeom prst="rect">
            <a:avLst/>
          </a:prstGeom>
        </p:spPr>
        <p:txBody>
          <a:bodyPr>
            <a:spAutoFit/>
          </a:bodyPr>
          <a:lstStyle/>
          <a:p>
            <a:pPr marL="0" indent="0">
              <a:buSzTx/>
              <a:buNone/>
              <a:defRPr sz="4400"/>
            </a:pPr>
            <a:r>
              <a:t>In dignissim mauris est, eget mollis magna cursus ut. Cras sit amet finibus massa. Lorem ipsum dolor sit amet, consectetur adipiscing.</a:t>
            </a:r>
          </a:p>
          <a:p>
            <a:pPr marL="0" indent="0">
              <a:buSzTx/>
              <a:buNone/>
              <a:defRPr sz="4400"/>
            </a:pPr>
            <a:endParaRPr/>
          </a:p>
          <a:p>
            <a:pPr marL="0" indent="0">
              <a:lnSpc>
                <a:spcPts val="6000"/>
              </a:lnSpc>
              <a:buSzTx/>
              <a:buNone/>
              <a:defRPr sz="4400"/>
            </a:pPr>
            <a:r>
              <a:t>Curabitur hendrerit ut libero ac tempus. Ut gravida dui id pharetra cursus. Phasellus ornare, elit in faucibus condimentum, tortor.</a:t>
            </a:r>
          </a:p>
        </p:txBody>
      </p:sp>
      <p:sp>
        <p:nvSpPr>
          <p:cNvPr id="161" name="Afbeelding met lopende tekst"/>
          <p:cNvSpPr txBox="1">
            <a:spLocks noGrp="1"/>
          </p:cNvSpPr>
          <p:nvPr>
            <p:ph type="body" sz="quarter" idx="22"/>
          </p:nvPr>
        </p:nvSpPr>
        <p:spPr>
          <a:xfrm>
            <a:off x="1562100" y="1710266"/>
            <a:ext cx="9144000" cy="1808630"/>
          </a:xfrm>
          <a:prstGeom prst="rect">
            <a:avLst/>
          </a:prstGeom>
        </p:spPr>
        <p:txBody>
          <a:bodyPr>
            <a:spAutoFit/>
          </a:bodyPr>
          <a:lstStyle>
            <a:lvl1pPr marL="0" indent="0">
              <a:lnSpc>
                <a:spcPts val="6800"/>
              </a:lnSpc>
              <a:buSzTx/>
              <a:buNone/>
              <a:defRPr sz="6000">
                <a:latin typeface="+mn-lt"/>
                <a:ea typeface="+mn-ea"/>
                <a:cs typeface="+mn-cs"/>
                <a:sym typeface="Criteria CF Bold"/>
              </a:defRPr>
            </a:lvl1pPr>
          </a:lstStyle>
          <a:p>
            <a:r>
              <a:t>Afbeelding met lopende tekst</a:t>
            </a:r>
          </a:p>
        </p:txBody>
      </p:sp>
      <p:sp>
        <p:nvSpPr>
          <p:cNvPr id="162" name="Managementprogramma"/>
          <p:cNvSpPr txBox="1">
            <a:spLocks noGrp="1"/>
          </p:cNvSpPr>
          <p:nvPr>
            <p:ph type="body" sz="quarter" idx="23"/>
          </p:nvPr>
        </p:nvSpPr>
        <p:spPr>
          <a:xfrm>
            <a:off x="1524000" y="11683999"/>
            <a:ext cx="9144000" cy="698501"/>
          </a:xfrm>
          <a:prstGeom prst="rect">
            <a:avLst/>
          </a:prstGeom>
        </p:spPr>
        <p:txBody>
          <a:bodyPr anchor="b">
            <a:spAutoFit/>
          </a:bodyPr>
          <a:lstStyle>
            <a:lvl1pPr marL="0" indent="0">
              <a:buSzTx/>
              <a:buNone/>
            </a:lvl1pPr>
          </a:lstStyle>
          <a:p>
            <a:r>
              <a:t>Managementprogramma</a:t>
            </a:r>
          </a:p>
        </p:txBody>
      </p:sp>
      <p:sp>
        <p:nvSpPr>
          <p:cNvPr id="163" name="Rectangle"/>
          <p:cNvSpPr/>
          <p:nvPr/>
        </p:nvSpPr>
        <p:spPr>
          <a:xfrm>
            <a:off x="12192000" y="0"/>
            <a:ext cx="12192000" cy="13716000"/>
          </a:xfrm>
          <a:prstGeom prst="rect">
            <a:avLst/>
          </a:prstGeom>
          <a:solidFill>
            <a:srgbClr val="000000">
              <a:alpha val="10029"/>
            </a:srgbClr>
          </a:solidFill>
          <a:ln w="12700">
            <a:miter lim="400000"/>
          </a:ln>
        </p:spPr>
        <p:txBody>
          <a:bodyPr lIns="50800" tIns="50800" rIns="50800" bIns="50800" anchor="ctr"/>
          <a:lstStyle/>
          <a:p>
            <a:pPr algn="ctr" defTabSz="825500">
              <a:defRPr sz="3200">
                <a:solidFill>
                  <a:srgbClr val="000000"/>
                </a:solidFill>
                <a:latin typeface="Helvetica Neue Medium"/>
                <a:ea typeface="Helvetica Neue Medium"/>
                <a:cs typeface="Helvetica Neue Medium"/>
                <a:sym typeface="Helvetica Neue Medium"/>
              </a:defRPr>
            </a:pPr>
            <a:endParaRPr/>
          </a:p>
        </p:txBody>
      </p:sp>
      <p:sp>
        <p:nvSpPr>
          <p:cNvPr id="164" name="Image"/>
          <p:cNvSpPr>
            <a:spLocks noGrp="1"/>
          </p:cNvSpPr>
          <p:nvPr>
            <p:ph type="pic" sz="half" idx="24"/>
          </p:nvPr>
        </p:nvSpPr>
        <p:spPr>
          <a:xfrm>
            <a:off x="13583046" y="1689605"/>
            <a:ext cx="9409971" cy="10586217"/>
          </a:xfrm>
          <a:prstGeom prst="rect">
            <a:avLst/>
          </a:prstGeom>
        </p:spPr>
        <p:txBody>
          <a:bodyPr lIns="91439" tIns="45719" rIns="91439" bIns="45719">
            <a:noAutofit/>
          </a:bodyPr>
          <a:lstStyle/>
          <a:p>
            <a:endParaRPr/>
          </a:p>
        </p:txBody>
      </p:sp>
      <p:sp>
        <p:nvSpPr>
          <p:cNvPr id="165"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3744679309"/>
      </p:ext>
    </p:extLst>
  </p:cSld>
  <p:clrMapOvr>
    <a:masterClrMapping/>
  </p:clrMapOvr>
  <p:transition spd="med"/>
</p:sldLayout>
</file>

<file path=ppt/slideLayouts/slideLayout102.xml><?xml version="1.0" encoding="utf-8"?>
<p:sldLayout xmlns:a="http://schemas.openxmlformats.org/drawingml/2006/main" xmlns:r="http://schemas.openxmlformats.org/officeDocument/2006/relationships" xmlns:p="http://schemas.openxmlformats.org/presentationml/2006/main" type="tx">
  <p:cSld name="centre image">
    <p:bg>
      <p:bgPr>
        <a:solidFill>
          <a:srgbClr val="FFD3E2"/>
        </a:solidFill>
        <a:effectLst/>
      </p:bgPr>
    </p:bg>
    <p:spTree>
      <p:nvGrpSpPr>
        <p:cNvPr id="1" name=""/>
        <p:cNvGrpSpPr/>
        <p:nvPr/>
      </p:nvGrpSpPr>
      <p:grpSpPr>
        <a:xfrm>
          <a:off x="0" y="0"/>
          <a:ext cx="0" cy="0"/>
          <a:chOff x="0" y="0"/>
          <a:chExt cx="0" cy="0"/>
        </a:xfrm>
      </p:grpSpPr>
      <p:sp>
        <p:nvSpPr>
          <p:cNvPr id="172" name="Image"/>
          <p:cNvSpPr>
            <a:spLocks noGrp="1"/>
          </p:cNvSpPr>
          <p:nvPr>
            <p:ph type="pic" sz="half" idx="21"/>
          </p:nvPr>
        </p:nvSpPr>
        <p:spPr>
          <a:xfrm>
            <a:off x="6955669" y="967091"/>
            <a:ext cx="10472727" cy="11781818"/>
          </a:xfrm>
          <a:prstGeom prst="rect">
            <a:avLst/>
          </a:prstGeom>
        </p:spPr>
        <p:txBody>
          <a:bodyPr lIns="91439" tIns="45719" rIns="91439" bIns="45719">
            <a:noAutofit/>
          </a:bodyPr>
          <a:lstStyle/>
          <a:p>
            <a:endParaRPr/>
          </a:p>
        </p:txBody>
      </p:sp>
      <p:sp>
        <p:nvSpPr>
          <p:cNvPr id="173"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3186042371"/>
      </p:ext>
    </p:extLst>
  </p:cSld>
  <p:clrMapOvr>
    <a:masterClrMapping/>
  </p:clrMapOvr>
  <p:transition spd="med"/>
</p:sldLayout>
</file>

<file path=ppt/slideLayouts/slideLayout103.xml><?xml version="1.0" encoding="utf-8"?>
<p:sldLayout xmlns:a="http://schemas.openxmlformats.org/drawingml/2006/main" xmlns:r="http://schemas.openxmlformats.org/officeDocument/2006/relationships" xmlns:p="http://schemas.openxmlformats.org/presentationml/2006/main" type="tx">
  <p:cSld name="blank copy">
    <p:bg>
      <p:bgPr>
        <a:solidFill>
          <a:srgbClr val="E5F4E0"/>
        </a:solidFill>
        <a:effectLst/>
      </p:bgPr>
    </p:bg>
    <p:spTree>
      <p:nvGrpSpPr>
        <p:cNvPr id="1" name=""/>
        <p:cNvGrpSpPr/>
        <p:nvPr/>
      </p:nvGrpSpPr>
      <p:grpSpPr>
        <a:xfrm>
          <a:off x="0" y="0"/>
          <a:ext cx="0" cy="0"/>
          <a:chOff x="0" y="0"/>
          <a:chExt cx="0" cy="0"/>
        </a:xfrm>
      </p:grpSpPr>
      <p:sp>
        <p:nvSpPr>
          <p:cNvPr id="180" name="Image"/>
          <p:cNvSpPr>
            <a:spLocks noGrp="1"/>
          </p:cNvSpPr>
          <p:nvPr>
            <p:ph type="pic" idx="21"/>
          </p:nvPr>
        </p:nvSpPr>
        <p:spPr>
          <a:xfrm>
            <a:off x="10673968" y="-12700"/>
            <a:ext cx="13738998" cy="13741400"/>
          </a:xfrm>
          <a:prstGeom prst="rect">
            <a:avLst/>
          </a:prstGeom>
        </p:spPr>
        <p:txBody>
          <a:bodyPr lIns="91439" tIns="45719" rIns="91439" bIns="45719">
            <a:noAutofit/>
          </a:bodyPr>
          <a:lstStyle/>
          <a:p>
            <a:endParaRPr/>
          </a:p>
        </p:txBody>
      </p:sp>
      <p:sp>
        <p:nvSpPr>
          <p:cNvPr id="181" name="Lorem ipsum dolor sit amet, consectetur adipiscing elit.…"/>
          <p:cNvSpPr txBox="1">
            <a:spLocks noGrp="1"/>
          </p:cNvSpPr>
          <p:nvPr>
            <p:ph type="body" sz="quarter" idx="22"/>
          </p:nvPr>
        </p:nvSpPr>
        <p:spPr>
          <a:xfrm>
            <a:off x="1562100" y="4216400"/>
            <a:ext cx="9144000" cy="5456427"/>
          </a:xfrm>
          <a:prstGeom prst="rect">
            <a:avLst/>
          </a:prstGeom>
        </p:spPr>
        <p:txBody>
          <a:bodyPr>
            <a:spAutoFit/>
          </a:bodyPr>
          <a:lstStyle/>
          <a:p>
            <a:pPr marL="508000" indent="-508000">
              <a:lnSpc>
                <a:spcPts val="6000"/>
              </a:lnSpc>
              <a:spcBef>
                <a:spcPts val="6000"/>
              </a:spcBef>
              <a:buSzPct val="100000"/>
              <a:defRPr sz="4400"/>
            </a:pPr>
            <a:r>
              <a:t>Lorem ipsum dolor sit amet, consectetur adipiscing elit.</a:t>
            </a:r>
          </a:p>
          <a:p>
            <a:pPr marL="508000" indent="-508000">
              <a:lnSpc>
                <a:spcPts val="6000"/>
              </a:lnSpc>
              <a:spcBef>
                <a:spcPts val="6000"/>
              </a:spcBef>
              <a:buSzPct val="100000"/>
              <a:defRPr sz="4400"/>
            </a:pPr>
            <a:r>
              <a:t>Cras sit amet finibus massa.</a:t>
            </a:r>
          </a:p>
          <a:p>
            <a:pPr marL="508000" indent="-508000">
              <a:lnSpc>
                <a:spcPts val="6000"/>
              </a:lnSpc>
              <a:spcBef>
                <a:spcPts val="6000"/>
              </a:spcBef>
              <a:buSzPct val="100000"/>
              <a:defRPr sz="4400"/>
            </a:pPr>
            <a:r>
              <a:t>Curabitur hendrerit ut libero ac tempus.</a:t>
            </a:r>
          </a:p>
        </p:txBody>
      </p:sp>
      <p:sp>
        <p:nvSpPr>
          <p:cNvPr id="182" name="Rectangle"/>
          <p:cNvSpPr/>
          <p:nvPr/>
        </p:nvSpPr>
        <p:spPr>
          <a:xfrm>
            <a:off x="12194592" y="6860592"/>
            <a:ext cx="12192517" cy="6858001"/>
          </a:xfrm>
          <a:prstGeom prst="rect">
            <a:avLst/>
          </a:prstGeom>
          <a:gradFill>
            <a:gsLst>
              <a:gs pos="0">
                <a:srgbClr val="38001E">
                  <a:alpha val="0"/>
                </a:srgbClr>
              </a:gs>
              <a:gs pos="100000">
                <a:srgbClr val="38001E">
                  <a:alpha val="50000"/>
                </a:srgbClr>
              </a:gs>
            </a:gsLst>
            <a:lin ang="5400000"/>
          </a:gradFill>
          <a:ln w="12700">
            <a:miter lim="400000"/>
          </a:ln>
        </p:spPr>
        <p:txBody>
          <a:bodyPr lIns="50800" tIns="50800" rIns="50800" bIns="50800" anchor="ctr"/>
          <a:lstStyle/>
          <a:p>
            <a:pPr algn="ctr" defTabSz="825500">
              <a:defRPr sz="3200">
                <a:solidFill>
                  <a:srgbClr val="38001E">
                    <a:alpha val="0"/>
                  </a:srgbClr>
                </a:solidFill>
                <a:latin typeface="Helvetica Neue Medium"/>
                <a:ea typeface="Helvetica Neue Medium"/>
                <a:cs typeface="Helvetica Neue Medium"/>
                <a:sym typeface="Helvetica Neue Medium"/>
              </a:defRPr>
            </a:pPr>
            <a:endParaRPr/>
          </a:p>
        </p:txBody>
      </p:sp>
      <p:sp>
        <p:nvSpPr>
          <p:cNvPr id="183" name="Afbeelding met lopende tekst"/>
          <p:cNvSpPr txBox="1">
            <a:spLocks noGrp="1"/>
          </p:cNvSpPr>
          <p:nvPr>
            <p:ph type="body" sz="quarter" idx="23"/>
          </p:nvPr>
        </p:nvSpPr>
        <p:spPr>
          <a:xfrm>
            <a:off x="1562100" y="1676400"/>
            <a:ext cx="9144000" cy="1808629"/>
          </a:xfrm>
          <a:prstGeom prst="rect">
            <a:avLst/>
          </a:prstGeom>
        </p:spPr>
        <p:txBody>
          <a:bodyPr>
            <a:spAutoFit/>
          </a:bodyPr>
          <a:lstStyle>
            <a:lvl1pPr marL="0" indent="0">
              <a:lnSpc>
                <a:spcPts val="6800"/>
              </a:lnSpc>
              <a:buSzTx/>
              <a:buNone/>
              <a:defRPr sz="6000">
                <a:latin typeface="+mn-lt"/>
                <a:ea typeface="+mn-ea"/>
                <a:cs typeface="+mn-cs"/>
                <a:sym typeface="Criteria CF Bold"/>
              </a:defRPr>
            </a:lvl1pPr>
          </a:lstStyle>
          <a:p>
            <a:r>
              <a:t>Afbeelding met lopende tekst</a:t>
            </a:r>
          </a:p>
        </p:txBody>
      </p:sp>
      <p:pic>
        <p:nvPicPr>
          <p:cNvPr id="184" name="Image" descr="Image"/>
          <p:cNvPicPr>
            <a:picLocks noChangeAspect="1"/>
          </p:cNvPicPr>
          <p:nvPr/>
        </p:nvPicPr>
        <p:blipFill>
          <a:blip r:embed="rId2"/>
          <a:stretch>
            <a:fillRect/>
          </a:stretch>
        </p:blipFill>
        <p:spPr>
          <a:xfrm>
            <a:off x="20540195" y="11738371"/>
            <a:ext cx="2315507" cy="589758"/>
          </a:xfrm>
          <a:prstGeom prst="rect">
            <a:avLst/>
          </a:prstGeom>
          <a:ln w="12700">
            <a:miter lim="400000"/>
          </a:ln>
        </p:spPr>
      </p:pic>
      <p:sp>
        <p:nvSpPr>
          <p:cNvPr id="185" name="Managementprogramma"/>
          <p:cNvSpPr txBox="1">
            <a:spLocks noGrp="1"/>
          </p:cNvSpPr>
          <p:nvPr>
            <p:ph type="body" sz="quarter" idx="24"/>
          </p:nvPr>
        </p:nvSpPr>
        <p:spPr>
          <a:xfrm>
            <a:off x="1524000" y="11683999"/>
            <a:ext cx="9144000" cy="698501"/>
          </a:xfrm>
          <a:prstGeom prst="rect">
            <a:avLst/>
          </a:prstGeom>
        </p:spPr>
        <p:txBody>
          <a:bodyPr anchor="b">
            <a:spAutoFit/>
          </a:bodyPr>
          <a:lstStyle>
            <a:lvl1pPr marL="0" indent="0">
              <a:buSzTx/>
              <a:buNone/>
            </a:lvl1pPr>
          </a:lstStyle>
          <a:p>
            <a:r>
              <a:t>Managementprogramma</a:t>
            </a:r>
          </a:p>
        </p:txBody>
      </p:sp>
      <p:sp>
        <p:nvSpPr>
          <p:cNvPr id="186"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3947307675"/>
      </p:ext>
    </p:extLst>
  </p:cSld>
  <p:clrMapOvr>
    <a:masterClrMapping/>
  </p:clrMapOvr>
  <p:transition spd="med"/>
</p:sldLayout>
</file>

<file path=ppt/slideLayouts/slideLayout104.xml><?xml version="1.0" encoding="utf-8"?>
<p:sldLayout xmlns:a="http://schemas.openxmlformats.org/drawingml/2006/main" xmlns:r="http://schemas.openxmlformats.org/officeDocument/2006/relationships" xmlns:p="http://schemas.openxmlformats.org/presentationml/2006/main" type="tx">
  <p:cSld name="headline">
    <p:bg>
      <p:bgPr>
        <a:solidFill>
          <a:srgbClr val="E5F4E0"/>
        </a:solidFill>
        <a:effectLst/>
      </p:bgPr>
    </p:bg>
    <p:spTree>
      <p:nvGrpSpPr>
        <p:cNvPr id="1" name=""/>
        <p:cNvGrpSpPr/>
        <p:nvPr/>
      </p:nvGrpSpPr>
      <p:grpSpPr>
        <a:xfrm>
          <a:off x="0" y="0"/>
          <a:ext cx="0" cy="0"/>
          <a:chOff x="0" y="0"/>
          <a:chExt cx="0" cy="0"/>
        </a:xfrm>
      </p:grpSpPr>
      <p:sp>
        <p:nvSpPr>
          <p:cNvPr id="201" name="Rectangle"/>
          <p:cNvSpPr/>
          <p:nvPr/>
        </p:nvSpPr>
        <p:spPr>
          <a:xfrm>
            <a:off x="3919015" y="3630436"/>
            <a:ext cx="16545970" cy="5531777"/>
          </a:xfrm>
          <a:prstGeom prst="rect">
            <a:avLst/>
          </a:prstGeom>
          <a:solidFill>
            <a:srgbClr val="FFFFFF"/>
          </a:solidFill>
          <a:ln w="12700">
            <a:miter lim="400000"/>
          </a:ln>
        </p:spPr>
        <p:txBody>
          <a:bodyPr lIns="50800" tIns="50800" rIns="50800" bIns="50800" anchor="ctr"/>
          <a:lstStyle/>
          <a:p>
            <a:pPr algn="ctr" defTabSz="825500">
              <a:defRPr sz="3200">
                <a:solidFill>
                  <a:srgbClr val="000000"/>
                </a:solidFill>
                <a:latin typeface="Helvetica Neue Medium"/>
                <a:ea typeface="Helvetica Neue Medium"/>
                <a:cs typeface="Helvetica Neue Medium"/>
                <a:sym typeface="Helvetica Neue Medium"/>
              </a:defRPr>
            </a:pPr>
            <a:endParaRPr/>
          </a:p>
        </p:txBody>
      </p:sp>
      <p:sp>
        <p:nvSpPr>
          <p:cNvPr id="202" name="Hoe wil Nederland verder na de coronacrisis? 5 ideeën"/>
          <p:cNvSpPr txBox="1">
            <a:spLocks noGrp="1"/>
          </p:cNvSpPr>
          <p:nvPr>
            <p:ph type="body" sz="quarter" idx="21"/>
          </p:nvPr>
        </p:nvSpPr>
        <p:spPr>
          <a:xfrm>
            <a:off x="4938776" y="5727700"/>
            <a:ext cx="11647006" cy="1808629"/>
          </a:xfrm>
          <a:prstGeom prst="rect">
            <a:avLst/>
          </a:prstGeom>
        </p:spPr>
        <p:txBody>
          <a:bodyPr>
            <a:spAutoFit/>
          </a:bodyPr>
          <a:lstStyle>
            <a:lvl1pPr marL="0" indent="0">
              <a:lnSpc>
                <a:spcPts val="6800"/>
              </a:lnSpc>
              <a:buSzTx/>
              <a:buNone/>
              <a:defRPr sz="6000">
                <a:latin typeface="+mn-lt"/>
                <a:ea typeface="+mn-ea"/>
                <a:cs typeface="+mn-cs"/>
                <a:sym typeface="Criteria CF Bold"/>
              </a:defRPr>
            </a:lvl1pPr>
          </a:lstStyle>
          <a:p>
            <a:r>
              <a:t>Hoe wil Nederland verder na de coronacrisis? 5 ideeën</a:t>
            </a:r>
          </a:p>
        </p:txBody>
      </p:sp>
      <p:sp>
        <p:nvSpPr>
          <p:cNvPr id="203" name="SER Magazine • 5 juni 2022"/>
          <p:cNvSpPr txBox="1">
            <a:spLocks noGrp="1"/>
          </p:cNvSpPr>
          <p:nvPr>
            <p:ph type="body" sz="quarter" idx="22"/>
          </p:nvPr>
        </p:nvSpPr>
        <p:spPr>
          <a:xfrm>
            <a:off x="4915494" y="4658241"/>
            <a:ext cx="6582173" cy="698501"/>
          </a:xfrm>
          <a:prstGeom prst="rect">
            <a:avLst/>
          </a:prstGeom>
        </p:spPr>
        <p:txBody>
          <a:bodyPr anchor="b">
            <a:spAutoFit/>
          </a:bodyPr>
          <a:lstStyle>
            <a:lvl1pPr marL="0" indent="0">
              <a:buSzTx/>
              <a:buNone/>
            </a:lvl1pPr>
          </a:lstStyle>
          <a:p>
            <a:r>
              <a:t>SER Magazine • 5 juni 2022</a:t>
            </a:r>
          </a:p>
        </p:txBody>
      </p:sp>
      <p:sp>
        <p:nvSpPr>
          <p:cNvPr id="204"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2998814381"/>
      </p:ext>
    </p:extLst>
  </p:cSld>
  <p:clrMapOvr>
    <a:masterClrMapping/>
  </p:clrMapOvr>
  <p:transition spd="med"/>
</p:sldLayout>
</file>

<file path=ppt/slideLayouts/slideLayout105.xml><?xml version="1.0" encoding="utf-8"?>
<p:sldLayout xmlns:a="http://schemas.openxmlformats.org/drawingml/2006/main" xmlns:r="http://schemas.openxmlformats.org/officeDocument/2006/relationships" xmlns:p="http://schemas.openxmlformats.org/presentationml/2006/main" type="tx">
  <p:cSld name="image with source">
    <p:spTree>
      <p:nvGrpSpPr>
        <p:cNvPr id="1" name=""/>
        <p:cNvGrpSpPr/>
        <p:nvPr/>
      </p:nvGrpSpPr>
      <p:grpSpPr>
        <a:xfrm>
          <a:off x="0" y="0"/>
          <a:ext cx="0" cy="0"/>
          <a:chOff x="0" y="0"/>
          <a:chExt cx="0" cy="0"/>
        </a:xfrm>
      </p:grpSpPr>
      <p:sp>
        <p:nvSpPr>
          <p:cNvPr id="284" name="Image"/>
          <p:cNvSpPr>
            <a:spLocks noGrp="1"/>
          </p:cNvSpPr>
          <p:nvPr>
            <p:ph type="pic" idx="21"/>
          </p:nvPr>
        </p:nvSpPr>
        <p:spPr>
          <a:xfrm>
            <a:off x="0" y="0"/>
            <a:ext cx="24384001" cy="13716001"/>
          </a:xfrm>
          <a:prstGeom prst="rect">
            <a:avLst/>
          </a:prstGeom>
        </p:spPr>
        <p:txBody>
          <a:bodyPr lIns="91439" tIns="45719" rIns="91439" bIns="45719">
            <a:noAutofit/>
          </a:bodyPr>
          <a:lstStyle/>
          <a:p>
            <a:endParaRPr/>
          </a:p>
        </p:txBody>
      </p:sp>
      <p:sp>
        <p:nvSpPr>
          <p:cNvPr id="285" name="Rectangle"/>
          <p:cNvSpPr/>
          <p:nvPr/>
        </p:nvSpPr>
        <p:spPr>
          <a:xfrm>
            <a:off x="-3109" y="6860592"/>
            <a:ext cx="24390218" cy="6858001"/>
          </a:xfrm>
          <a:prstGeom prst="rect">
            <a:avLst/>
          </a:prstGeom>
          <a:gradFill>
            <a:gsLst>
              <a:gs pos="0">
                <a:srgbClr val="38001E">
                  <a:alpha val="0"/>
                </a:srgbClr>
              </a:gs>
              <a:gs pos="100000">
                <a:srgbClr val="38001E">
                  <a:alpha val="50000"/>
                </a:srgbClr>
              </a:gs>
            </a:gsLst>
            <a:lin ang="5400000"/>
          </a:gradFill>
          <a:ln w="12700">
            <a:miter lim="400000"/>
          </a:ln>
        </p:spPr>
        <p:txBody>
          <a:bodyPr lIns="50800" tIns="50800" rIns="50800" bIns="50800" anchor="ctr"/>
          <a:lstStyle/>
          <a:p>
            <a:pPr algn="ctr" defTabSz="825500">
              <a:defRPr sz="3200">
                <a:solidFill>
                  <a:srgbClr val="38001E">
                    <a:alpha val="0"/>
                  </a:srgbClr>
                </a:solidFill>
                <a:latin typeface="Helvetica Neue Medium"/>
                <a:ea typeface="Helvetica Neue Medium"/>
                <a:cs typeface="Helvetica Neue Medium"/>
                <a:sym typeface="Helvetica Neue Medium"/>
              </a:defRPr>
            </a:pPr>
            <a:endParaRPr/>
          </a:p>
        </p:txBody>
      </p:sp>
      <p:sp>
        <p:nvSpPr>
          <p:cNvPr id="286" name="Bronvermelding"/>
          <p:cNvSpPr txBox="1">
            <a:spLocks noGrp="1"/>
          </p:cNvSpPr>
          <p:nvPr>
            <p:ph type="body" sz="quarter" idx="22"/>
          </p:nvPr>
        </p:nvSpPr>
        <p:spPr>
          <a:xfrm>
            <a:off x="1524000" y="11683999"/>
            <a:ext cx="10342107" cy="698501"/>
          </a:xfrm>
          <a:prstGeom prst="rect">
            <a:avLst/>
          </a:prstGeom>
        </p:spPr>
        <p:txBody>
          <a:bodyPr anchor="b">
            <a:spAutoFit/>
          </a:bodyPr>
          <a:lstStyle>
            <a:lvl1pPr marL="0" indent="0">
              <a:buSzTx/>
              <a:buNone/>
              <a:defRPr>
                <a:solidFill>
                  <a:srgbClr val="FFD3E3"/>
                </a:solidFill>
              </a:defRPr>
            </a:lvl1pPr>
          </a:lstStyle>
          <a:p>
            <a:r>
              <a:t>Bronvermelding</a:t>
            </a:r>
          </a:p>
        </p:txBody>
      </p:sp>
      <p:sp>
        <p:nvSpPr>
          <p:cNvPr id="287" name="Image"/>
          <p:cNvSpPr>
            <a:spLocks noGrp="1"/>
          </p:cNvSpPr>
          <p:nvPr>
            <p:ph type="pic" sz="quarter" idx="23"/>
          </p:nvPr>
        </p:nvSpPr>
        <p:spPr>
          <a:xfrm>
            <a:off x="20535898" y="11738371"/>
            <a:ext cx="2324102" cy="589854"/>
          </a:xfrm>
          <a:prstGeom prst="rect">
            <a:avLst/>
          </a:prstGeom>
        </p:spPr>
        <p:txBody>
          <a:bodyPr lIns="91439" tIns="45719" rIns="91439" bIns="45719">
            <a:noAutofit/>
          </a:bodyPr>
          <a:lstStyle/>
          <a:p>
            <a:endParaRPr/>
          </a:p>
        </p:txBody>
      </p:sp>
      <p:sp>
        <p:nvSpPr>
          <p:cNvPr id="288"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2979411987"/>
      </p:ext>
    </p:extLst>
  </p:cSld>
  <p:clrMapOvr>
    <a:masterClrMapping/>
  </p:clrMapOvr>
  <p:transition spd="med"/>
</p:sldLayout>
</file>

<file path=ppt/slideLayouts/slideLayout106.xml><?xml version="1.0" encoding="utf-8"?>
<p:sldLayout xmlns:a="http://schemas.openxmlformats.org/drawingml/2006/main" xmlns:r="http://schemas.openxmlformats.org/officeDocument/2006/relationships" xmlns:p="http://schemas.openxmlformats.org/presentationml/2006/main" type="tx">
  <p:cSld name="blank copy 1">
    <p:bg>
      <p:bgPr>
        <a:solidFill>
          <a:srgbClr val="FFFFFF"/>
        </a:solidFill>
        <a:effectLst/>
      </p:bgPr>
    </p:bg>
    <p:spTree>
      <p:nvGrpSpPr>
        <p:cNvPr id="1" name=""/>
        <p:cNvGrpSpPr/>
        <p:nvPr/>
      </p:nvGrpSpPr>
      <p:grpSpPr>
        <a:xfrm>
          <a:off x="0" y="0"/>
          <a:ext cx="0" cy="0"/>
          <a:chOff x="0" y="0"/>
          <a:chExt cx="0" cy="0"/>
        </a:xfrm>
      </p:grpSpPr>
      <p:sp>
        <p:nvSpPr>
          <p:cNvPr id="295" name="Rectangle"/>
          <p:cNvSpPr/>
          <p:nvPr/>
        </p:nvSpPr>
        <p:spPr>
          <a:xfrm>
            <a:off x="0" y="10363200"/>
            <a:ext cx="24384001" cy="3352800"/>
          </a:xfrm>
          <a:prstGeom prst="rect">
            <a:avLst/>
          </a:prstGeom>
          <a:solidFill>
            <a:srgbClr val="E5F4E0"/>
          </a:solidFill>
          <a:ln w="12700">
            <a:miter lim="400000"/>
          </a:ln>
        </p:spPr>
        <p:txBody>
          <a:bodyPr lIns="50800" tIns="50800" rIns="50800" bIns="50800" anchor="ctr"/>
          <a:lstStyle/>
          <a:p>
            <a:pPr algn="ctr" defTabSz="825500">
              <a:defRPr sz="3200">
                <a:solidFill>
                  <a:srgbClr val="000000"/>
                </a:solidFill>
                <a:latin typeface="Helvetica Neue Medium"/>
                <a:ea typeface="Helvetica Neue Medium"/>
                <a:cs typeface="Helvetica Neue Medium"/>
                <a:sym typeface="Helvetica Neue Medium"/>
              </a:defRPr>
            </a:pPr>
            <a:endParaRPr/>
          </a:p>
        </p:txBody>
      </p:sp>
      <p:sp>
        <p:nvSpPr>
          <p:cNvPr id="296" name="Partners"/>
          <p:cNvSpPr txBox="1">
            <a:spLocks noGrp="1"/>
          </p:cNvSpPr>
          <p:nvPr>
            <p:ph type="body" sz="quarter" idx="21"/>
          </p:nvPr>
        </p:nvSpPr>
        <p:spPr>
          <a:xfrm>
            <a:off x="1524000" y="1659466"/>
            <a:ext cx="21336001" cy="945030"/>
          </a:xfrm>
          <a:prstGeom prst="rect">
            <a:avLst/>
          </a:prstGeom>
        </p:spPr>
        <p:txBody>
          <a:bodyPr>
            <a:spAutoFit/>
          </a:bodyPr>
          <a:lstStyle>
            <a:lvl1pPr marL="0" indent="0">
              <a:lnSpc>
                <a:spcPts val="6800"/>
              </a:lnSpc>
              <a:buSzTx/>
              <a:buNone/>
              <a:defRPr sz="6000">
                <a:latin typeface="+mn-lt"/>
                <a:ea typeface="+mn-ea"/>
                <a:cs typeface="+mn-cs"/>
                <a:sym typeface="Criteria CF Bold"/>
              </a:defRPr>
            </a:lvl1pPr>
          </a:lstStyle>
          <a:p>
            <a:r>
              <a:t>Partners</a:t>
            </a:r>
          </a:p>
        </p:txBody>
      </p:sp>
      <p:sp>
        <p:nvSpPr>
          <p:cNvPr id="297" name="Managementprogramma"/>
          <p:cNvSpPr txBox="1">
            <a:spLocks noGrp="1"/>
          </p:cNvSpPr>
          <p:nvPr>
            <p:ph type="body" sz="quarter" idx="22"/>
          </p:nvPr>
        </p:nvSpPr>
        <p:spPr>
          <a:xfrm>
            <a:off x="1524000" y="11683999"/>
            <a:ext cx="9144000" cy="698501"/>
          </a:xfrm>
          <a:prstGeom prst="rect">
            <a:avLst/>
          </a:prstGeom>
        </p:spPr>
        <p:txBody>
          <a:bodyPr anchor="b">
            <a:spAutoFit/>
          </a:bodyPr>
          <a:lstStyle>
            <a:lvl1pPr marL="0" indent="0">
              <a:buSzTx/>
              <a:buNone/>
            </a:lvl1pPr>
          </a:lstStyle>
          <a:p>
            <a:r>
              <a:t>Managementprogramma</a:t>
            </a:r>
          </a:p>
        </p:txBody>
      </p:sp>
      <p:sp>
        <p:nvSpPr>
          <p:cNvPr id="298" name="Image"/>
          <p:cNvSpPr>
            <a:spLocks noGrp="1"/>
          </p:cNvSpPr>
          <p:nvPr>
            <p:ph type="pic" sz="quarter" idx="23"/>
          </p:nvPr>
        </p:nvSpPr>
        <p:spPr>
          <a:xfrm>
            <a:off x="20535896" y="11738323"/>
            <a:ext cx="2324103" cy="589854"/>
          </a:xfrm>
          <a:prstGeom prst="rect">
            <a:avLst/>
          </a:prstGeom>
        </p:spPr>
        <p:txBody>
          <a:bodyPr lIns="91439" tIns="45719" rIns="91439" bIns="45719">
            <a:noAutofit/>
          </a:bodyPr>
          <a:lstStyle/>
          <a:p>
            <a:endParaRPr/>
          </a:p>
        </p:txBody>
      </p:sp>
      <p:sp>
        <p:nvSpPr>
          <p:cNvPr id="299"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1868019529"/>
      </p:ext>
    </p:extLst>
  </p:cSld>
  <p:clrMapOvr>
    <a:masterClrMapping/>
  </p:clrMapOvr>
  <p:transition spd="med"/>
</p:sldLayout>
</file>

<file path=ppt/slideLayouts/slideLayout107.xml><?xml version="1.0" encoding="utf-8"?>
<p:sldLayout xmlns:a="http://schemas.openxmlformats.org/drawingml/2006/main" xmlns:r="http://schemas.openxmlformats.org/officeDocument/2006/relationships" xmlns:p="http://schemas.openxmlformats.org/presentationml/2006/main" type="tx">
  <p:cSld name="blank copy 2">
    <p:spTree>
      <p:nvGrpSpPr>
        <p:cNvPr id="1" name=""/>
        <p:cNvGrpSpPr/>
        <p:nvPr/>
      </p:nvGrpSpPr>
      <p:grpSpPr>
        <a:xfrm>
          <a:off x="0" y="0"/>
          <a:ext cx="0" cy="0"/>
          <a:chOff x="0" y="0"/>
          <a:chExt cx="0" cy="0"/>
        </a:xfrm>
      </p:grpSpPr>
      <p:sp>
        <p:nvSpPr>
          <p:cNvPr id="306" name="Managementprogramma — Voorjaar 2022"/>
          <p:cNvSpPr txBox="1">
            <a:spLocks noGrp="1"/>
          </p:cNvSpPr>
          <p:nvPr>
            <p:ph type="body" sz="quarter" idx="21"/>
          </p:nvPr>
        </p:nvSpPr>
        <p:spPr>
          <a:xfrm>
            <a:off x="1524000" y="11683999"/>
            <a:ext cx="10342107" cy="698501"/>
          </a:xfrm>
          <a:prstGeom prst="rect">
            <a:avLst/>
          </a:prstGeom>
        </p:spPr>
        <p:txBody>
          <a:bodyPr anchor="b">
            <a:spAutoFit/>
          </a:bodyPr>
          <a:lstStyle>
            <a:lvl1pPr marL="0" indent="0">
              <a:buSzTx/>
              <a:buNone/>
              <a:defRPr>
                <a:solidFill>
                  <a:srgbClr val="FFD3E3"/>
                </a:solidFill>
              </a:defRPr>
            </a:lvl1pPr>
          </a:lstStyle>
          <a:p>
            <a:r>
              <a:t>Managementprogramma — Voorjaar 2022</a:t>
            </a:r>
          </a:p>
        </p:txBody>
      </p:sp>
      <p:sp>
        <p:nvSpPr>
          <p:cNvPr id="307" name="Image"/>
          <p:cNvSpPr>
            <a:spLocks noGrp="1"/>
          </p:cNvSpPr>
          <p:nvPr>
            <p:ph type="pic" sz="quarter" idx="22"/>
          </p:nvPr>
        </p:nvSpPr>
        <p:spPr>
          <a:xfrm>
            <a:off x="20535898" y="11738371"/>
            <a:ext cx="2324102" cy="589854"/>
          </a:xfrm>
          <a:prstGeom prst="rect">
            <a:avLst/>
          </a:prstGeom>
        </p:spPr>
        <p:txBody>
          <a:bodyPr lIns="91439" tIns="45719" rIns="91439" bIns="45719">
            <a:noAutofit/>
          </a:bodyPr>
          <a:lstStyle/>
          <a:p>
            <a:endParaRPr/>
          </a:p>
        </p:txBody>
      </p:sp>
      <p:sp>
        <p:nvSpPr>
          <p:cNvPr id="308" name="Partners"/>
          <p:cNvSpPr txBox="1">
            <a:spLocks noGrp="1"/>
          </p:cNvSpPr>
          <p:nvPr>
            <p:ph type="body" sz="quarter" idx="23"/>
          </p:nvPr>
        </p:nvSpPr>
        <p:spPr>
          <a:xfrm>
            <a:off x="1524000" y="1659466"/>
            <a:ext cx="21336001" cy="945030"/>
          </a:xfrm>
          <a:prstGeom prst="rect">
            <a:avLst/>
          </a:prstGeom>
        </p:spPr>
        <p:txBody>
          <a:bodyPr>
            <a:spAutoFit/>
          </a:bodyPr>
          <a:lstStyle>
            <a:lvl1pPr marL="0" indent="0">
              <a:lnSpc>
                <a:spcPts val="6800"/>
              </a:lnSpc>
              <a:buSzTx/>
              <a:buNone/>
              <a:defRPr sz="6000">
                <a:solidFill>
                  <a:srgbClr val="FFD3E3"/>
                </a:solidFill>
                <a:latin typeface="+mn-lt"/>
                <a:ea typeface="+mn-ea"/>
                <a:cs typeface="+mn-cs"/>
                <a:sym typeface="Criteria CF Bold"/>
              </a:defRPr>
            </a:lvl1pPr>
          </a:lstStyle>
          <a:p>
            <a:r>
              <a:t>Partners</a:t>
            </a:r>
          </a:p>
        </p:txBody>
      </p:sp>
      <p:sp>
        <p:nvSpPr>
          <p:cNvPr id="309"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3907633458"/>
      </p:ext>
    </p:extLst>
  </p:cSld>
  <p:clrMapOvr>
    <a:masterClrMapping/>
  </p:clrMapOvr>
  <p:transition spd="med"/>
</p:sldLayout>
</file>

<file path=ppt/slideLayouts/slideLayout108.xml><?xml version="1.0" encoding="utf-8"?>
<p:sldLayout xmlns:a="http://schemas.openxmlformats.org/drawingml/2006/main" xmlns:r="http://schemas.openxmlformats.org/officeDocument/2006/relationships" xmlns:p="http://schemas.openxmlformats.org/presentationml/2006/main" type="tx">
  <p:cSld name="blank copy 3">
    <p:spTree>
      <p:nvGrpSpPr>
        <p:cNvPr id="1" name=""/>
        <p:cNvGrpSpPr/>
        <p:nvPr/>
      </p:nvGrpSpPr>
      <p:grpSpPr>
        <a:xfrm>
          <a:off x="0" y="0"/>
          <a:ext cx="0" cy="0"/>
          <a:chOff x="0" y="0"/>
          <a:chExt cx="0" cy="0"/>
        </a:xfrm>
      </p:grpSpPr>
      <p:sp>
        <p:nvSpPr>
          <p:cNvPr id="316" name="Bedankt"/>
          <p:cNvSpPr txBox="1">
            <a:spLocks noGrp="1"/>
          </p:cNvSpPr>
          <p:nvPr>
            <p:ph type="body" sz="quarter" idx="21"/>
          </p:nvPr>
        </p:nvSpPr>
        <p:spPr>
          <a:xfrm>
            <a:off x="1871694" y="1413159"/>
            <a:ext cx="20786428" cy="2451101"/>
          </a:xfrm>
          <a:prstGeom prst="rect">
            <a:avLst/>
          </a:prstGeom>
        </p:spPr>
        <p:txBody>
          <a:bodyPr>
            <a:spAutoFit/>
          </a:bodyPr>
          <a:lstStyle>
            <a:lvl1pPr marL="0" indent="0">
              <a:lnSpc>
                <a:spcPct val="80000"/>
              </a:lnSpc>
              <a:buSzTx/>
              <a:buNone/>
              <a:defRPr sz="15400">
                <a:solidFill>
                  <a:srgbClr val="E5F4E0"/>
                </a:solidFill>
                <a:latin typeface="+mn-lt"/>
                <a:ea typeface="+mn-ea"/>
                <a:cs typeface="+mn-cs"/>
                <a:sym typeface="Criteria CF Bold"/>
              </a:defRPr>
            </a:lvl1pPr>
          </a:lstStyle>
          <a:p>
            <a:r>
              <a:t>Bedankt</a:t>
            </a:r>
          </a:p>
        </p:txBody>
      </p:sp>
      <p:sp>
        <p:nvSpPr>
          <p:cNvPr id="317" name="Maaike Verbeek…"/>
          <p:cNvSpPr txBox="1">
            <a:spLocks noGrp="1"/>
          </p:cNvSpPr>
          <p:nvPr>
            <p:ph type="body" sz="quarter" idx="22"/>
          </p:nvPr>
        </p:nvSpPr>
        <p:spPr>
          <a:xfrm>
            <a:off x="12113413" y="10124107"/>
            <a:ext cx="10342108" cy="2341881"/>
          </a:xfrm>
          <a:prstGeom prst="rect">
            <a:avLst/>
          </a:prstGeom>
        </p:spPr>
        <p:txBody>
          <a:bodyPr anchor="b">
            <a:spAutoFit/>
          </a:bodyPr>
          <a:lstStyle/>
          <a:p>
            <a:pPr marL="0" indent="0" algn="r">
              <a:lnSpc>
                <a:spcPct val="90000"/>
              </a:lnSpc>
              <a:buSzTx/>
              <a:buNone/>
              <a:defRPr sz="4800">
                <a:solidFill>
                  <a:srgbClr val="E5F4E0"/>
                </a:solidFill>
                <a:latin typeface="DM Sans Bold"/>
                <a:ea typeface="DM Sans Bold"/>
                <a:cs typeface="DM Sans Bold"/>
                <a:sym typeface="DM Sans Bold"/>
              </a:defRPr>
            </a:pPr>
            <a:r>
              <a:t>Maaike Verbeek</a:t>
            </a:r>
          </a:p>
          <a:p>
            <a:pPr marL="0" indent="0" algn="r">
              <a:lnSpc>
                <a:spcPct val="90000"/>
              </a:lnSpc>
              <a:buSzTx/>
              <a:buNone/>
              <a:defRPr sz="4800">
                <a:solidFill>
                  <a:srgbClr val="E5F4E0"/>
                </a:solidFill>
                <a:latin typeface="DM Sans Bold"/>
                <a:ea typeface="DM Sans Bold"/>
                <a:cs typeface="DM Sans Bold"/>
                <a:sym typeface="DM Sans Bold"/>
              </a:defRPr>
            </a:pPr>
            <a:r>
              <a:t>maaike.verbeek@den.nl</a:t>
            </a:r>
          </a:p>
          <a:p>
            <a:pPr marL="0" indent="0" algn="r">
              <a:lnSpc>
                <a:spcPct val="90000"/>
              </a:lnSpc>
              <a:buSzTx/>
              <a:buNone/>
              <a:defRPr sz="4800">
                <a:solidFill>
                  <a:srgbClr val="E5F4E0"/>
                </a:solidFill>
              </a:defRPr>
            </a:pPr>
            <a:r>
              <a:t>www.den.nl</a:t>
            </a:r>
          </a:p>
        </p:txBody>
      </p:sp>
      <p:sp>
        <p:nvSpPr>
          <p:cNvPr id="318" name="den_logo_loop_pistache_on_maroon_large.gif"/>
          <p:cNvSpPr>
            <a:spLocks noGrp="1"/>
          </p:cNvSpPr>
          <p:nvPr>
            <p:ph type="media" sz="quarter" idx="23"/>
          </p:nvPr>
        </p:nvSpPr>
        <p:spPr>
          <a:xfrm>
            <a:off x="2034405" y="11018783"/>
            <a:ext cx="4279901" cy="1162051"/>
          </a:xfrm>
          <a:prstGeom prst="rect">
            <a:avLst/>
          </a:prstGeom>
        </p:spPr>
        <p:txBody>
          <a:bodyPr lIns="91439" tIns="45719" rIns="91439" bIns="45719">
            <a:noAutofit/>
          </a:bodyPr>
          <a:lstStyle/>
          <a:p>
            <a:endParaRPr/>
          </a:p>
        </p:txBody>
      </p:sp>
      <p:sp>
        <p:nvSpPr>
          <p:cNvPr id="319" name="den_pattern_step_pistache_on_maroon_small.gif"/>
          <p:cNvSpPr>
            <a:spLocks noGrp="1"/>
          </p:cNvSpPr>
          <p:nvPr>
            <p:ph type="media" sz="quarter" idx="24"/>
          </p:nvPr>
        </p:nvSpPr>
        <p:spPr>
          <a:xfrm>
            <a:off x="6314306" y="5604160"/>
            <a:ext cx="2794001" cy="1092200"/>
          </a:xfrm>
          <a:prstGeom prst="rect">
            <a:avLst/>
          </a:prstGeom>
        </p:spPr>
        <p:txBody>
          <a:bodyPr lIns="91439" tIns="45719" rIns="91439" bIns="45719">
            <a:noAutofit/>
          </a:bodyPr>
          <a:lstStyle/>
          <a:p>
            <a:endParaRPr/>
          </a:p>
        </p:txBody>
      </p:sp>
      <p:sp>
        <p:nvSpPr>
          <p:cNvPr id="320" name="voor jullie"/>
          <p:cNvSpPr txBox="1">
            <a:spLocks noGrp="1"/>
          </p:cNvSpPr>
          <p:nvPr>
            <p:ph type="body" sz="quarter" idx="25"/>
          </p:nvPr>
        </p:nvSpPr>
        <p:spPr>
          <a:xfrm>
            <a:off x="1871694" y="3296992"/>
            <a:ext cx="20786428" cy="2451101"/>
          </a:xfrm>
          <a:prstGeom prst="rect">
            <a:avLst/>
          </a:prstGeom>
        </p:spPr>
        <p:txBody>
          <a:bodyPr>
            <a:spAutoFit/>
          </a:bodyPr>
          <a:lstStyle>
            <a:lvl1pPr marL="0" indent="0">
              <a:lnSpc>
                <a:spcPct val="80000"/>
              </a:lnSpc>
              <a:buSzTx/>
              <a:buNone/>
              <a:defRPr sz="15400">
                <a:solidFill>
                  <a:srgbClr val="E5F4E0"/>
                </a:solidFill>
                <a:latin typeface="+mn-lt"/>
                <a:ea typeface="+mn-ea"/>
                <a:cs typeface="+mn-cs"/>
                <a:sym typeface="Criteria CF Bold"/>
              </a:defRPr>
            </a:lvl1pPr>
          </a:lstStyle>
          <a:p>
            <a:r>
              <a:t>voor jullie</a:t>
            </a:r>
          </a:p>
        </p:txBody>
      </p:sp>
      <p:sp>
        <p:nvSpPr>
          <p:cNvPr id="321" name="tijd"/>
          <p:cNvSpPr txBox="1">
            <a:spLocks noGrp="1"/>
          </p:cNvSpPr>
          <p:nvPr>
            <p:ph type="body" sz="quarter" idx="26"/>
          </p:nvPr>
        </p:nvSpPr>
        <p:spPr>
          <a:xfrm>
            <a:off x="1871694" y="5193526"/>
            <a:ext cx="4415798" cy="2451101"/>
          </a:xfrm>
          <a:prstGeom prst="rect">
            <a:avLst/>
          </a:prstGeom>
        </p:spPr>
        <p:txBody>
          <a:bodyPr>
            <a:spAutoFit/>
          </a:bodyPr>
          <a:lstStyle>
            <a:lvl1pPr marL="0" indent="0">
              <a:lnSpc>
                <a:spcPct val="80000"/>
              </a:lnSpc>
              <a:buSzTx/>
              <a:buNone/>
              <a:defRPr sz="15400">
                <a:solidFill>
                  <a:srgbClr val="E5F4E0"/>
                </a:solidFill>
                <a:latin typeface="+mn-lt"/>
                <a:ea typeface="+mn-ea"/>
                <a:cs typeface="+mn-cs"/>
                <a:sym typeface="Criteria CF Bold"/>
              </a:defRPr>
            </a:lvl1pPr>
          </a:lstStyle>
          <a:p>
            <a:r>
              <a:t>tijd</a:t>
            </a:r>
          </a:p>
        </p:txBody>
      </p:sp>
      <p:sp>
        <p:nvSpPr>
          <p:cNvPr id="322"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987646137"/>
      </p:ext>
    </p:extLst>
  </p:cSld>
  <p:clrMapOvr>
    <a:masterClrMapping/>
  </p:clrMapOvr>
  <p:transition spd="med"/>
</p:sldLayout>
</file>

<file path=ppt/slideLayouts/slideLayout109.xml><?xml version="1.0" encoding="utf-8"?>
<p:sldLayout xmlns:a="http://schemas.openxmlformats.org/drawingml/2006/main" xmlns:r="http://schemas.openxmlformats.org/officeDocument/2006/relationships" xmlns:p="http://schemas.openxmlformats.org/presentationml/2006/main" type="tx">
  <p:cSld name="blank copy 4">
    <p:spTree>
      <p:nvGrpSpPr>
        <p:cNvPr id="1" name=""/>
        <p:cNvGrpSpPr/>
        <p:nvPr/>
      </p:nvGrpSpPr>
      <p:grpSpPr>
        <a:xfrm>
          <a:off x="0" y="0"/>
          <a:ext cx="0" cy="0"/>
          <a:chOff x="0" y="0"/>
          <a:chExt cx="0" cy="0"/>
        </a:xfrm>
      </p:grpSpPr>
      <p:sp>
        <p:nvSpPr>
          <p:cNvPr id="329" name="Presentatie"/>
          <p:cNvSpPr txBox="1">
            <a:spLocks noGrp="1"/>
          </p:cNvSpPr>
          <p:nvPr>
            <p:ph type="body" sz="quarter" idx="21"/>
          </p:nvPr>
        </p:nvSpPr>
        <p:spPr>
          <a:xfrm>
            <a:off x="1871694" y="1400459"/>
            <a:ext cx="20786428" cy="2451101"/>
          </a:xfrm>
          <a:prstGeom prst="rect">
            <a:avLst/>
          </a:prstGeom>
        </p:spPr>
        <p:txBody>
          <a:bodyPr>
            <a:spAutoFit/>
          </a:bodyPr>
          <a:lstStyle>
            <a:lvl1pPr marL="0" indent="0">
              <a:lnSpc>
                <a:spcPct val="80000"/>
              </a:lnSpc>
              <a:buSzTx/>
              <a:buNone/>
              <a:defRPr sz="15400">
                <a:solidFill>
                  <a:srgbClr val="F05627"/>
                </a:solidFill>
                <a:latin typeface="+mn-lt"/>
                <a:ea typeface="+mn-ea"/>
                <a:cs typeface="+mn-cs"/>
                <a:sym typeface="Criteria CF Bold"/>
              </a:defRPr>
            </a:lvl1pPr>
          </a:lstStyle>
          <a:p>
            <a:r>
              <a:t>Presentatie</a:t>
            </a:r>
          </a:p>
        </p:txBody>
      </p:sp>
      <p:sp>
        <p:nvSpPr>
          <p:cNvPr id="330" name="Ondertitel…"/>
          <p:cNvSpPr txBox="1">
            <a:spLocks noGrp="1"/>
          </p:cNvSpPr>
          <p:nvPr>
            <p:ph type="body" sz="quarter" idx="22"/>
          </p:nvPr>
        </p:nvSpPr>
        <p:spPr>
          <a:xfrm>
            <a:off x="1940661" y="10129389"/>
            <a:ext cx="10342107" cy="2341881"/>
          </a:xfrm>
          <a:prstGeom prst="rect">
            <a:avLst/>
          </a:prstGeom>
        </p:spPr>
        <p:txBody>
          <a:bodyPr anchor="b">
            <a:spAutoFit/>
          </a:bodyPr>
          <a:lstStyle/>
          <a:p>
            <a:pPr marL="0" indent="0">
              <a:lnSpc>
                <a:spcPct val="90000"/>
              </a:lnSpc>
              <a:buSzTx/>
              <a:buNone/>
              <a:defRPr sz="4800">
                <a:solidFill>
                  <a:srgbClr val="F05627"/>
                </a:solidFill>
                <a:latin typeface="DM Sans Bold"/>
                <a:ea typeface="DM Sans Bold"/>
                <a:cs typeface="DM Sans Bold"/>
                <a:sym typeface="DM Sans Bold"/>
              </a:defRPr>
            </a:pPr>
            <a:r>
              <a:t>Ondertitel</a:t>
            </a:r>
          </a:p>
          <a:p>
            <a:pPr marL="0" indent="0">
              <a:lnSpc>
                <a:spcPct val="90000"/>
              </a:lnSpc>
              <a:buSzTx/>
              <a:buNone/>
              <a:defRPr sz="4800">
                <a:solidFill>
                  <a:srgbClr val="F05627"/>
                </a:solidFill>
                <a:latin typeface="DM Sans Bold"/>
                <a:ea typeface="DM Sans Bold"/>
                <a:cs typeface="DM Sans Bold"/>
                <a:sym typeface="DM Sans Bold"/>
              </a:defRPr>
            </a:pPr>
            <a:r>
              <a:t>Maaike Verberk, DEN</a:t>
            </a:r>
          </a:p>
          <a:p>
            <a:pPr marL="0" indent="0">
              <a:lnSpc>
                <a:spcPct val="90000"/>
              </a:lnSpc>
              <a:buSzTx/>
              <a:buNone/>
              <a:defRPr sz="4800">
                <a:solidFill>
                  <a:srgbClr val="F05627"/>
                </a:solidFill>
                <a:latin typeface="DM Sans Bold"/>
                <a:ea typeface="DM Sans Bold"/>
                <a:cs typeface="DM Sans Bold"/>
                <a:sym typeface="DM Sans Bold"/>
              </a:defRPr>
            </a:pPr>
            <a:r>
              <a:t>23 April 2023</a:t>
            </a:r>
          </a:p>
        </p:txBody>
      </p:sp>
      <p:sp>
        <p:nvSpPr>
          <p:cNvPr id="331" name="Image"/>
          <p:cNvSpPr>
            <a:spLocks noGrp="1"/>
          </p:cNvSpPr>
          <p:nvPr>
            <p:ph type="pic" sz="quarter" idx="23"/>
          </p:nvPr>
        </p:nvSpPr>
        <p:spPr>
          <a:xfrm>
            <a:off x="19983029" y="11048643"/>
            <a:ext cx="2370591" cy="1170385"/>
          </a:xfrm>
          <a:prstGeom prst="rect">
            <a:avLst/>
          </a:prstGeom>
        </p:spPr>
        <p:txBody>
          <a:bodyPr lIns="91439" tIns="45719" rIns="91439" bIns="45719">
            <a:noAutofit/>
          </a:bodyPr>
          <a:lstStyle/>
          <a:p>
            <a:endParaRPr/>
          </a:p>
        </p:txBody>
      </p:sp>
      <p:sp>
        <p:nvSpPr>
          <p:cNvPr id="332" name="den_pattern_saw_orange_on_maroon_large.gif"/>
          <p:cNvSpPr>
            <a:spLocks noGrp="1"/>
          </p:cNvSpPr>
          <p:nvPr>
            <p:ph type="media" sz="quarter" idx="24"/>
          </p:nvPr>
        </p:nvSpPr>
        <p:spPr>
          <a:xfrm>
            <a:off x="1871694" y="3572546"/>
            <a:ext cx="5334001" cy="1092201"/>
          </a:xfrm>
          <a:prstGeom prst="rect">
            <a:avLst/>
          </a:prstGeom>
        </p:spPr>
        <p:txBody>
          <a:bodyPr lIns="91439" tIns="45719" rIns="91439" bIns="45719">
            <a:noAutofit/>
          </a:bodyPr>
          <a:lstStyle/>
          <a:p>
            <a:endParaRPr/>
          </a:p>
        </p:txBody>
      </p:sp>
      <p:sp>
        <p:nvSpPr>
          <p:cNvPr id="333" name="titel"/>
          <p:cNvSpPr txBox="1">
            <a:spLocks noGrp="1"/>
          </p:cNvSpPr>
          <p:nvPr>
            <p:ph type="body" sz="quarter" idx="25"/>
          </p:nvPr>
        </p:nvSpPr>
        <p:spPr>
          <a:xfrm>
            <a:off x="7897976" y="3301226"/>
            <a:ext cx="14760146" cy="2451101"/>
          </a:xfrm>
          <a:prstGeom prst="rect">
            <a:avLst/>
          </a:prstGeom>
        </p:spPr>
        <p:txBody>
          <a:bodyPr>
            <a:spAutoFit/>
          </a:bodyPr>
          <a:lstStyle>
            <a:lvl1pPr marL="0" indent="0">
              <a:lnSpc>
                <a:spcPct val="80000"/>
              </a:lnSpc>
              <a:buSzTx/>
              <a:buNone/>
              <a:defRPr sz="15400">
                <a:solidFill>
                  <a:srgbClr val="F05627"/>
                </a:solidFill>
                <a:latin typeface="+mn-lt"/>
                <a:ea typeface="+mn-ea"/>
                <a:cs typeface="+mn-cs"/>
                <a:sym typeface="Criteria CF Bold"/>
              </a:defRPr>
            </a:lvl1pPr>
          </a:lstStyle>
          <a:p>
            <a:r>
              <a:t>titel</a:t>
            </a:r>
          </a:p>
        </p:txBody>
      </p:sp>
      <p:sp>
        <p:nvSpPr>
          <p:cNvPr id="334"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3148488439"/>
      </p:ext>
    </p:extLst>
  </p:cSld>
  <p:clrMapOvr>
    <a:masterClrMapping/>
  </p:clrMapOvr>
  <p:transition spd="med"/>
</p:sldLayout>
</file>

<file path=ppt/slideLayouts/slideLayout110.xml><?xml version="1.0" encoding="utf-8"?>
<p:sldLayout xmlns:a="http://schemas.openxmlformats.org/drawingml/2006/main" xmlns:r="http://schemas.openxmlformats.org/officeDocument/2006/relationships" xmlns:p="http://schemas.openxmlformats.org/presentationml/2006/main" type="tx">
  <p:cSld name="blank copy 5">
    <p:bg>
      <p:bgPr>
        <a:solidFill>
          <a:srgbClr val="E5F4E0"/>
        </a:solidFill>
        <a:effectLst/>
      </p:bgPr>
    </p:bg>
    <p:spTree>
      <p:nvGrpSpPr>
        <p:cNvPr id="1" name=""/>
        <p:cNvGrpSpPr/>
        <p:nvPr/>
      </p:nvGrpSpPr>
      <p:grpSpPr>
        <a:xfrm>
          <a:off x="0" y="0"/>
          <a:ext cx="0" cy="0"/>
          <a:chOff x="0" y="0"/>
          <a:chExt cx="0" cy="0"/>
        </a:xfrm>
      </p:grpSpPr>
      <p:sp>
        <p:nvSpPr>
          <p:cNvPr id="341" name="2."/>
          <p:cNvSpPr txBox="1">
            <a:spLocks noGrp="1"/>
          </p:cNvSpPr>
          <p:nvPr>
            <p:ph type="body" sz="quarter" idx="21"/>
          </p:nvPr>
        </p:nvSpPr>
        <p:spPr>
          <a:xfrm>
            <a:off x="1871694" y="1387759"/>
            <a:ext cx="20786428" cy="2451101"/>
          </a:xfrm>
          <a:prstGeom prst="rect">
            <a:avLst/>
          </a:prstGeom>
        </p:spPr>
        <p:txBody>
          <a:bodyPr>
            <a:spAutoFit/>
          </a:bodyPr>
          <a:lstStyle>
            <a:lvl1pPr marL="0" indent="0">
              <a:lnSpc>
                <a:spcPct val="80000"/>
              </a:lnSpc>
              <a:buSzTx/>
              <a:buNone/>
              <a:defRPr sz="15400">
                <a:solidFill>
                  <a:srgbClr val="38001E"/>
                </a:solidFill>
                <a:latin typeface="+mn-lt"/>
                <a:ea typeface="+mn-ea"/>
                <a:cs typeface="+mn-cs"/>
                <a:sym typeface="Criteria CF Bold"/>
              </a:defRPr>
            </a:lvl1pPr>
          </a:lstStyle>
          <a:p>
            <a:r>
              <a:t>2.</a:t>
            </a:r>
          </a:p>
        </p:txBody>
      </p:sp>
      <p:sp>
        <p:nvSpPr>
          <p:cNvPr id="342" name="Lesprogramma — Voorjaar 2022"/>
          <p:cNvSpPr txBox="1">
            <a:spLocks noGrp="1"/>
          </p:cNvSpPr>
          <p:nvPr>
            <p:ph type="body" sz="quarter" idx="22"/>
          </p:nvPr>
        </p:nvSpPr>
        <p:spPr>
          <a:xfrm>
            <a:off x="1960594" y="11698026"/>
            <a:ext cx="10342107" cy="698501"/>
          </a:xfrm>
          <a:prstGeom prst="rect">
            <a:avLst/>
          </a:prstGeom>
        </p:spPr>
        <p:txBody>
          <a:bodyPr anchor="b">
            <a:spAutoFit/>
          </a:bodyPr>
          <a:lstStyle>
            <a:lvl1pPr marL="0" indent="0">
              <a:buSzTx/>
              <a:buNone/>
            </a:lvl1pPr>
          </a:lstStyle>
          <a:p>
            <a:r>
              <a:t>Lesprogramma — Voorjaar 2022</a:t>
            </a:r>
          </a:p>
        </p:txBody>
      </p:sp>
      <p:sp>
        <p:nvSpPr>
          <p:cNvPr id="343" name="den_pattern_step_large_pistache.gif"/>
          <p:cNvSpPr>
            <a:spLocks noGrp="1"/>
          </p:cNvSpPr>
          <p:nvPr>
            <p:ph type="media" sz="quarter" idx="23"/>
          </p:nvPr>
        </p:nvSpPr>
        <p:spPr>
          <a:xfrm>
            <a:off x="4045820" y="1730242"/>
            <a:ext cx="5334001" cy="1092201"/>
          </a:xfrm>
          <a:prstGeom prst="rect">
            <a:avLst/>
          </a:prstGeom>
        </p:spPr>
        <p:txBody>
          <a:bodyPr lIns="91439" tIns="45719" rIns="91439" bIns="45719">
            <a:noAutofit/>
          </a:bodyPr>
          <a:lstStyle/>
          <a:p>
            <a:endParaRPr/>
          </a:p>
        </p:txBody>
      </p:sp>
      <p:sp>
        <p:nvSpPr>
          <p:cNvPr id="344" name="Image"/>
          <p:cNvSpPr>
            <a:spLocks noGrp="1"/>
          </p:cNvSpPr>
          <p:nvPr>
            <p:ph type="pic" sz="quarter" idx="24"/>
          </p:nvPr>
        </p:nvSpPr>
        <p:spPr>
          <a:xfrm>
            <a:off x="19983029" y="11048643"/>
            <a:ext cx="2370591" cy="1170385"/>
          </a:xfrm>
          <a:prstGeom prst="rect">
            <a:avLst/>
          </a:prstGeom>
        </p:spPr>
        <p:txBody>
          <a:bodyPr lIns="91439" tIns="45719" rIns="91439" bIns="45719">
            <a:noAutofit/>
          </a:bodyPr>
          <a:lstStyle/>
          <a:p>
            <a:endParaRPr/>
          </a:p>
        </p:txBody>
      </p:sp>
      <p:sp>
        <p:nvSpPr>
          <p:cNvPr id="345" name="Titel van"/>
          <p:cNvSpPr txBox="1">
            <a:spLocks noGrp="1"/>
          </p:cNvSpPr>
          <p:nvPr>
            <p:ph type="body" sz="quarter" idx="25"/>
          </p:nvPr>
        </p:nvSpPr>
        <p:spPr>
          <a:xfrm>
            <a:off x="1871694" y="3284292"/>
            <a:ext cx="20786428" cy="2451101"/>
          </a:xfrm>
          <a:prstGeom prst="rect">
            <a:avLst/>
          </a:prstGeom>
        </p:spPr>
        <p:txBody>
          <a:bodyPr>
            <a:spAutoFit/>
          </a:bodyPr>
          <a:lstStyle>
            <a:lvl1pPr marL="0" indent="0">
              <a:lnSpc>
                <a:spcPct val="80000"/>
              </a:lnSpc>
              <a:buSzTx/>
              <a:buNone/>
              <a:defRPr sz="15400">
                <a:solidFill>
                  <a:srgbClr val="38001E"/>
                </a:solidFill>
                <a:latin typeface="+mn-lt"/>
                <a:ea typeface="+mn-ea"/>
                <a:cs typeface="+mn-cs"/>
                <a:sym typeface="Criteria CF Bold"/>
              </a:defRPr>
            </a:lvl1pPr>
          </a:lstStyle>
          <a:p>
            <a:r>
              <a:t>Titel van</a:t>
            </a:r>
          </a:p>
        </p:txBody>
      </p:sp>
      <p:sp>
        <p:nvSpPr>
          <p:cNvPr id="346" name="een cursus"/>
          <p:cNvSpPr txBox="1">
            <a:spLocks noGrp="1"/>
          </p:cNvSpPr>
          <p:nvPr>
            <p:ph type="body" sz="quarter" idx="26"/>
          </p:nvPr>
        </p:nvSpPr>
        <p:spPr>
          <a:xfrm>
            <a:off x="1871694" y="5163892"/>
            <a:ext cx="20786428" cy="2451101"/>
          </a:xfrm>
          <a:prstGeom prst="rect">
            <a:avLst/>
          </a:prstGeom>
        </p:spPr>
        <p:txBody>
          <a:bodyPr>
            <a:spAutoFit/>
          </a:bodyPr>
          <a:lstStyle>
            <a:lvl1pPr marL="0" indent="0">
              <a:lnSpc>
                <a:spcPct val="80000"/>
              </a:lnSpc>
              <a:buSzTx/>
              <a:buNone/>
              <a:defRPr sz="15400">
                <a:solidFill>
                  <a:srgbClr val="38001E"/>
                </a:solidFill>
                <a:latin typeface="+mn-lt"/>
                <a:ea typeface="+mn-ea"/>
                <a:cs typeface="+mn-cs"/>
                <a:sym typeface="Criteria CF Bold"/>
              </a:defRPr>
            </a:lvl1pPr>
          </a:lstStyle>
          <a:p>
            <a:r>
              <a:t>een cursus</a:t>
            </a:r>
          </a:p>
        </p:txBody>
      </p:sp>
      <p:sp>
        <p:nvSpPr>
          <p:cNvPr id="347"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3835581760"/>
      </p:ext>
    </p:extLst>
  </p:cSld>
  <p:clrMapOvr>
    <a:masterClrMapping/>
  </p:clrMapOvr>
  <p:transition spd="med"/>
</p:sldLayout>
</file>

<file path=ppt/slideLayouts/slideLayout111.xml><?xml version="1.0" encoding="utf-8"?>
<p:sldLayout xmlns:a="http://schemas.openxmlformats.org/drawingml/2006/main" xmlns:r="http://schemas.openxmlformats.org/officeDocument/2006/relationships" xmlns:p="http://schemas.openxmlformats.org/presentationml/2006/main" type="tx">
  <p:cSld name="blank copy 6">
    <p:spTree>
      <p:nvGrpSpPr>
        <p:cNvPr id="1" name=""/>
        <p:cNvGrpSpPr/>
        <p:nvPr/>
      </p:nvGrpSpPr>
      <p:grpSpPr>
        <a:xfrm>
          <a:off x="0" y="0"/>
          <a:ext cx="0" cy="0"/>
          <a:chOff x="0" y="0"/>
          <a:chExt cx="0" cy="0"/>
        </a:xfrm>
      </p:grpSpPr>
      <p:sp>
        <p:nvSpPr>
          <p:cNvPr id="354" name="Presentatie"/>
          <p:cNvSpPr txBox="1">
            <a:spLocks noGrp="1"/>
          </p:cNvSpPr>
          <p:nvPr>
            <p:ph type="body" sz="quarter" idx="21"/>
          </p:nvPr>
        </p:nvSpPr>
        <p:spPr>
          <a:xfrm>
            <a:off x="1871694" y="1387759"/>
            <a:ext cx="20786428" cy="2451101"/>
          </a:xfrm>
          <a:prstGeom prst="rect">
            <a:avLst/>
          </a:prstGeom>
        </p:spPr>
        <p:txBody>
          <a:bodyPr>
            <a:spAutoFit/>
          </a:bodyPr>
          <a:lstStyle>
            <a:lvl1pPr marL="0" indent="0">
              <a:lnSpc>
                <a:spcPct val="80000"/>
              </a:lnSpc>
              <a:buSzTx/>
              <a:buNone/>
              <a:defRPr sz="15400">
                <a:solidFill>
                  <a:srgbClr val="E5F4E0"/>
                </a:solidFill>
                <a:latin typeface="+mn-lt"/>
                <a:ea typeface="+mn-ea"/>
                <a:cs typeface="+mn-cs"/>
                <a:sym typeface="Criteria CF Bold"/>
              </a:defRPr>
            </a:lvl1pPr>
          </a:lstStyle>
          <a:p>
            <a:r>
              <a:t>Presentatie</a:t>
            </a:r>
          </a:p>
        </p:txBody>
      </p:sp>
      <p:sp>
        <p:nvSpPr>
          <p:cNvPr id="355" name="Ondertitel…"/>
          <p:cNvSpPr txBox="1">
            <a:spLocks noGrp="1"/>
          </p:cNvSpPr>
          <p:nvPr>
            <p:ph type="body" sz="quarter" idx="22"/>
          </p:nvPr>
        </p:nvSpPr>
        <p:spPr>
          <a:xfrm>
            <a:off x="1940661" y="10129389"/>
            <a:ext cx="10342107" cy="2341881"/>
          </a:xfrm>
          <a:prstGeom prst="rect">
            <a:avLst/>
          </a:prstGeom>
        </p:spPr>
        <p:txBody>
          <a:bodyPr anchor="b">
            <a:spAutoFit/>
          </a:bodyPr>
          <a:lstStyle/>
          <a:p>
            <a:pPr marL="0" indent="0">
              <a:lnSpc>
                <a:spcPct val="90000"/>
              </a:lnSpc>
              <a:buSzTx/>
              <a:buNone/>
              <a:defRPr sz="4800">
                <a:solidFill>
                  <a:srgbClr val="E5F4E0"/>
                </a:solidFill>
                <a:latin typeface="DM Sans Bold"/>
                <a:ea typeface="DM Sans Bold"/>
                <a:cs typeface="DM Sans Bold"/>
                <a:sym typeface="DM Sans Bold"/>
              </a:defRPr>
            </a:pPr>
            <a:r>
              <a:t>Ondertitel</a:t>
            </a:r>
          </a:p>
          <a:p>
            <a:pPr marL="0" indent="0">
              <a:lnSpc>
                <a:spcPct val="90000"/>
              </a:lnSpc>
              <a:buSzTx/>
              <a:buNone/>
              <a:defRPr sz="4800">
                <a:solidFill>
                  <a:srgbClr val="E5F4E0"/>
                </a:solidFill>
                <a:latin typeface="DM Sans Bold"/>
                <a:ea typeface="DM Sans Bold"/>
                <a:cs typeface="DM Sans Bold"/>
                <a:sym typeface="DM Sans Bold"/>
              </a:defRPr>
            </a:pPr>
            <a:r>
              <a:t>Maaike Verberk, DEN</a:t>
            </a:r>
          </a:p>
          <a:p>
            <a:pPr marL="0" indent="0">
              <a:lnSpc>
                <a:spcPct val="90000"/>
              </a:lnSpc>
              <a:buSzTx/>
              <a:buNone/>
              <a:defRPr sz="4800">
                <a:solidFill>
                  <a:srgbClr val="E5F4E0"/>
                </a:solidFill>
                <a:latin typeface="DM Sans Bold"/>
                <a:ea typeface="DM Sans Bold"/>
                <a:cs typeface="DM Sans Bold"/>
                <a:sym typeface="DM Sans Bold"/>
              </a:defRPr>
            </a:pPr>
            <a:r>
              <a:t>23 April 2023</a:t>
            </a:r>
          </a:p>
        </p:txBody>
      </p:sp>
      <p:sp>
        <p:nvSpPr>
          <p:cNvPr id="356" name="Image"/>
          <p:cNvSpPr>
            <a:spLocks noGrp="1"/>
          </p:cNvSpPr>
          <p:nvPr>
            <p:ph type="pic" sz="quarter" idx="23"/>
          </p:nvPr>
        </p:nvSpPr>
        <p:spPr>
          <a:xfrm>
            <a:off x="19936269" y="11460884"/>
            <a:ext cx="2413398" cy="975630"/>
          </a:xfrm>
          <a:prstGeom prst="rect">
            <a:avLst/>
          </a:prstGeom>
        </p:spPr>
        <p:txBody>
          <a:bodyPr lIns="91439" tIns="45719" rIns="91439" bIns="45719">
            <a:noAutofit/>
          </a:bodyPr>
          <a:lstStyle/>
          <a:p>
            <a:endParaRPr/>
          </a:p>
        </p:txBody>
      </p:sp>
      <p:sp>
        <p:nvSpPr>
          <p:cNvPr id="357" name="Shape"/>
          <p:cNvSpPr/>
          <p:nvPr/>
        </p:nvSpPr>
        <p:spPr>
          <a:xfrm>
            <a:off x="18126516" y="11048603"/>
            <a:ext cx="1170386" cy="1170385"/>
          </a:xfrm>
          <a:custGeom>
            <a:avLst/>
            <a:gdLst/>
            <a:ahLst/>
            <a:cxnLst>
              <a:cxn ang="0">
                <a:pos x="wd2" y="hd2"/>
              </a:cxn>
              <a:cxn ang="5400000">
                <a:pos x="wd2" y="hd2"/>
              </a:cxn>
              <a:cxn ang="10800000">
                <a:pos x="wd2" y="hd2"/>
              </a:cxn>
              <a:cxn ang="16200000">
                <a:pos x="wd2" y="hd2"/>
              </a:cxn>
            </a:cxnLst>
            <a:rect l="0" t="0" r="r" b="b"/>
            <a:pathLst>
              <a:path w="21600" h="21600" extrusionOk="0">
                <a:moveTo>
                  <a:pt x="10562" y="0"/>
                </a:moveTo>
                <a:lnTo>
                  <a:pt x="10562" y="10569"/>
                </a:lnTo>
                <a:lnTo>
                  <a:pt x="0" y="10569"/>
                </a:lnTo>
                <a:lnTo>
                  <a:pt x="0" y="11038"/>
                </a:lnTo>
                <a:lnTo>
                  <a:pt x="10562" y="11038"/>
                </a:lnTo>
                <a:lnTo>
                  <a:pt x="10562" y="21600"/>
                </a:lnTo>
                <a:lnTo>
                  <a:pt x="11031" y="21600"/>
                </a:lnTo>
                <a:lnTo>
                  <a:pt x="11031" y="11038"/>
                </a:lnTo>
                <a:lnTo>
                  <a:pt x="21600" y="11038"/>
                </a:lnTo>
                <a:lnTo>
                  <a:pt x="21600" y="10569"/>
                </a:lnTo>
                <a:lnTo>
                  <a:pt x="11031" y="10569"/>
                </a:lnTo>
                <a:lnTo>
                  <a:pt x="11031" y="0"/>
                </a:lnTo>
                <a:lnTo>
                  <a:pt x="10562" y="0"/>
                </a:lnTo>
                <a:close/>
              </a:path>
            </a:pathLst>
          </a:custGeom>
          <a:solidFill>
            <a:srgbClr val="E5F4E0">
              <a:alpha val="50436"/>
            </a:srgbClr>
          </a:solidFill>
          <a:ln w="12700">
            <a:miter lim="400000"/>
          </a:ln>
        </p:spPr>
        <p:txBody>
          <a:bodyPr lIns="50800" tIns="50800" rIns="50800" bIns="50800" anchor="ctr"/>
          <a:lstStyle/>
          <a:p>
            <a:pPr algn="ctr" defTabSz="825500">
              <a:defRPr sz="3200">
                <a:solidFill>
                  <a:srgbClr val="000000"/>
                </a:solidFill>
                <a:latin typeface="Helvetica Neue Medium"/>
                <a:ea typeface="Helvetica Neue Medium"/>
                <a:cs typeface="Helvetica Neue Medium"/>
                <a:sym typeface="Helvetica Neue Medium"/>
              </a:defRPr>
            </a:pPr>
            <a:endParaRPr/>
          </a:p>
        </p:txBody>
      </p:sp>
      <p:sp>
        <p:nvSpPr>
          <p:cNvPr id="358" name="Image"/>
          <p:cNvSpPr>
            <a:spLocks noGrp="1"/>
          </p:cNvSpPr>
          <p:nvPr>
            <p:ph type="pic" sz="quarter" idx="24"/>
          </p:nvPr>
        </p:nvSpPr>
        <p:spPr>
          <a:xfrm>
            <a:off x="15116557" y="11048643"/>
            <a:ext cx="2370591" cy="1170385"/>
          </a:xfrm>
          <a:prstGeom prst="rect">
            <a:avLst/>
          </a:prstGeom>
        </p:spPr>
        <p:txBody>
          <a:bodyPr lIns="91439" tIns="45719" rIns="91439" bIns="45719">
            <a:noAutofit/>
          </a:bodyPr>
          <a:lstStyle/>
          <a:p>
            <a:endParaRPr/>
          </a:p>
        </p:txBody>
      </p:sp>
      <p:sp>
        <p:nvSpPr>
          <p:cNvPr id="359" name="den_pattern_sine_pistache_on_maroon_large.gif"/>
          <p:cNvSpPr>
            <a:spLocks noGrp="1"/>
          </p:cNvSpPr>
          <p:nvPr>
            <p:ph type="media" sz="quarter" idx="25"/>
          </p:nvPr>
        </p:nvSpPr>
        <p:spPr>
          <a:xfrm>
            <a:off x="1871694" y="3551281"/>
            <a:ext cx="5594351" cy="1092201"/>
          </a:xfrm>
          <a:prstGeom prst="rect">
            <a:avLst/>
          </a:prstGeom>
        </p:spPr>
        <p:txBody>
          <a:bodyPr lIns="91439" tIns="45719" rIns="91439" bIns="45719">
            <a:noAutofit/>
          </a:bodyPr>
          <a:lstStyle/>
          <a:p>
            <a:endParaRPr/>
          </a:p>
        </p:txBody>
      </p:sp>
      <p:sp>
        <p:nvSpPr>
          <p:cNvPr id="360" name="titel"/>
          <p:cNvSpPr txBox="1">
            <a:spLocks noGrp="1"/>
          </p:cNvSpPr>
          <p:nvPr>
            <p:ph type="body" sz="quarter" idx="26"/>
          </p:nvPr>
        </p:nvSpPr>
        <p:spPr>
          <a:xfrm>
            <a:off x="7652111" y="3284292"/>
            <a:ext cx="15006011" cy="2451101"/>
          </a:xfrm>
          <a:prstGeom prst="rect">
            <a:avLst/>
          </a:prstGeom>
        </p:spPr>
        <p:txBody>
          <a:bodyPr>
            <a:spAutoFit/>
          </a:bodyPr>
          <a:lstStyle>
            <a:lvl1pPr marL="0" indent="0">
              <a:lnSpc>
                <a:spcPct val="80000"/>
              </a:lnSpc>
              <a:buSzTx/>
              <a:buNone/>
              <a:defRPr sz="15400">
                <a:solidFill>
                  <a:srgbClr val="E5F4E0"/>
                </a:solidFill>
                <a:latin typeface="+mn-lt"/>
                <a:ea typeface="+mn-ea"/>
                <a:cs typeface="+mn-cs"/>
                <a:sym typeface="Criteria CF Bold"/>
              </a:defRPr>
            </a:lvl1pPr>
          </a:lstStyle>
          <a:p>
            <a:r>
              <a:t>titel</a:t>
            </a:r>
          </a:p>
        </p:txBody>
      </p:sp>
      <p:sp>
        <p:nvSpPr>
          <p:cNvPr id="361"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1970423710"/>
      </p:ext>
    </p:extLst>
  </p:cSld>
  <p:clrMapOvr>
    <a:masterClrMapping/>
  </p:clrMapOvr>
  <p:transition spd="med"/>
</p:sldLayout>
</file>

<file path=ppt/slideLayouts/slideLayout112.xml><?xml version="1.0" encoding="utf-8"?>
<p:sldLayout xmlns:a="http://schemas.openxmlformats.org/drawingml/2006/main" xmlns:r="http://schemas.openxmlformats.org/officeDocument/2006/relationships" xmlns:p="http://schemas.openxmlformats.org/presentationml/2006/main" type="tx">
  <p:cSld name="blank copy 7">
    <p:bg>
      <p:bgPr>
        <a:solidFill>
          <a:srgbClr val="FFD3E2"/>
        </a:solidFill>
        <a:effectLst/>
      </p:bgPr>
    </p:bg>
    <p:spTree>
      <p:nvGrpSpPr>
        <p:cNvPr id="1" name=""/>
        <p:cNvGrpSpPr/>
        <p:nvPr/>
      </p:nvGrpSpPr>
      <p:grpSpPr>
        <a:xfrm>
          <a:off x="0" y="0"/>
          <a:ext cx="0" cy="0"/>
          <a:chOff x="0" y="0"/>
          <a:chExt cx="0" cy="0"/>
        </a:xfrm>
      </p:grpSpPr>
      <p:sp>
        <p:nvSpPr>
          <p:cNvPr id="368" name="Rectangle"/>
          <p:cNvSpPr/>
          <p:nvPr/>
        </p:nvSpPr>
        <p:spPr>
          <a:xfrm>
            <a:off x="-3508" y="0"/>
            <a:ext cx="7366001" cy="13716001"/>
          </a:xfrm>
          <a:prstGeom prst="rect">
            <a:avLst/>
          </a:prstGeom>
          <a:solidFill>
            <a:srgbClr val="FFFFFF"/>
          </a:solidFill>
          <a:ln w="12700">
            <a:miter lim="400000"/>
          </a:ln>
        </p:spPr>
        <p:txBody>
          <a:bodyPr lIns="50800" tIns="50800" rIns="50800" bIns="50800" anchor="ctr"/>
          <a:lstStyle/>
          <a:p>
            <a:pPr algn="ctr" defTabSz="825500">
              <a:defRPr sz="3200">
                <a:solidFill>
                  <a:srgbClr val="000000"/>
                </a:solidFill>
                <a:latin typeface="Helvetica Neue Medium"/>
                <a:ea typeface="Helvetica Neue Medium"/>
                <a:cs typeface="Helvetica Neue Medium"/>
                <a:sym typeface="Helvetica Neue Medium"/>
              </a:defRPr>
            </a:pPr>
            <a:endParaRPr/>
          </a:p>
        </p:txBody>
      </p:sp>
      <p:sp>
        <p:nvSpPr>
          <p:cNvPr id="369" name="1.…"/>
          <p:cNvSpPr txBox="1"/>
          <p:nvPr/>
        </p:nvSpPr>
        <p:spPr>
          <a:xfrm>
            <a:off x="8907494" y="1400459"/>
            <a:ext cx="1901528" cy="8089901"/>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50800" tIns="50800" rIns="50800" bIns="50800">
            <a:spAutoFit/>
          </a:bodyPr>
          <a:lstStyle/>
          <a:p>
            <a:pPr>
              <a:lnSpc>
                <a:spcPct val="80000"/>
              </a:lnSpc>
              <a:defRPr sz="15400">
                <a:solidFill>
                  <a:srgbClr val="38001E"/>
                </a:solidFill>
                <a:latin typeface="+mn-lt"/>
                <a:ea typeface="+mn-ea"/>
                <a:cs typeface="+mn-cs"/>
                <a:sym typeface="Criteria CF Bold"/>
              </a:defRPr>
            </a:pPr>
            <a:r>
              <a:t>1.</a:t>
            </a:r>
          </a:p>
          <a:p>
            <a:pPr>
              <a:lnSpc>
                <a:spcPct val="80000"/>
              </a:lnSpc>
              <a:defRPr sz="15400">
                <a:solidFill>
                  <a:srgbClr val="38001E"/>
                </a:solidFill>
                <a:latin typeface="+mn-lt"/>
                <a:ea typeface="+mn-ea"/>
                <a:cs typeface="+mn-cs"/>
                <a:sym typeface="Criteria CF Bold"/>
              </a:defRPr>
            </a:pPr>
            <a:r>
              <a:t>2.</a:t>
            </a:r>
          </a:p>
          <a:p>
            <a:pPr>
              <a:lnSpc>
                <a:spcPct val="80000"/>
              </a:lnSpc>
              <a:defRPr sz="15400">
                <a:solidFill>
                  <a:srgbClr val="38001E"/>
                </a:solidFill>
                <a:latin typeface="+mn-lt"/>
                <a:ea typeface="+mn-ea"/>
                <a:cs typeface="+mn-cs"/>
                <a:sym typeface="Criteria CF Bold"/>
              </a:defRPr>
            </a:pPr>
            <a:r>
              <a:t>3.</a:t>
            </a:r>
          </a:p>
          <a:p>
            <a:pPr>
              <a:lnSpc>
                <a:spcPct val="80000"/>
              </a:lnSpc>
              <a:defRPr sz="15400">
                <a:solidFill>
                  <a:srgbClr val="38001E"/>
                </a:solidFill>
                <a:latin typeface="+mn-lt"/>
                <a:ea typeface="+mn-ea"/>
                <a:cs typeface="+mn-cs"/>
                <a:sym typeface="Criteria CF Bold"/>
              </a:defRPr>
            </a:pPr>
            <a:r>
              <a:t>4.</a:t>
            </a:r>
          </a:p>
        </p:txBody>
      </p:sp>
      <p:sp>
        <p:nvSpPr>
          <p:cNvPr id="370" name="Image"/>
          <p:cNvSpPr>
            <a:spLocks noGrp="1"/>
          </p:cNvSpPr>
          <p:nvPr>
            <p:ph type="pic" sz="quarter" idx="21"/>
          </p:nvPr>
        </p:nvSpPr>
        <p:spPr>
          <a:xfrm>
            <a:off x="11290994" y="5441611"/>
            <a:ext cx="2785903" cy="1092201"/>
          </a:xfrm>
          <a:prstGeom prst="rect">
            <a:avLst/>
          </a:prstGeom>
        </p:spPr>
        <p:txBody>
          <a:bodyPr lIns="91439" tIns="45719" rIns="91439" bIns="45719">
            <a:noAutofit/>
          </a:bodyPr>
          <a:lstStyle/>
          <a:p>
            <a:endParaRPr/>
          </a:p>
        </p:txBody>
      </p:sp>
      <p:sp>
        <p:nvSpPr>
          <p:cNvPr id="371" name="Image"/>
          <p:cNvSpPr>
            <a:spLocks noGrp="1"/>
          </p:cNvSpPr>
          <p:nvPr>
            <p:ph type="pic" sz="quarter" idx="22"/>
          </p:nvPr>
        </p:nvSpPr>
        <p:spPr>
          <a:xfrm>
            <a:off x="11290914" y="7315880"/>
            <a:ext cx="2785902" cy="1089036"/>
          </a:xfrm>
          <a:prstGeom prst="rect">
            <a:avLst/>
          </a:prstGeom>
        </p:spPr>
        <p:txBody>
          <a:bodyPr lIns="91439" tIns="45719" rIns="91439" bIns="45719">
            <a:noAutofit/>
          </a:bodyPr>
          <a:lstStyle/>
          <a:p>
            <a:endParaRPr/>
          </a:p>
        </p:txBody>
      </p:sp>
      <p:sp>
        <p:nvSpPr>
          <p:cNvPr id="372" name="Image"/>
          <p:cNvSpPr>
            <a:spLocks noGrp="1"/>
          </p:cNvSpPr>
          <p:nvPr>
            <p:ph type="pic" sz="quarter" idx="23"/>
          </p:nvPr>
        </p:nvSpPr>
        <p:spPr>
          <a:xfrm>
            <a:off x="11290994" y="3569343"/>
            <a:ext cx="2785903" cy="1092201"/>
          </a:xfrm>
          <a:prstGeom prst="rect">
            <a:avLst/>
          </a:prstGeom>
        </p:spPr>
        <p:txBody>
          <a:bodyPr lIns="91439" tIns="45719" rIns="91439" bIns="45719">
            <a:noAutofit/>
          </a:bodyPr>
          <a:lstStyle/>
          <a:p>
            <a:endParaRPr/>
          </a:p>
        </p:txBody>
      </p:sp>
      <p:sp>
        <p:nvSpPr>
          <p:cNvPr id="373" name="Image"/>
          <p:cNvSpPr>
            <a:spLocks noGrp="1"/>
          </p:cNvSpPr>
          <p:nvPr>
            <p:ph type="pic" sz="quarter" idx="24"/>
          </p:nvPr>
        </p:nvSpPr>
        <p:spPr>
          <a:xfrm>
            <a:off x="18362008" y="3579740"/>
            <a:ext cx="2785902" cy="1092201"/>
          </a:xfrm>
          <a:prstGeom prst="rect">
            <a:avLst/>
          </a:prstGeom>
        </p:spPr>
        <p:txBody>
          <a:bodyPr lIns="91439" tIns="45719" rIns="91439" bIns="45719">
            <a:noAutofit/>
          </a:bodyPr>
          <a:lstStyle/>
          <a:p>
            <a:endParaRPr/>
          </a:p>
        </p:txBody>
      </p:sp>
      <p:sp>
        <p:nvSpPr>
          <p:cNvPr id="374" name="Image"/>
          <p:cNvSpPr>
            <a:spLocks noGrp="1"/>
          </p:cNvSpPr>
          <p:nvPr>
            <p:ph type="pic" sz="quarter" idx="25"/>
          </p:nvPr>
        </p:nvSpPr>
        <p:spPr>
          <a:xfrm>
            <a:off x="11290994" y="1676905"/>
            <a:ext cx="2785903" cy="1092201"/>
          </a:xfrm>
          <a:prstGeom prst="rect">
            <a:avLst/>
          </a:prstGeom>
        </p:spPr>
        <p:txBody>
          <a:bodyPr lIns="91439" tIns="45719" rIns="91439" bIns="45719">
            <a:noAutofit/>
          </a:bodyPr>
          <a:lstStyle/>
          <a:p>
            <a:endParaRPr/>
          </a:p>
        </p:txBody>
      </p:sp>
      <p:sp>
        <p:nvSpPr>
          <p:cNvPr id="375" name="Image"/>
          <p:cNvSpPr>
            <a:spLocks noGrp="1"/>
          </p:cNvSpPr>
          <p:nvPr>
            <p:ph type="pic" sz="quarter" idx="26"/>
          </p:nvPr>
        </p:nvSpPr>
        <p:spPr>
          <a:xfrm>
            <a:off x="18362008" y="1690465"/>
            <a:ext cx="2785902" cy="1092201"/>
          </a:xfrm>
          <a:prstGeom prst="rect">
            <a:avLst/>
          </a:prstGeom>
        </p:spPr>
        <p:txBody>
          <a:bodyPr lIns="91439" tIns="45719" rIns="91439" bIns="45719">
            <a:noAutofit/>
          </a:bodyPr>
          <a:lstStyle/>
          <a:p>
            <a:endParaRPr/>
          </a:p>
        </p:txBody>
      </p:sp>
      <p:sp>
        <p:nvSpPr>
          <p:cNvPr id="376" name="Image"/>
          <p:cNvSpPr>
            <a:spLocks noGrp="1"/>
          </p:cNvSpPr>
          <p:nvPr>
            <p:ph type="pic" sz="quarter" idx="27"/>
          </p:nvPr>
        </p:nvSpPr>
        <p:spPr>
          <a:xfrm>
            <a:off x="18362008" y="5459679"/>
            <a:ext cx="2785902" cy="1092201"/>
          </a:xfrm>
          <a:prstGeom prst="rect">
            <a:avLst/>
          </a:prstGeom>
        </p:spPr>
        <p:txBody>
          <a:bodyPr lIns="91439" tIns="45719" rIns="91439" bIns="45719">
            <a:noAutofit/>
          </a:bodyPr>
          <a:lstStyle/>
          <a:p>
            <a:endParaRPr/>
          </a:p>
        </p:txBody>
      </p:sp>
      <p:sp>
        <p:nvSpPr>
          <p:cNvPr id="377" name="5.…"/>
          <p:cNvSpPr txBox="1"/>
          <p:nvPr/>
        </p:nvSpPr>
        <p:spPr>
          <a:xfrm>
            <a:off x="15887348" y="1400459"/>
            <a:ext cx="1901528" cy="6210301"/>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50800" tIns="50800" rIns="50800" bIns="50800">
            <a:spAutoFit/>
          </a:bodyPr>
          <a:lstStyle/>
          <a:p>
            <a:pPr>
              <a:lnSpc>
                <a:spcPct val="80000"/>
              </a:lnSpc>
              <a:defRPr sz="15400">
                <a:solidFill>
                  <a:srgbClr val="38001E"/>
                </a:solidFill>
                <a:latin typeface="+mn-lt"/>
                <a:ea typeface="+mn-ea"/>
                <a:cs typeface="+mn-cs"/>
                <a:sym typeface="Criteria CF Bold"/>
              </a:defRPr>
            </a:pPr>
            <a:r>
              <a:t>5.</a:t>
            </a:r>
          </a:p>
          <a:p>
            <a:pPr>
              <a:lnSpc>
                <a:spcPct val="80000"/>
              </a:lnSpc>
              <a:defRPr sz="15400">
                <a:solidFill>
                  <a:srgbClr val="38001E"/>
                </a:solidFill>
                <a:latin typeface="+mn-lt"/>
                <a:ea typeface="+mn-ea"/>
                <a:cs typeface="+mn-cs"/>
                <a:sym typeface="Criteria CF Bold"/>
              </a:defRPr>
            </a:pPr>
            <a:r>
              <a:t>6.</a:t>
            </a:r>
          </a:p>
          <a:p>
            <a:pPr>
              <a:lnSpc>
                <a:spcPct val="80000"/>
              </a:lnSpc>
              <a:defRPr sz="15400">
                <a:solidFill>
                  <a:srgbClr val="38001E"/>
                </a:solidFill>
                <a:latin typeface="+mn-lt"/>
                <a:ea typeface="+mn-ea"/>
                <a:cs typeface="+mn-cs"/>
                <a:sym typeface="Criteria CF Bold"/>
              </a:defRPr>
            </a:pPr>
            <a:r>
              <a:t>7.</a:t>
            </a:r>
          </a:p>
        </p:txBody>
      </p:sp>
      <p:sp>
        <p:nvSpPr>
          <p:cNvPr id="378"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2133081541"/>
      </p:ext>
    </p:extLst>
  </p:cSld>
  <p:clrMapOvr>
    <a:masterClrMapping/>
  </p:clrMapOvr>
  <p:transition spd="med"/>
</p:sldLayout>
</file>

<file path=ppt/slideLayouts/slideLayout113.xml><?xml version="1.0" encoding="utf-8"?>
<p:sldLayout xmlns:a="http://schemas.openxmlformats.org/drawingml/2006/main" xmlns:r="http://schemas.openxmlformats.org/officeDocument/2006/relationships" xmlns:p="http://schemas.openxmlformats.org/presentationml/2006/main" type="tx">
  <p:cSld name="blank copy 8">
    <p:bg>
      <p:bgPr>
        <a:solidFill>
          <a:srgbClr val="E5F4E0"/>
        </a:solidFill>
        <a:effectLst/>
      </p:bgPr>
    </p:bg>
    <p:spTree>
      <p:nvGrpSpPr>
        <p:cNvPr id="1" name=""/>
        <p:cNvGrpSpPr/>
        <p:nvPr/>
      </p:nvGrpSpPr>
      <p:grpSpPr>
        <a:xfrm>
          <a:off x="0" y="0"/>
          <a:ext cx="0" cy="0"/>
          <a:chOff x="0" y="0"/>
          <a:chExt cx="0" cy="0"/>
        </a:xfrm>
      </p:grpSpPr>
      <p:sp>
        <p:nvSpPr>
          <p:cNvPr id="385" name="Rectangle"/>
          <p:cNvSpPr/>
          <p:nvPr/>
        </p:nvSpPr>
        <p:spPr>
          <a:xfrm>
            <a:off x="-3508" y="0"/>
            <a:ext cx="7366001" cy="13716001"/>
          </a:xfrm>
          <a:prstGeom prst="rect">
            <a:avLst/>
          </a:prstGeom>
          <a:solidFill>
            <a:srgbClr val="FFFFFF"/>
          </a:solidFill>
          <a:ln w="12700">
            <a:miter lim="400000"/>
          </a:ln>
        </p:spPr>
        <p:txBody>
          <a:bodyPr lIns="50800" tIns="50800" rIns="50800" bIns="50800" anchor="ctr"/>
          <a:lstStyle/>
          <a:p>
            <a:pPr algn="ctr" defTabSz="825500">
              <a:defRPr sz="3200">
                <a:solidFill>
                  <a:srgbClr val="000000"/>
                </a:solidFill>
                <a:latin typeface="Helvetica Neue Medium"/>
                <a:ea typeface="Helvetica Neue Medium"/>
                <a:cs typeface="Helvetica Neue Medium"/>
                <a:sym typeface="Helvetica Neue Medium"/>
              </a:defRPr>
            </a:pPr>
            <a:endParaRPr/>
          </a:p>
        </p:txBody>
      </p:sp>
      <p:sp>
        <p:nvSpPr>
          <p:cNvPr id="386" name="1.…"/>
          <p:cNvSpPr txBox="1"/>
          <p:nvPr/>
        </p:nvSpPr>
        <p:spPr>
          <a:xfrm>
            <a:off x="8907494" y="1400459"/>
            <a:ext cx="1901528" cy="8089901"/>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50800" tIns="50800" rIns="50800" bIns="50800">
            <a:spAutoFit/>
          </a:bodyPr>
          <a:lstStyle/>
          <a:p>
            <a:pPr>
              <a:lnSpc>
                <a:spcPct val="80000"/>
              </a:lnSpc>
              <a:defRPr sz="15400">
                <a:solidFill>
                  <a:srgbClr val="F05627"/>
                </a:solidFill>
                <a:latin typeface="+mn-lt"/>
                <a:ea typeface="+mn-ea"/>
                <a:cs typeface="+mn-cs"/>
                <a:sym typeface="Criteria CF Bold"/>
              </a:defRPr>
            </a:pPr>
            <a:r>
              <a:t>1.</a:t>
            </a:r>
          </a:p>
          <a:p>
            <a:pPr>
              <a:lnSpc>
                <a:spcPct val="80000"/>
              </a:lnSpc>
              <a:defRPr sz="15400">
                <a:solidFill>
                  <a:srgbClr val="F05627"/>
                </a:solidFill>
                <a:latin typeface="+mn-lt"/>
                <a:ea typeface="+mn-ea"/>
                <a:cs typeface="+mn-cs"/>
                <a:sym typeface="Criteria CF Bold"/>
              </a:defRPr>
            </a:pPr>
            <a:r>
              <a:t>2.</a:t>
            </a:r>
          </a:p>
          <a:p>
            <a:pPr>
              <a:lnSpc>
                <a:spcPct val="80000"/>
              </a:lnSpc>
              <a:defRPr sz="15400">
                <a:solidFill>
                  <a:srgbClr val="F05627"/>
                </a:solidFill>
                <a:latin typeface="+mn-lt"/>
                <a:ea typeface="+mn-ea"/>
                <a:cs typeface="+mn-cs"/>
                <a:sym typeface="Criteria CF Bold"/>
              </a:defRPr>
            </a:pPr>
            <a:r>
              <a:t>3.</a:t>
            </a:r>
          </a:p>
          <a:p>
            <a:pPr>
              <a:lnSpc>
                <a:spcPct val="80000"/>
              </a:lnSpc>
              <a:defRPr sz="15400">
                <a:solidFill>
                  <a:srgbClr val="F05627"/>
                </a:solidFill>
                <a:latin typeface="+mn-lt"/>
                <a:ea typeface="+mn-ea"/>
                <a:cs typeface="+mn-cs"/>
                <a:sym typeface="Criteria CF Bold"/>
              </a:defRPr>
            </a:pPr>
            <a:r>
              <a:t>4.</a:t>
            </a:r>
          </a:p>
        </p:txBody>
      </p:sp>
      <p:sp>
        <p:nvSpPr>
          <p:cNvPr id="387" name="den_pattern_saw_x2_orange_on_pistache_small.gif"/>
          <p:cNvSpPr>
            <a:spLocks noGrp="1"/>
          </p:cNvSpPr>
          <p:nvPr>
            <p:ph type="media" sz="quarter" idx="21"/>
          </p:nvPr>
        </p:nvSpPr>
        <p:spPr>
          <a:xfrm>
            <a:off x="11354789" y="5474509"/>
            <a:ext cx="2785903" cy="1089035"/>
          </a:xfrm>
          <a:prstGeom prst="rect">
            <a:avLst/>
          </a:prstGeom>
        </p:spPr>
        <p:txBody>
          <a:bodyPr lIns="91439" tIns="45719" rIns="91439" bIns="45719">
            <a:noAutofit/>
          </a:bodyPr>
          <a:lstStyle/>
          <a:p>
            <a:endParaRPr/>
          </a:p>
        </p:txBody>
      </p:sp>
      <p:sp>
        <p:nvSpPr>
          <p:cNvPr id="388" name="den_pattern_softsaw_orange_on_pistache_small.gif"/>
          <p:cNvSpPr>
            <a:spLocks noGrp="1"/>
          </p:cNvSpPr>
          <p:nvPr>
            <p:ph type="media" sz="quarter" idx="22"/>
          </p:nvPr>
        </p:nvSpPr>
        <p:spPr>
          <a:xfrm>
            <a:off x="11082182" y="3598355"/>
            <a:ext cx="3378201" cy="1092201"/>
          </a:xfrm>
          <a:prstGeom prst="rect">
            <a:avLst/>
          </a:prstGeom>
        </p:spPr>
        <p:txBody>
          <a:bodyPr lIns="91439" tIns="45719" rIns="91439" bIns="45719">
            <a:noAutofit/>
          </a:bodyPr>
          <a:lstStyle/>
          <a:p>
            <a:endParaRPr/>
          </a:p>
        </p:txBody>
      </p:sp>
      <p:sp>
        <p:nvSpPr>
          <p:cNvPr id="389" name="den_pattern_saw_orange_on_pistache_small.gif"/>
          <p:cNvSpPr>
            <a:spLocks noGrp="1"/>
          </p:cNvSpPr>
          <p:nvPr>
            <p:ph type="media" sz="quarter" idx="23"/>
          </p:nvPr>
        </p:nvSpPr>
        <p:spPr>
          <a:xfrm>
            <a:off x="18425803" y="3612638"/>
            <a:ext cx="2785902" cy="1089035"/>
          </a:xfrm>
          <a:prstGeom prst="rect">
            <a:avLst/>
          </a:prstGeom>
        </p:spPr>
        <p:txBody>
          <a:bodyPr lIns="91439" tIns="45719" rIns="91439" bIns="45719">
            <a:noAutofit/>
          </a:bodyPr>
          <a:lstStyle/>
          <a:p>
            <a:endParaRPr/>
          </a:p>
        </p:txBody>
      </p:sp>
      <p:sp>
        <p:nvSpPr>
          <p:cNvPr id="390" name="den_pattern_sine_orange_on_pistache_small.gif"/>
          <p:cNvSpPr>
            <a:spLocks noGrp="1"/>
          </p:cNvSpPr>
          <p:nvPr>
            <p:ph type="media" sz="quarter" idx="24"/>
          </p:nvPr>
        </p:nvSpPr>
        <p:spPr>
          <a:xfrm>
            <a:off x="11348882" y="1721780"/>
            <a:ext cx="3048001" cy="1092201"/>
          </a:xfrm>
          <a:prstGeom prst="rect">
            <a:avLst/>
          </a:prstGeom>
        </p:spPr>
        <p:txBody>
          <a:bodyPr lIns="91439" tIns="45719" rIns="91439" bIns="45719">
            <a:noAutofit/>
          </a:bodyPr>
          <a:lstStyle/>
          <a:p>
            <a:endParaRPr/>
          </a:p>
        </p:txBody>
      </p:sp>
      <p:sp>
        <p:nvSpPr>
          <p:cNvPr id="391" name="den_pattern_sinus_orange_on_pistache_small.gif"/>
          <p:cNvSpPr>
            <a:spLocks noGrp="1"/>
          </p:cNvSpPr>
          <p:nvPr>
            <p:ph type="media" sz="quarter" idx="25"/>
          </p:nvPr>
        </p:nvSpPr>
        <p:spPr>
          <a:xfrm>
            <a:off x="18263084" y="1721780"/>
            <a:ext cx="3213101" cy="1092201"/>
          </a:xfrm>
          <a:prstGeom prst="rect">
            <a:avLst/>
          </a:prstGeom>
        </p:spPr>
        <p:txBody>
          <a:bodyPr lIns="91439" tIns="45719" rIns="91439" bIns="45719">
            <a:noAutofit/>
          </a:bodyPr>
          <a:lstStyle/>
          <a:p>
            <a:endParaRPr/>
          </a:p>
        </p:txBody>
      </p:sp>
      <p:sp>
        <p:nvSpPr>
          <p:cNvPr id="392" name="den_pattern_step_orange_on_pistache_small.gif"/>
          <p:cNvSpPr>
            <a:spLocks noGrp="1"/>
          </p:cNvSpPr>
          <p:nvPr>
            <p:ph type="media" sz="quarter" idx="26"/>
          </p:nvPr>
        </p:nvSpPr>
        <p:spPr>
          <a:xfrm>
            <a:off x="18425803" y="5492577"/>
            <a:ext cx="2785902" cy="1089035"/>
          </a:xfrm>
          <a:prstGeom prst="rect">
            <a:avLst/>
          </a:prstGeom>
        </p:spPr>
        <p:txBody>
          <a:bodyPr lIns="91439" tIns="45719" rIns="91439" bIns="45719">
            <a:noAutofit/>
          </a:bodyPr>
          <a:lstStyle/>
          <a:p>
            <a:endParaRPr/>
          </a:p>
        </p:txBody>
      </p:sp>
      <p:sp>
        <p:nvSpPr>
          <p:cNvPr id="393" name="5.…"/>
          <p:cNvSpPr txBox="1"/>
          <p:nvPr/>
        </p:nvSpPr>
        <p:spPr>
          <a:xfrm>
            <a:off x="15887348" y="1400459"/>
            <a:ext cx="1901528" cy="6210301"/>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50800" tIns="50800" rIns="50800" bIns="50800">
            <a:spAutoFit/>
          </a:bodyPr>
          <a:lstStyle/>
          <a:p>
            <a:pPr>
              <a:lnSpc>
                <a:spcPct val="80000"/>
              </a:lnSpc>
              <a:defRPr sz="15400">
                <a:solidFill>
                  <a:srgbClr val="F05627"/>
                </a:solidFill>
                <a:latin typeface="+mn-lt"/>
                <a:ea typeface="+mn-ea"/>
                <a:cs typeface="+mn-cs"/>
                <a:sym typeface="Criteria CF Bold"/>
              </a:defRPr>
            </a:pPr>
            <a:r>
              <a:t>5.</a:t>
            </a:r>
          </a:p>
          <a:p>
            <a:pPr>
              <a:lnSpc>
                <a:spcPct val="80000"/>
              </a:lnSpc>
              <a:defRPr sz="15400">
                <a:solidFill>
                  <a:srgbClr val="F05627"/>
                </a:solidFill>
                <a:latin typeface="+mn-lt"/>
                <a:ea typeface="+mn-ea"/>
                <a:cs typeface="+mn-cs"/>
                <a:sym typeface="Criteria CF Bold"/>
              </a:defRPr>
            </a:pPr>
            <a:r>
              <a:t>6.</a:t>
            </a:r>
          </a:p>
          <a:p>
            <a:pPr>
              <a:lnSpc>
                <a:spcPct val="80000"/>
              </a:lnSpc>
              <a:defRPr sz="15400">
                <a:solidFill>
                  <a:srgbClr val="F05627"/>
                </a:solidFill>
                <a:latin typeface="+mn-lt"/>
                <a:ea typeface="+mn-ea"/>
                <a:cs typeface="+mn-cs"/>
                <a:sym typeface="Criteria CF Bold"/>
              </a:defRPr>
            </a:pPr>
            <a:r>
              <a:t>7.</a:t>
            </a:r>
          </a:p>
        </p:txBody>
      </p:sp>
      <p:pic>
        <p:nvPicPr>
          <p:cNvPr id="394" name="den_pattern_line_orange_on_pistache_small.gif" descr="den_pattern_line_orange_on_pistache_small.gif"/>
          <p:cNvPicPr>
            <a:picLocks/>
          </p:cNvPicPr>
          <p:nvPr/>
        </p:nvPicPr>
        <p:blipFill>
          <a:blip r:embed="rId2"/>
          <a:stretch>
            <a:fillRect/>
          </a:stretch>
        </p:blipFill>
        <p:spPr>
          <a:xfrm>
            <a:off x="11363440" y="7347195"/>
            <a:ext cx="2794001" cy="1092201"/>
          </a:xfrm>
          <a:prstGeom prst="rect">
            <a:avLst/>
          </a:prstGeom>
          <a:ln w="12700">
            <a:miter lim="400000"/>
          </a:ln>
        </p:spPr>
      </p:pic>
      <p:sp>
        <p:nvSpPr>
          <p:cNvPr id="395"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2034977268"/>
      </p:ext>
    </p:extLst>
  </p:cSld>
  <p:clrMapOvr>
    <a:masterClrMapping/>
  </p:clrMapOvr>
  <p:transition spd="med"/>
</p:sldLayout>
</file>

<file path=ppt/slideLayouts/slideLayout114.xml><?xml version="1.0" encoding="utf-8"?>
<p:sldLayout xmlns:a="http://schemas.openxmlformats.org/drawingml/2006/main" xmlns:r="http://schemas.openxmlformats.org/officeDocument/2006/relationships" xmlns:p="http://schemas.openxmlformats.org/presentationml/2006/main" matchingName="Tekst volledige pagina" userDrawn="1">
  <p:cSld name="Tekst volledige pagina">
    <p:bg>
      <p:bgPr>
        <a:solidFill>
          <a:srgbClr val="FFD3E3"/>
        </a:solidFill>
        <a:effectLst/>
      </p:bgPr>
    </p:bg>
    <p:spTree>
      <p:nvGrpSpPr>
        <p:cNvPr id="1" name="Shape 71"/>
        <p:cNvGrpSpPr/>
        <p:nvPr/>
      </p:nvGrpSpPr>
      <p:grpSpPr>
        <a:xfrm>
          <a:off x="0" y="0"/>
          <a:ext cx="0" cy="0"/>
          <a:chOff x="0" y="0"/>
          <a:chExt cx="0" cy="0"/>
        </a:xfrm>
      </p:grpSpPr>
      <p:sp>
        <p:nvSpPr>
          <p:cNvPr id="2" name="Tijdelijke aanduiding voor voettekst 1">
            <a:extLst>
              <a:ext uri="{FF2B5EF4-FFF2-40B4-BE49-F238E27FC236}">
                <a16:creationId xmlns:a16="http://schemas.microsoft.com/office/drawing/2014/main" id="{D1ABA772-16FD-52CA-768E-3B1C7FD75858}"/>
              </a:ext>
            </a:extLst>
          </p:cNvPr>
          <p:cNvSpPr>
            <a:spLocks noGrp="1"/>
          </p:cNvSpPr>
          <p:nvPr>
            <p:ph type="ftr" sz="quarter" idx="13"/>
          </p:nvPr>
        </p:nvSpPr>
        <p:spPr/>
        <p:txBody>
          <a:bodyPr/>
          <a:lstStyle/>
          <a:p>
            <a:r>
              <a:rPr lang="nl-NL"/>
              <a:t>Charter Alliance Think Tank</a:t>
            </a:r>
          </a:p>
        </p:txBody>
      </p:sp>
      <p:sp>
        <p:nvSpPr>
          <p:cNvPr id="5" name="Titel 4">
            <a:extLst>
              <a:ext uri="{FF2B5EF4-FFF2-40B4-BE49-F238E27FC236}">
                <a16:creationId xmlns:a16="http://schemas.microsoft.com/office/drawing/2014/main" id="{2E0853DE-CA03-6B87-E783-D1DB41D637D4}"/>
              </a:ext>
            </a:extLst>
          </p:cNvPr>
          <p:cNvSpPr>
            <a:spLocks noGrp="1" noRot="1" noMove="1" noResize="1" noEditPoints="1" noAdjustHandles="1" noChangeArrowheads="1" noChangeShapeType="1"/>
          </p:cNvSpPr>
          <p:nvPr>
            <p:ph type="title" hasCustomPrompt="1"/>
          </p:nvPr>
        </p:nvSpPr>
        <p:spPr>
          <a:xfrm>
            <a:off x="1676400" y="1659467"/>
            <a:ext cx="21031200" cy="945030"/>
          </a:xfrm>
        </p:spPr>
        <p:txBody>
          <a:bodyPr/>
          <a:lstStyle>
            <a:lvl1pPr>
              <a:defRPr/>
            </a:lvl1pPr>
          </a:lstStyle>
          <a:p>
            <a:r>
              <a:rPr lang="nl-NL"/>
              <a:t>Titel</a:t>
            </a:r>
          </a:p>
        </p:txBody>
      </p:sp>
      <p:sp>
        <p:nvSpPr>
          <p:cNvPr id="7" name="Tijdelijke aanduiding voor tekst 6">
            <a:extLst>
              <a:ext uri="{FF2B5EF4-FFF2-40B4-BE49-F238E27FC236}">
                <a16:creationId xmlns:a16="http://schemas.microsoft.com/office/drawing/2014/main" id="{35872EC0-096E-7F61-90D0-371E2F68FB73}"/>
              </a:ext>
            </a:extLst>
          </p:cNvPr>
          <p:cNvSpPr>
            <a:spLocks noGrp="1" noRot="1" noMove="1" noResize="1" noEditPoints="1" noAdjustHandles="1" noChangeArrowheads="1" noChangeShapeType="1"/>
          </p:cNvSpPr>
          <p:nvPr>
            <p:ph type="body" sz="quarter" idx="14"/>
          </p:nvPr>
        </p:nvSpPr>
        <p:spPr>
          <a:xfrm>
            <a:off x="1676400" y="2995613"/>
            <a:ext cx="21031200" cy="7354887"/>
          </a:xfrm>
          <a:prstGeom prst="rect">
            <a:avLst/>
          </a:prstGeom>
        </p:spPr>
        <p:txBody>
          <a:bodyPr/>
          <a:lstStyle>
            <a:lvl1pPr>
              <a:defRPr sz="3600">
                <a:solidFill>
                  <a:schemeClr val="tx1"/>
                </a:solidFill>
                <a:latin typeface="+mn-lt"/>
              </a:defRPr>
            </a:lvl1pPr>
            <a:lvl2pPr>
              <a:defRPr sz="3600">
                <a:solidFill>
                  <a:schemeClr val="tx1"/>
                </a:solidFill>
                <a:latin typeface="+mn-lt"/>
              </a:defRPr>
            </a:lvl2pPr>
            <a:lvl3pPr>
              <a:defRPr sz="3600">
                <a:solidFill>
                  <a:schemeClr val="tx1"/>
                </a:solidFill>
                <a:latin typeface="+mn-lt"/>
              </a:defRPr>
            </a:lvl3pPr>
            <a:lvl4pPr>
              <a:defRPr sz="3600">
                <a:solidFill>
                  <a:schemeClr val="tx1"/>
                </a:solidFill>
                <a:latin typeface="+mn-lt"/>
              </a:defRPr>
            </a:lvl4pPr>
            <a:lvl5pPr>
              <a:defRPr sz="3600">
                <a:solidFill>
                  <a:schemeClr val="tx1"/>
                </a:solidFill>
                <a:latin typeface="+mn-lt"/>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Tree>
    <p:extLst>
      <p:ext uri="{BB962C8B-B14F-4D97-AF65-F5344CB8AC3E}">
        <p14:creationId xmlns:p14="http://schemas.microsoft.com/office/powerpoint/2010/main" val="494178987"/>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matchingName="Afbeelding met lopende tekst">
  <p:cSld name="Afbeelding met lopende tekst">
    <p:bg>
      <p:bgPr>
        <a:solidFill>
          <a:srgbClr val="E5F4E0"/>
        </a:solidFill>
        <a:effectLst/>
      </p:bgPr>
    </p:bg>
    <p:spTree>
      <p:nvGrpSpPr>
        <p:cNvPr id="1" name="Shape 62"/>
        <p:cNvGrpSpPr/>
        <p:nvPr/>
      </p:nvGrpSpPr>
      <p:grpSpPr>
        <a:xfrm>
          <a:off x="0" y="0"/>
          <a:ext cx="0" cy="0"/>
          <a:chOff x="0" y="0"/>
          <a:chExt cx="0" cy="0"/>
        </a:xfrm>
      </p:grpSpPr>
      <p:sp>
        <p:nvSpPr>
          <p:cNvPr id="63" name="Google Shape;63;p115"/>
          <p:cNvSpPr>
            <a:spLocks noGrp="1"/>
          </p:cNvSpPr>
          <p:nvPr>
            <p:ph type="pic" idx="2"/>
          </p:nvPr>
        </p:nvSpPr>
        <p:spPr>
          <a:xfrm>
            <a:off x="10673964" y="-12701"/>
            <a:ext cx="13738997" cy="13741402"/>
          </a:xfrm>
          <a:prstGeom prst="rect">
            <a:avLst/>
          </a:prstGeom>
          <a:noFill/>
          <a:ln>
            <a:noFill/>
          </a:ln>
        </p:spPr>
      </p:sp>
      <p:sp>
        <p:nvSpPr>
          <p:cNvPr id="64" name="Google Shape;64;p115"/>
          <p:cNvSpPr txBox="1">
            <a:spLocks noGrp="1"/>
          </p:cNvSpPr>
          <p:nvPr>
            <p:ph type="body" idx="1"/>
          </p:nvPr>
        </p:nvSpPr>
        <p:spPr>
          <a:xfrm>
            <a:off x="1562096" y="4216398"/>
            <a:ext cx="9144000" cy="5456425"/>
          </a:xfrm>
          <a:prstGeom prst="rect">
            <a:avLst/>
          </a:prstGeom>
          <a:noFill/>
          <a:ln>
            <a:noFill/>
          </a:ln>
        </p:spPr>
        <p:txBody>
          <a:bodyPr spcFirstLastPara="1" wrap="square" lIns="50800" tIns="50800" rIns="50800" bIns="50800" anchor="t" anchorCtr="0">
            <a:spAutoFit/>
          </a:bodyPr>
          <a:lstStyle>
            <a:lvl1pPr marL="457200" lvl="0" indent="-508000" algn="l">
              <a:lnSpc>
                <a:spcPct val="136363"/>
              </a:lnSpc>
              <a:spcBef>
                <a:spcPts val="6000"/>
              </a:spcBef>
              <a:spcAft>
                <a:spcPts val="0"/>
              </a:spcAft>
              <a:buClr>
                <a:srgbClr val="37001E"/>
              </a:buClr>
              <a:buSzPts val="4400"/>
              <a:buFont typeface="DM Sans"/>
              <a:buChar char="•"/>
              <a:defRPr sz="4400"/>
            </a:lvl1pPr>
            <a:lvl2pPr marL="914400" lvl="1" indent="-508000" algn="l">
              <a:lnSpc>
                <a:spcPct val="136363"/>
              </a:lnSpc>
              <a:spcBef>
                <a:spcPts val="6000"/>
              </a:spcBef>
              <a:spcAft>
                <a:spcPts val="0"/>
              </a:spcAft>
              <a:buClr>
                <a:srgbClr val="37001E"/>
              </a:buClr>
              <a:buSzPts val="4400"/>
              <a:buFont typeface="DM Sans"/>
              <a:buChar char="•"/>
              <a:defRPr sz="4400"/>
            </a:lvl2pPr>
            <a:lvl3pPr marL="1371600" lvl="2" indent="-508000" algn="l">
              <a:lnSpc>
                <a:spcPct val="136363"/>
              </a:lnSpc>
              <a:spcBef>
                <a:spcPts val="6000"/>
              </a:spcBef>
              <a:spcAft>
                <a:spcPts val="0"/>
              </a:spcAft>
              <a:buClr>
                <a:srgbClr val="37001E"/>
              </a:buClr>
              <a:buSzPts val="4400"/>
              <a:buFont typeface="DM Sans"/>
              <a:buChar char="•"/>
              <a:defRPr sz="4400"/>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5" name="Google Shape;65;p115"/>
          <p:cNvSpPr/>
          <p:nvPr/>
        </p:nvSpPr>
        <p:spPr>
          <a:xfrm>
            <a:off x="12194593" y="6860587"/>
            <a:ext cx="12192518" cy="6858000"/>
          </a:xfrm>
          <a:prstGeom prst="rect">
            <a:avLst/>
          </a:prstGeom>
          <a:gradFill>
            <a:gsLst>
              <a:gs pos="0">
                <a:srgbClr val="38001E">
                  <a:alpha val="0"/>
                </a:srgbClr>
              </a:gs>
              <a:gs pos="100000">
                <a:srgbClr val="38001E">
                  <a:alpha val="49803"/>
                </a:srgbClr>
              </a:gs>
            </a:gsLst>
            <a:lin ang="5400000" scaled="0"/>
          </a:gradFill>
          <a:ln>
            <a:noFill/>
          </a:ln>
        </p:spPr>
        <p:txBody>
          <a:bodyPr spcFirstLastPara="1" wrap="square" lIns="50800" tIns="50800" rIns="50800" bIns="50800" anchor="ctr" anchorCtr="1">
            <a:noAutofit/>
          </a:bodyPr>
          <a:lstStyle/>
          <a:p>
            <a:pPr marL="0" marR="0" lvl="0" indent="0" algn="ctr" rtl="0">
              <a:lnSpc>
                <a:spcPct val="100000"/>
              </a:lnSpc>
              <a:spcBef>
                <a:spcPts val="0"/>
              </a:spcBef>
              <a:spcAft>
                <a:spcPts val="0"/>
              </a:spcAft>
              <a:buClr>
                <a:srgbClr val="38001E"/>
              </a:buClr>
              <a:buSzPts val="3200"/>
              <a:buFont typeface="Helvetica Neue"/>
              <a:buNone/>
            </a:pPr>
            <a:endParaRPr sz="3200" b="0" i="0" u="none" strike="noStrike" cap="none">
              <a:solidFill>
                <a:srgbClr val="38001E"/>
              </a:solidFill>
              <a:latin typeface="Helvetica Neue"/>
              <a:ea typeface="Helvetica Neue"/>
              <a:cs typeface="Helvetica Neue"/>
              <a:sym typeface="Helvetica Neue"/>
            </a:endParaRPr>
          </a:p>
        </p:txBody>
      </p:sp>
      <p:sp>
        <p:nvSpPr>
          <p:cNvPr id="66" name="Google Shape;66;p115"/>
          <p:cNvSpPr txBox="1">
            <a:spLocks noGrp="1"/>
          </p:cNvSpPr>
          <p:nvPr>
            <p:ph type="body" idx="3"/>
          </p:nvPr>
        </p:nvSpPr>
        <p:spPr>
          <a:xfrm>
            <a:off x="1562096" y="1676396"/>
            <a:ext cx="9144000" cy="1808628"/>
          </a:xfrm>
          <a:prstGeom prst="rect">
            <a:avLst/>
          </a:prstGeom>
          <a:noFill/>
          <a:ln>
            <a:noFill/>
          </a:ln>
        </p:spPr>
        <p:txBody>
          <a:bodyPr spcFirstLastPara="1" wrap="square" lIns="50800" tIns="50800" rIns="50800" bIns="50800" anchor="t" anchorCtr="0">
            <a:spAutoFit/>
          </a:bodyPr>
          <a:lstStyle>
            <a:lvl1pPr marL="457200" lvl="0" indent="-228600" algn="l">
              <a:lnSpc>
                <a:spcPct val="113333"/>
              </a:lnSpc>
              <a:spcBef>
                <a:spcPts val="0"/>
              </a:spcBef>
              <a:spcAft>
                <a:spcPts val="0"/>
              </a:spcAft>
              <a:buClr>
                <a:srgbClr val="37001E"/>
              </a:buClr>
              <a:buSzPts val="7380"/>
              <a:buFont typeface="Arial"/>
              <a:buNone/>
              <a:defRPr sz="6000">
                <a:latin typeface="Arial"/>
                <a:ea typeface="Arial"/>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67" name="Google Shape;67;p115" descr="Image"/>
          <p:cNvPicPr preferRelativeResize="0"/>
          <p:nvPr/>
        </p:nvPicPr>
        <p:blipFill rotWithShape="1">
          <a:blip r:embed="rId2">
            <a:alphaModFix/>
          </a:blip>
          <a:srcRect/>
          <a:stretch/>
        </p:blipFill>
        <p:spPr>
          <a:xfrm>
            <a:off x="20540194" y="11738372"/>
            <a:ext cx="2315507" cy="589760"/>
          </a:xfrm>
          <a:prstGeom prst="rect">
            <a:avLst/>
          </a:prstGeom>
          <a:noFill/>
          <a:ln>
            <a:noFill/>
          </a:ln>
        </p:spPr>
      </p:pic>
      <p:sp>
        <p:nvSpPr>
          <p:cNvPr id="68" name="Google Shape;68;p115"/>
          <p:cNvSpPr txBox="1">
            <a:spLocks noGrp="1"/>
          </p:cNvSpPr>
          <p:nvPr>
            <p:ph type="body" idx="4"/>
          </p:nvPr>
        </p:nvSpPr>
        <p:spPr>
          <a:xfrm>
            <a:off x="1524003" y="11684002"/>
            <a:ext cx="9144000" cy="698501"/>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4428"/>
              <a:buFont typeface="DM Sans"/>
              <a:buNone/>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9" name="Google Shape;69;p115"/>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FFFFFF"/>
              </a:buClr>
              <a:buSzPts val="1800"/>
              <a:buFont typeface="Helvetica Neue"/>
              <a:buNone/>
              <a:defRPr/>
            </a:lvl1pPr>
            <a:lvl2pPr marL="0" marR="0" lvl="1" indent="0" algn="ctr">
              <a:lnSpc>
                <a:spcPct val="100000"/>
              </a:lnSpc>
              <a:spcBef>
                <a:spcPts val="0"/>
              </a:spcBef>
              <a:spcAft>
                <a:spcPts val="0"/>
              </a:spcAft>
              <a:buClr>
                <a:srgbClr val="FFFFFF"/>
              </a:buClr>
              <a:buSzPts val="1800"/>
              <a:buFont typeface="Helvetica Neue"/>
              <a:buNone/>
              <a:defRPr/>
            </a:lvl2pPr>
            <a:lvl3pPr marL="0" marR="0" lvl="2" indent="0" algn="ctr">
              <a:lnSpc>
                <a:spcPct val="100000"/>
              </a:lnSpc>
              <a:spcBef>
                <a:spcPts val="0"/>
              </a:spcBef>
              <a:spcAft>
                <a:spcPts val="0"/>
              </a:spcAft>
              <a:buClr>
                <a:srgbClr val="FFFFFF"/>
              </a:buClr>
              <a:buSzPts val="1800"/>
              <a:buFont typeface="Helvetica Neue"/>
              <a:buNone/>
              <a:defRPr/>
            </a:lvl3pPr>
            <a:lvl4pPr marL="0" marR="0" lvl="3" indent="0" algn="ctr">
              <a:lnSpc>
                <a:spcPct val="100000"/>
              </a:lnSpc>
              <a:spcBef>
                <a:spcPts val="0"/>
              </a:spcBef>
              <a:spcAft>
                <a:spcPts val="0"/>
              </a:spcAft>
              <a:buClr>
                <a:srgbClr val="FFFFFF"/>
              </a:buClr>
              <a:buSzPts val="1800"/>
              <a:buFont typeface="Helvetica Neue"/>
              <a:buNone/>
              <a:defRPr/>
            </a:lvl4pPr>
            <a:lvl5pPr marL="0" marR="0" lvl="4" indent="0" algn="ctr">
              <a:lnSpc>
                <a:spcPct val="100000"/>
              </a:lnSpc>
              <a:spcBef>
                <a:spcPts val="0"/>
              </a:spcBef>
              <a:spcAft>
                <a:spcPts val="0"/>
              </a:spcAft>
              <a:buClr>
                <a:srgbClr val="FFFFFF"/>
              </a:buClr>
              <a:buSzPts val="1800"/>
              <a:buFont typeface="Helvetica Neue"/>
              <a:buNone/>
              <a:defRPr/>
            </a:lvl5pPr>
            <a:lvl6pPr marL="0" marR="0" lvl="5" indent="0" algn="ctr">
              <a:lnSpc>
                <a:spcPct val="100000"/>
              </a:lnSpc>
              <a:spcBef>
                <a:spcPts val="0"/>
              </a:spcBef>
              <a:spcAft>
                <a:spcPts val="0"/>
              </a:spcAft>
              <a:buClr>
                <a:srgbClr val="FFFFFF"/>
              </a:buClr>
              <a:buSzPts val="1800"/>
              <a:buFont typeface="Helvetica Neue"/>
              <a:buNone/>
              <a:defRPr/>
            </a:lvl6pPr>
            <a:lvl7pPr marL="0" marR="0" lvl="6" indent="0" algn="ctr">
              <a:lnSpc>
                <a:spcPct val="100000"/>
              </a:lnSpc>
              <a:spcBef>
                <a:spcPts val="0"/>
              </a:spcBef>
              <a:spcAft>
                <a:spcPts val="0"/>
              </a:spcAft>
              <a:buClr>
                <a:srgbClr val="FFFFFF"/>
              </a:buClr>
              <a:buSzPts val="1800"/>
              <a:buFont typeface="Helvetica Neue"/>
              <a:buNone/>
              <a:defRPr/>
            </a:lvl7pPr>
            <a:lvl8pPr marL="0" marR="0" lvl="7" indent="0" algn="ctr">
              <a:lnSpc>
                <a:spcPct val="100000"/>
              </a:lnSpc>
              <a:spcBef>
                <a:spcPts val="0"/>
              </a:spcBef>
              <a:spcAft>
                <a:spcPts val="0"/>
              </a:spcAft>
              <a:buClr>
                <a:srgbClr val="FFFFFF"/>
              </a:buClr>
              <a:buSzPts val="1800"/>
              <a:buFont typeface="Helvetica Neue"/>
              <a:buNone/>
              <a:defRPr/>
            </a:lvl8pPr>
            <a:lvl9pPr marL="0" marR="0" lvl="8" indent="0" algn="ctr">
              <a:lnSpc>
                <a:spcPct val="100000"/>
              </a:lnSpc>
              <a:spcBef>
                <a:spcPts val="0"/>
              </a:spcBef>
              <a:spcAft>
                <a:spcPts val="0"/>
              </a:spcAft>
              <a:buClr>
                <a:srgbClr val="FFFFFF"/>
              </a:buClr>
              <a:buSzPts val="1800"/>
              <a:buFont typeface="Helvetica Neue"/>
              <a:buNone/>
              <a:defRPr/>
            </a:lvl9pPr>
          </a:lstStyle>
          <a:p>
            <a:pPr marL="0" lvl="0" indent="0" algn="ctr" rtl="0">
              <a:spcBef>
                <a:spcPts val="0"/>
              </a:spcBef>
              <a:spcAft>
                <a:spcPts val="0"/>
              </a:spcAft>
              <a:buNone/>
            </a:pPr>
            <a:fld id="{00000000-1234-1234-1234-123412341234}" type="slidenum">
              <a:rPr lang="nl-NL"/>
              <a:t>‹nr.›</a:t>
            </a:fld>
            <a:endParaRPr sz="1800" b="0" i="0" u="none" strike="noStrike" cap="none">
              <a:solidFill>
                <a:srgbClr val="FFFFFF"/>
              </a:solidFill>
              <a:latin typeface="Helvetica Neue"/>
              <a:ea typeface="Helvetica Neue"/>
              <a:cs typeface="Helvetica Neue"/>
              <a:sym typeface="Helvetica Neue"/>
            </a:endParaRPr>
          </a:p>
        </p:txBody>
      </p:sp>
    </p:spTree>
    <p:extLst>
      <p:ext uri="{BB962C8B-B14F-4D97-AF65-F5344CB8AC3E}">
        <p14:creationId xmlns:p14="http://schemas.microsoft.com/office/powerpoint/2010/main" val="1720083379"/>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matchingName="Lege pagina">
  <p:cSld name="Lege pagina">
    <p:bg>
      <p:bgPr>
        <a:solidFill>
          <a:srgbClr val="E5F4E0"/>
        </a:solidFill>
        <a:effectLst/>
      </p:bgPr>
    </p:bg>
    <p:spTree>
      <p:nvGrpSpPr>
        <p:cNvPr id="1" name="Shape 77"/>
        <p:cNvGrpSpPr/>
        <p:nvPr/>
      </p:nvGrpSpPr>
      <p:grpSpPr>
        <a:xfrm>
          <a:off x="0" y="0"/>
          <a:ext cx="0" cy="0"/>
          <a:chOff x="0" y="0"/>
          <a:chExt cx="0" cy="0"/>
        </a:xfrm>
      </p:grpSpPr>
    </p:spTree>
    <p:extLst>
      <p:ext uri="{BB962C8B-B14F-4D97-AF65-F5344CB8AC3E}">
        <p14:creationId xmlns:p14="http://schemas.microsoft.com/office/powerpoint/2010/main" val="415316386"/>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tx">
  <p:cSld name="1_Lege pagina">
    <p:spTree>
      <p:nvGrpSpPr>
        <p:cNvPr id="1" name=""/>
        <p:cNvGrpSpPr/>
        <p:nvPr/>
      </p:nvGrpSpPr>
      <p:grpSpPr>
        <a:xfrm>
          <a:off x="0" y="0"/>
          <a:ext cx="0" cy="0"/>
          <a:chOff x="0" y="0"/>
          <a:chExt cx="0" cy="0"/>
        </a:xfrm>
      </p:grpSpPr>
      <p:sp>
        <p:nvSpPr>
          <p:cNvPr id="11"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912606957"/>
      </p:ext>
    </p:extLst>
  </p:cSld>
  <p:clrMapOvr>
    <a:masterClrMapping/>
  </p:clrMapOvr>
  <p:transition spd="med"/>
</p:sldLayout>
</file>

<file path=ppt/slideLayouts/slideLayout118.xml><?xml version="1.0" encoding="utf-8"?>
<p:sldLayout xmlns:a="http://schemas.openxmlformats.org/drawingml/2006/main" xmlns:r="http://schemas.openxmlformats.org/officeDocument/2006/relationships" xmlns:p="http://schemas.openxmlformats.org/presentationml/2006/main" userDrawn="1">
  <p:cSld name="Voorblad">
    <p:spTree>
      <p:nvGrpSpPr>
        <p:cNvPr id="1" name=""/>
        <p:cNvGrpSpPr/>
        <p:nvPr/>
      </p:nvGrpSpPr>
      <p:grpSpPr>
        <a:xfrm>
          <a:off x="0" y="0"/>
          <a:ext cx="0" cy="0"/>
          <a:chOff x="0" y="0"/>
          <a:chExt cx="0" cy="0"/>
        </a:xfrm>
      </p:grpSpPr>
      <p:sp>
        <p:nvSpPr>
          <p:cNvPr id="18" name="Management"/>
          <p:cNvSpPr txBox="1">
            <a:spLocks noGrp="1"/>
          </p:cNvSpPr>
          <p:nvPr>
            <p:ph type="body" sz="quarter" idx="21"/>
          </p:nvPr>
        </p:nvSpPr>
        <p:spPr>
          <a:xfrm>
            <a:off x="1871694" y="1387759"/>
            <a:ext cx="20786428" cy="2451101"/>
          </a:xfrm>
          <a:prstGeom prst="rect">
            <a:avLst/>
          </a:prstGeom>
        </p:spPr>
        <p:txBody>
          <a:bodyPr>
            <a:spAutoFit/>
          </a:bodyPr>
          <a:lstStyle>
            <a:lvl1pPr marL="0" indent="0">
              <a:lnSpc>
                <a:spcPct val="80000"/>
              </a:lnSpc>
              <a:buSzTx/>
              <a:buNone/>
              <a:defRPr sz="15400">
                <a:solidFill>
                  <a:srgbClr val="E5F4E0"/>
                </a:solidFill>
                <a:latin typeface="+mn-lt"/>
                <a:ea typeface="+mn-ea"/>
                <a:cs typeface="+mn-cs"/>
                <a:sym typeface="Criteria CF Bold"/>
              </a:defRPr>
            </a:lvl1pPr>
          </a:lstStyle>
          <a:p>
            <a:r>
              <a:t>Management</a:t>
            </a:r>
          </a:p>
        </p:txBody>
      </p:sp>
      <p:sp>
        <p:nvSpPr>
          <p:cNvPr id="19" name="Maaike Verberk, DEN…"/>
          <p:cNvSpPr txBox="1">
            <a:spLocks noGrp="1"/>
          </p:cNvSpPr>
          <p:nvPr>
            <p:ph type="body" sz="quarter" idx="22"/>
          </p:nvPr>
        </p:nvSpPr>
        <p:spPr>
          <a:xfrm>
            <a:off x="1940661" y="10849479"/>
            <a:ext cx="10342107" cy="1621791"/>
          </a:xfrm>
          <a:prstGeom prst="rect">
            <a:avLst/>
          </a:prstGeom>
        </p:spPr>
        <p:txBody>
          <a:bodyPr anchor="b">
            <a:spAutoFit/>
          </a:bodyPr>
          <a:lstStyle/>
          <a:p>
            <a:pPr marL="0" indent="0">
              <a:lnSpc>
                <a:spcPct val="90000"/>
              </a:lnSpc>
              <a:buSzTx/>
              <a:buNone/>
              <a:defRPr sz="4800">
                <a:solidFill>
                  <a:srgbClr val="E5F4E0"/>
                </a:solidFill>
                <a:latin typeface="DM Sans Bold"/>
                <a:ea typeface="DM Sans Bold"/>
                <a:cs typeface="DM Sans Bold"/>
                <a:sym typeface="DM Sans Bold"/>
              </a:defRPr>
            </a:pPr>
            <a:r>
              <a:t>Maaike Verberk, DEN</a:t>
            </a:r>
          </a:p>
          <a:p>
            <a:pPr marL="0" indent="0">
              <a:lnSpc>
                <a:spcPct val="90000"/>
              </a:lnSpc>
              <a:buSzTx/>
              <a:buNone/>
              <a:defRPr sz="4800">
                <a:solidFill>
                  <a:srgbClr val="E5F4E0"/>
                </a:solidFill>
              </a:defRPr>
            </a:pPr>
            <a:r>
              <a:t>23 April 2023</a:t>
            </a:r>
          </a:p>
        </p:txBody>
      </p:sp>
      <p:sp>
        <p:nvSpPr>
          <p:cNvPr id="20" name="programma"/>
          <p:cNvSpPr txBox="1">
            <a:spLocks noGrp="1"/>
          </p:cNvSpPr>
          <p:nvPr>
            <p:ph type="body" sz="quarter" idx="23"/>
          </p:nvPr>
        </p:nvSpPr>
        <p:spPr>
          <a:xfrm>
            <a:off x="5541994" y="3280059"/>
            <a:ext cx="20786428" cy="2451101"/>
          </a:xfrm>
          <a:prstGeom prst="rect">
            <a:avLst/>
          </a:prstGeom>
        </p:spPr>
        <p:txBody>
          <a:bodyPr>
            <a:spAutoFit/>
          </a:bodyPr>
          <a:lstStyle>
            <a:lvl1pPr marL="0" indent="0">
              <a:lnSpc>
                <a:spcPct val="80000"/>
              </a:lnSpc>
              <a:buSzTx/>
              <a:buNone/>
              <a:defRPr sz="15400">
                <a:solidFill>
                  <a:srgbClr val="E5F4E0"/>
                </a:solidFill>
                <a:latin typeface="+mn-lt"/>
                <a:ea typeface="+mn-ea"/>
                <a:cs typeface="+mn-cs"/>
                <a:sym typeface="Criteria CF Bold"/>
              </a:defRPr>
            </a:lvl1pPr>
          </a:lstStyle>
          <a:p>
            <a:r>
              <a:t>programma</a:t>
            </a:r>
          </a:p>
        </p:txBody>
      </p:sp>
      <p:sp>
        <p:nvSpPr>
          <p:cNvPr id="22" name="den_logo_loop_pistache_on_maroon_large.gif"/>
          <p:cNvSpPr>
            <a:spLocks noGrp="1"/>
          </p:cNvSpPr>
          <p:nvPr>
            <p:ph type="media" sz="quarter" idx="24"/>
          </p:nvPr>
        </p:nvSpPr>
        <p:spPr>
          <a:xfrm>
            <a:off x="18070272" y="11053950"/>
            <a:ext cx="4279901" cy="1162051"/>
          </a:xfrm>
          <a:prstGeom prst="rect">
            <a:avLst/>
          </a:prstGeom>
        </p:spPr>
        <p:txBody>
          <a:bodyPr lIns="91439" tIns="45719" rIns="91439" bIns="45719">
            <a:noAutofit/>
          </a:bodyPr>
          <a:lstStyle/>
          <a:p>
            <a:endParaRPr/>
          </a:p>
        </p:txBody>
      </p:sp>
      <p:sp>
        <p:nvSpPr>
          <p:cNvPr id="23" name="Slide Number"/>
          <p:cNvSpPr txBox="1">
            <a:spLocks noGrp="1"/>
          </p:cNvSpPr>
          <p:nvPr>
            <p:ph type="sldNum" sz="quarter" idx="2"/>
          </p:nvPr>
        </p:nvSpPr>
        <p:spPr>
          <a:prstGeom prst="rect">
            <a:avLst/>
          </a:prstGeom>
        </p:spPr>
        <p:txBody>
          <a:bodyPr/>
          <a:lstStyle/>
          <a:p>
            <a:fld id="{86CB4B4D-7CA3-9044-876B-883B54F8677D}" type="slidenum">
              <a:t>‹nr.›</a:t>
            </a:fld>
            <a:endParaRPr/>
          </a:p>
        </p:txBody>
      </p:sp>
      <p:pic>
        <p:nvPicPr>
          <p:cNvPr id="3" name="Afbeelding 2" descr="Afbeelding met Lettertype, Graphics, logo, symbool&#10;&#10;Door AI gegenereerde inhoud is mogelijk onjuist.">
            <a:extLst>
              <a:ext uri="{FF2B5EF4-FFF2-40B4-BE49-F238E27FC236}">
                <a16:creationId xmlns:a16="http://schemas.microsoft.com/office/drawing/2014/main" id="{3985663F-24F1-9C59-7C00-1B1742E8A44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910168" y="3692810"/>
            <a:ext cx="3378200" cy="1092200"/>
          </a:xfrm>
          <a:prstGeom prst="rect">
            <a:avLst/>
          </a:prstGeom>
        </p:spPr>
      </p:pic>
    </p:spTree>
    <p:extLst>
      <p:ext uri="{BB962C8B-B14F-4D97-AF65-F5344CB8AC3E}">
        <p14:creationId xmlns:p14="http://schemas.microsoft.com/office/powerpoint/2010/main" val="2753157280"/>
      </p:ext>
    </p:extLst>
  </p:cSld>
  <p:clrMapOvr>
    <a:masterClrMapping/>
  </p:clrMapOvr>
  <p:transition spd="med"/>
</p:sldLayout>
</file>

<file path=ppt/slideLayouts/slideLayout119.xml><?xml version="1.0" encoding="utf-8"?>
<p:sldLayout xmlns:a="http://schemas.openxmlformats.org/drawingml/2006/main" xmlns:r="http://schemas.openxmlformats.org/officeDocument/2006/relationships" xmlns:p="http://schemas.openxmlformats.org/presentationml/2006/main" preserve="1" userDrawn="1">
  <p:cSld name="3_Layout">
    <p:bg>
      <p:bgPr>
        <a:solidFill>
          <a:srgbClr val="E5F4E0"/>
        </a:solidFill>
        <a:effectLst/>
      </p:bgPr>
    </p:bg>
    <p:spTree>
      <p:nvGrpSpPr>
        <p:cNvPr id="1" name=""/>
        <p:cNvGrpSpPr/>
        <p:nvPr/>
      </p:nvGrpSpPr>
      <p:grpSpPr>
        <a:xfrm>
          <a:off x="0" y="0"/>
          <a:ext cx="0" cy="0"/>
          <a:chOff x="0" y="0"/>
          <a:chExt cx="0" cy="0"/>
        </a:xfrm>
      </p:grpSpPr>
      <p:sp>
        <p:nvSpPr>
          <p:cNvPr id="136" name="Managementprogramma"/>
          <p:cNvSpPr txBox="1">
            <a:spLocks noGrp="1"/>
          </p:cNvSpPr>
          <p:nvPr>
            <p:ph type="body" sz="quarter" idx="21"/>
          </p:nvPr>
        </p:nvSpPr>
        <p:spPr>
          <a:xfrm>
            <a:off x="1524000" y="11683999"/>
            <a:ext cx="9144000" cy="698501"/>
          </a:xfrm>
          <a:prstGeom prst="rect">
            <a:avLst/>
          </a:prstGeom>
        </p:spPr>
        <p:txBody>
          <a:bodyPr anchor="b">
            <a:spAutoFit/>
          </a:bodyPr>
          <a:lstStyle>
            <a:lvl1pPr marL="0" indent="0">
              <a:buSzTx/>
              <a:buNone/>
            </a:lvl1pPr>
          </a:lstStyle>
          <a:p>
            <a:r>
              <a:t>Managementprogramma</a:t>
            </a:r>
          </a:p>
        </p:txBody>
      </p:sp>
      <p:sp>
        <p:nvSpPr>
          <p:cNvPr id="137" name="Image"/>
          <p:cNvSpPr>
            <a:spLocks noGrp="1"/>
          </p:cNvSpPr>
          <p:nvPr>
            <p:ph type="pic" sz="quarter" idx="22"/>
          </p:nvPr>
        </p:nvSpPr>
        <p:spPr>
          <a:xfrm>
            <a:off x="20535896" y="11738323"/>
            <a:ext cx="2324103" cy="589854"/>
          </a:xfrm>
          <a:prstGeom prst="rect">
            <a:avLst/>
          </a:prstGeom>
        </p:spPr>
        <p:txBody>
          <a:bodyPr lIns="91439" tIns="45719" rIns="91439" bIns="45719">
            <a:noAutofit/>
          </a:bodyPr>
          <a:lstStyle/>
          <a:p>
            <a:endParaRPr/>
          </a:p>
        </p:txBody>
      </p:sp>
      <p:sp>
        <p:nvSpPr>
          <p:cNvPr id="138" name="Voorbeeld van een titel"/>
          <p:cNvSpPr txBox="1">
            <a:spLocks noGrp="1"/>
          </p:cNvSpPr>
          <p:nvPr>
            <p:ph type="body" sz="quarter" idx="23"/>
          </p:nvPr>
        </p:nvSpPr>
        <p:spPr>
          <a:xfrm>
            <a:off x="1574800" y="1663700"/>
            <a:ext cx="21336001" cy="945029"/>
          </a:xfrm>
          <a:prstGeom prst="rect">
            <a:avLst/>
          </a:prstGeom>
        </p:spPr>
        <p:txBody>
          <a:bodyPr>
            <a:spAutoFit/>
          </a:bodyPr>
          <a:lstStyle>
            <a:lvl1pPr marL="0" indent="0">
              <a:lnSpc>
                <a:spcPts val="6800"/>
              </a:lnSpc>
              <a:buSzTx/>
              <a:buNone/>
              <a:defRPr sz="6000">
                <a:latin typeface="+mn-lt"/>
                <a:ea typeface="+mn-ea"/>
                <a:cs typeface="+mn-cs"/>
                <a:sym typeface="Criteria CF Bold"/>
              </a:defRPr>
            </a:lvl1pPr>
          </a:lstStyle>
          <a:p>
            <a:r>
              <a:t>Voorbeeld van een titel</a:t>
            </a:r>
          </a:p>
        </p:txBody>
      </p:sp>
      <p:sp>
        <p:nvSpPr>
          <p:cNvPr id="140" name="Slide Number"/>
          <p:cNvSpPr txBox="1">
            <a:spLocks noGrp="1"/>
          </p:cNvSpPr>
          <p:nvPr>
            <p:ph type="sldNum" sz="quarter" idx="2"/>
          </p:nvPr>
        </p:nvSpPr>
        <p:spPr>
          <a:prstGeom prst="rect">
            <a:avLst/>
          </a:prstGeom>
        </p:spPr>
        <p:txBody>
          <a:bodyPr/>
          <a:lstStyle/>
          <a:p>
            <a:fld id="{86CB4B4D-7CA3-9044-876B-883B54F8677D}" type="slidenum">
              <a:t>‹nr.›</a:t>
            </a:fld>
            <a:endParaRPr/>
          </a:p>
        </p:txBody>
      </p:sp>
      <p:graphicFrame>
        <p:nvGraphicFramePr>
          <p:cNvPr id="2" name="Diagram 1">
            <a:extLst>
              <a:ext uri="{FF2B5EF4-FFF2-40B4-BE49-F238E27FC236}">
                <a16:creationId xmlns:a16="http://schemas.microsoft.com/office/drawing/2014/main" id="{F03027E5-1BEF-FD96-F238-32179DF132F8}"/>
              </a:ext>
            </a:extLst>
          </p:cNvPr>
          <p:cNvGraphicFramePr/>
          <p:nvPr userDrawn="1">
            <p:extLst>
              <p:ext uri="{D42A27DB-BD31-4B8C-83A1-F6EECF244321}">
                <p14:modId xmlns:p14="http://schemas.microsoft.com/office/powerpoint/2010/main" val="2968213232"/>
              </p:ext>
            </p:extLst>
          </p:nvPr>
        </p:nvGraphicFramePr>
        <p:xfrm>
          <a:off x="1473199" y="-406448"/>
          <a:ext cx="20688969" cy="108373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Lorem ipsum dolor sit amet, consectetur adipiscing elit. In dignissim mauris est, eget mollis magna cursus ut.…">
            <a:extLst>
              <a:ext uri="{FF2B5EF4-FFF2-40B4-BE49-F238E27FC236}">
                <a16:creationId xmlns:a16="http://schemas.microsoft.com/office/drawing/2014/main" id="{6C5F0AD1-9573-EC83-FACB-DD9C4366D32D}"/>
              </a:ext>
            </a:extLst>
          </p:cNvPr>
          <p:cNvSpPr txBox="1"/>
          <p:nvPr userDrawn="1"/>
        </p:nvSpPr>
        <p:spPr>
          <a:xfrm>
            <a:off x="1574800" y="7694656"/>
            <a:ext cx="5748419" cy="3118803"/>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50800" tIns="50800" rIns="50800" bIns="50800">
            <a:spAutoFit/>
          </a:bodyPr>
          <a:lstStyle/>
          <a:p>
            <a:pPr marL="508000" indent="-508000">
              <a:spcBef>
                <a:spcPts val="6000"/>
              </a:spcBef>
              <a:buSzPct val="100000"/>
              <a:buChar char="•"/>
              <a:defRPr sz="4400"/>
            </a:pPr>
            <a:r>
              <a:rPr lang="en-US" sz="3200"/>
              <a:t>Plan 1</a:t>
            </a:r>
            <a:endParaRPr sz="3200"/>
          </a:p>
          <a:p>
            <a:pPr marL="508000" indent="-508000">
              <a:spcBef>
                <a:spcPts val="6000"/>
              </a:spcBef>
              <a:buSzPct val="100000"/>
              <a:buChar char="•"/>
              <a:defRPr sz="4400"/>
            </a:pPr>
            <a:r>
              <a:rPr lang="en-US" sz="3200"/>
              <a:t>Plan 2</a:t>
            </a:r>
            <a:endParaRPr sz="3200"/>
          </a:p>
          <a:p>
            <a:pPr marL="508000" indent="-508000">
              <a:spcBef>
                <a:spcPts val="6000"/>
              </a:spcBef>
              <a:buSzPct val="100000"/>
              <a:buChar char="•"/>
              <a:defRPr sz="4400"/>
            </a:pPr>
            <a:r>
              <a:rPr lang="en-US" sz="3200"/>
              <a:t>Plan 3</a:t>
            </a:r>
            <a:endParaRPr sz="3200"/>
          </a:p>
        </p:txBody>
      </p:sp>
      <p:sp>
        <p:nvSpPr>
          <p:cNvPr id="6" name="Lorem ipsum dolor sit amet, consectetur adipiscing elit. In dignissim mauris est, eget mollis magna cursus ut.…">
            <a:extLst>
              <a:ext uri="{FF2B5EF4-FFF2-40B4-BE49-F238E27FC236}">
                <a16:creationId xmlns:a16="http://schemas.microsoft.com/office/drawing/2014/main" id="{921AC562-3B5C-BCD6-6CE8-104B196AFC6F}"/>
              </a:ext>
            </a:extLst>
          </p:cNvPr>
          <p:cNvSpPr txBox="1"/>
          <p:nvPr userDrawn="1"/>
        </p:nvSpPr>
        <p:spPr>
          <a:xfrm>
            <a:off x="8192169" y="7752599"/>
            <a:ext cx="5748418" cy="3118803"/>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50800" tIns="50800" rIns="50800" bIns="50800">
            <a:spAutoFit/>
          </a:bodyPr>
          <a:lstStyle/>
          <a:p>
            <a:pPr marL="508000" indent="-508000">
              <a:spcBef>
                <a:spcPts val="6000"/>
              </a:spcBef>
              <a:buSzPct val="100000"/>
              <a:buChar char="•"/>
              <a:defRPr sz="4400"/>
            </a:pPr>
            <a:r>
              <a:rPr lang="en-US" sz="3200"/>
              <a:t>Plan 1</a:t>
            </a:r>
            <a:endParaRPr sz="3200"/>
          </a:p>
          <a:p>
            <a:pPr marL="508000" indent="-508000">
              <a:spcBef>
                <a:spcPts val="6000"/>
              </a:spcBef>
              <a:buSzPct val="100000"/>
              <a:buChar char="•"/>
              <a:defRPr sz="4400"/>
            </a:pPr>
            <a:r>
              <a:rPr lang="en-US" sz="3200"/>
              <a:t>Plan 2</a:t>
            </a:r>
            <a:endParaRPr sz="3200"/>
          </a:p>
          <a:p>
            <a:pPr marL="508000" indent="-508000">
              <a:spcBef>
                <a:spcPts val="6000"/>
              </a:spcBef>
              <a:buSzPct val="100000"/>
              <a:buChar char="•"/>
              <a:defRPr sz="4400"/>
            </a:pPr>
            <a:r>
              <a:rPr lang="en-US" sz="3200"/>
              <a:t>Plan 3</a:t>
            </a:r>
            <a:endParaRPr sz="3200"/>
          </a:p>
        </p:txBody>
      </p:sp>
      <p:sp>
        <p:nvSpPr>
          <p:cNvPr id="7" name="Lorem ipsum dolor sit amet, consectetur adipiscing elit. In dignissim mauris est, eget mollis magna cursus ut.…">
            <a:extLst>
              <a:ext uri="{FF2B5EF4-FFF2-40B4-BE49-F238E27FC236}">
                <a16:creationId xmlns:a16="http://schemas.microsoft.com/office/drawing/2014/main" id="{08B3072D-76CE-621F-1370-179C3D6D8B38}"/>
              </a:ext>
            </a:extLst>
          </p:cNvPr>
          <p:cNvSpPr txBox="1"/>
          <p:nvPr userDrawn="1"/>
        </p:nvSpPr>
        <p:spPr>
          <a:xfrm>
            <a:off x="14833601" y="7752599"/>
            <a:ext cx="5748418" cy="3118803"/>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50800" tIns="50800" rIns="50800" bIns="50800">
            <a:spAutoFit/>
          </a:bodyPr>
          <a:lstStyle/>
          <a:p>
            <a:pPr marL="508000" indent="-508000">
              <a:spcBef>
                <a:spcPts val="6000"/>
              </a:spcBef>
              <a:buSzPct val="100000"/>
              <a:buChar char="•"/>
              <a:defRPr sz="4400"/>
            </a:pPr>
            <a:r>
              <a:rPr lang="en-US" sz="3200"/>
              <a:t>Plan 1</a:t>
            </a:r>
            <a:endParaRPr sz="3200"/>
          </a:p>
          <a:p>
            <a:pPr marL="508000" indent="-508000">
              <a:spcBef>
                <a:spcPts val="6000"/>
              </a:spcBef>
              <a:buSzPct val="100000"/>
              <a:buChar char="•"/>
              <a:defRPr sz="4400"/>
            </a:pPr>
            <a:r>
              <a:rPr lang="en-US" sz="3200"/>
              <a:t>Plan 2</a:t>
            </a:r>
            <a:endParaRPr sz="3200"/>
          </a:p>
          <a:p>
            <a:pPr marL="508000" indent="-508000">
              <a:spcBef>
                <a:spcPts val="6000"/>
              </a:spcBef>
              <a:buSzPct val="100000"/>
              <a:buChar char="•"/>
              <a:defRPr sz="4400"/>
            </a:pPr>
            <a:r>
              <a:rPr lang="en-US" sz="3200"/>
              <a:t>Plan 3</a:t>
            </a:r>
            <a:endParaRPr sz="3200"/>
          </a:p>
        </p:txBody>
      </p:sp>
    </p:spTree>
    <p:extLst>
      <p:ext uri="{BB962C8B-B14F-4D97-AF65-F5344CB8AC3E}">
        <p14:creationId xmlns:p14="http://schemas.microsoft.com/office/powerpoint/2010/main" val="1126422861"/>
      </p:ext>
    </p:extLst>
  </p:cSld>
  <p:clrMapOvr>
    <a:masterClrMapping/>
  </p:clrMapOvr>
  <p:transition spd="med"/>
</p:sldLayout>
</file>

<file path=ppt/slideLayouts/slideLayout120.xml><?xml version="1.0" encoding="utf-8"?>
<p:sldLayout xmlns:a="http://schemas.openxmlformats.org/drawingml/2006/main" xmlns:r="http://schemas.openxmlformats.org/officeDocument/2006/relationships" xmlns:p="http://schemas.openxmlformats.org/presentationml/2006/main" type="tx">
  <p:cSld name="1_Foto staand">
    <p:bg>
      <p:bgPr>
        <a:solidFill>
          <a:srgbClr val="FFD3E2"/>
        </a:solidFill>
        <a:effectLst/>
      </p:bgPr>
    </p:bg>
    <p:spTree>
      <p:nvGrpSpPr>
        <p:cNvPr id="1" name=""/>
        <p:cNvGrpSpPr/>
        <p:nvPr/>
      </p:nvGrpSpPr>
      <p:grpSpPr>
        <a:xfrm>
          <a:off x="0" y="0"/>
          <a:ext cx="0" cy="0"/>
          <a:chOff x="0" y="0"/>
          <a:chExt cx="0" cy="0"/>
        </a:xfrm>
      </p:grpSpPr>
      <p:sp>
        <p:nvSpPr>
          <p:cNvPr id="172" name="Image"/>
          <p:cNvSpPr>
            <a:spLocks noGrp="1"/>
          </p:cNvSpPr>
          <p:nvPr>
            <p:ph type="pic" sz="half" idx="21"/>
          </p:nvPr>
        </p:nvSpPr>
        <p:spPr>
          <a:xfrm>
            <a:off x="6955669" y="967091"/>
            <a:ext cx="10472727" cy="11781818"/>
          </a:xfrm>
          <a:prstGeom prst="rect">
            <a:avLst/>
          </a:prstGeom>
        </p:spPr>
        <p:txBody>
          <a:bodyPr lIns="91439" tIns="45719" rIns="91439" bIns="45719">
            <a:noAutofit/>
          </a:bodyPr>
          <a:lstStyle/>
          <a:p>
            <a:endParaRPr/>
          </a:p>
        </p:txBody>
      </p:sp>
      <p:sp>
        <p:nvSpPr>
          <p:cNvPr id="173"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2066235231"/>
      </p:ext>
    </p:extLst>
  </p:cSld>
  <p:clrMapOvr>
    <a:masterClrMapping/>
  </p:clrMapOvr>
  <p:transition spd="med"/>
</p:sldLayout>
</file>

<file path=ppt/slideLayouts/slideLayout121.xml><?xml version="1.0" encoding="utf-8"?>
<p:sldLayout xmlns:a="http://schemas.openxmlformats.org/drawingml/2006/main" xmlns:r="http://schemas.openxmlformats.org/officeDocument/2006/relationships" xmlns:p="http://schemas.openxmlformats.org/presentationml/2006/main" type="tx">
  <p:cSld name="1_Animaties op roze">
    <p:bg>
      <p:bgPr>
        <a:solidFill>
          <a:srgbClr val="FFD3E2"/>
        </a:solidFill>
        <a:effectLst/>
      </p:bgPr>
    </p:bg>
    <p:spTree>
      <p:nvGrpSpPr>
        <p:cNvPr id="1" name=""/>
        <p:cNvGrpSpPr/>
        <p:nvPr/>
      </p:nvGrpSpPr>
      <p:grpSpPr>
        <a:xfrm>
          <a:off x="0" y="0"/>
          <a:ext cx="0" cy="0"/>
          <a:chOff x="0" y="0"/>
          <a:chExt cx="0" cy="0"/>
        </a:xfrm>
      </p:grpSpPr>
      <p:sp>
        <p:nvSpPr>
          <p:cNvPr id="368" name="Rectangle"/>
          <p:cNvSpPr/>
          <p:nvPr/>
        </p:nvSpPr>
        <p:spPr>
          <a:xfrm>
            <a:off x="-3508" y="0"/>
            <a:ext cx="7366001" cy="13716001"/>
          </a:xfrm>
          <a:prstGeom prst="rect">
            <a:avLst/>
          </a:prstGeom>
          <a:solidFill>
            <a:srgbClr val="FFFFFF"/>
          </a:solidFill>
          <a:ln w="12700">
            <a:miter lim="400000"/>
          </a:ln>
        </p:spPr>
        <p:txBody>
          <a:bodyPr lIns="50800" tIns="50800" rIns="50800" bIns="50800" anchor="ctr"/>
          <a:lstStyle/>
          <a:p>
            <a:pPr algn="ctr" defTabSz="825500">
              <a:defRPr sz="3200">
                <a:solidFill>
                  <a:srgbClr val="000000"/>
                </a:solidFill>
                <a:latin typeface="Helvetica Neue Medium"/>
                <a:ea typeface="Helvetica Neue Medium"/>
                <a:cs typeface="Helvetica Neue Medium"/>
                <a:sym typeface="Helvetica Neue Medium"/>
              </a:defRPr>
            </a:pPr>
            <a:endParaRPr/>
          </a:p>
        </p:txBody>
      </p:sp>
      <p:sp>
        <p:nvSpPr>
          <p:cNvPr id="369" name="1.…"/>
          <p:cNvSpPr txBox="1"/>
          <p:nvPr/>
        </p:nvSpPr>
        <p:spPr>
          <a:xfrm>
            <a:off x="8907494" y="1400459"/>
            <a:ext cx="1901528" cy="8089901"/>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50800" tIns="50800" rIns="50800" bIns="50800">
            <a:spAutoFit/>
          </a:bodyPr>
          <a:lstStyle/>
          <a:p>
            <a:pPr>
              <a:lnSpc>
                <a:spcPct val="80000"/>
              </a:lnSpc>
              <a:defRPr sz="15400">
                <a:solidFill>
                  <a:srgbClr val="38001E"/>
                </a:solidFill>
                <a:latin typeface="+mn-lt"/>
                <a:ea typeface="+mn-ea"/>
                <a:cs typeface="+mn-cs"/>
                <a:sym typeface="Criteria CF Bold"/>
              </a:defRPr>
            </a:pPr>
            <a:r>
              <a:t>1.</a:t>
            </a:r>
          </a:p>
          <a:p>
            <a:pPr>
              <a:lnSpc>
                <a:spcPct val="80000"/>
              </a:lnSpc>
              <a:defRPr sz="15400">
                <a:solidFill>
                  <a:srgbClr val="38001E"/>
                </a:solidFill>
                <a:latin typeface="+mn-lt"/>
                <a:ea typeface="+mn-ea"/>
                <a:cs typeface="+mn-cs"/>
                <a:sym typeface="Criteria CF Bold"/>
              </a:defRPr>
            </a:pPr>
            <a:r>
              <a:t>2.</a:t>
            </a:r>
          </a:p>
          <a:p>
            <a:pPr>
              <a:lnSpc>
                <a:spcPct val="80000"/>
              </a:lnSpc>
              <a:defRPr sz="15400">
                <a:solidFill>
                  <a:srgbClr val="38001E"/>
                </a:solidFill>
                <a:latin typeface="+mn-lt"/>
                <a:ea typeface="+mn-ea"/>
                <a:cs typeface="+mn-cs"/>
                <a:sym typeface="Criteria CF Bold"/>
              </a:defRPr>
            </a:pPr>
            <a:r>
              <a:t>3.</a:t>
            </a:r>
          </a:p>
          <a:p>
            <a:pPr>
              <a:lnSpc>
                <a:spcPct val="80000"/>
              </a:lnSpc>
              <a:defRPr sz="15400">
                <a:solidFill>
                  <a:srgbClr val="38001E"/>
                </a:solidFill>
                <a:latin typeface="+mn-lt"/>
                <a:ea typeface="+mn-ea"/>
                <a:cs typeface="+mn-cs"/>
                <a:sym typeface="Criteria CF Bold"/>
              </a:defRPr>
            </a:pPr>
            <a:r>
              <a:t>4.</a:t>
            </a:r>
          </a:p>
        </p:txBody>
      </p:sp>
      <p:sp>
        <p:nvSpPr>
          <p:cNvPr id="370" name="Image"/>
          <p:cNvSpPr>
            <a:spLocks noGrp="1"/>
          </p:cNvSpPr>
          <p:nvPr>
            <p:ph type="pic" sz="quarter" idx="21"/>
          </p:nvPr>
        </p:nvSpPr>
        <p:spPr>
          <a:xfrm>
            <a:off x="11290994" y="5441611"/>
            <a:ext cx="2785903" cy="1092201"/>
          </a:xfrm>
          <a:prstGeom prst="rect">
            <a:avLst/>
          </a:prstGeom>
        </p:spPr>
        <p:txBody>
          <a:bodyPr lIns="91439" tIns="45719" rIns="91439" bIns="45719">
            <a:noAutofit/>
          </a:bodyPr>
          <a:lstStyle/>
          <a:p>
            <a:endParaRPr/>
          </a:p>
        </p:txBody>
      </p:sp>
      <p:sp>
        <p:nvSpPr>
          <p:cNvPr id="371" name="Image"/>
          <p:cNvSpPr>
            <a:spLocks noGrp="1"/>
          </p:cNvSpPr>
          <p:nvPr>
            <p:ph type="pic" sz="quarter" idx="22"/>
          </p:nvPr>
        </p:nvSpPr>
        <p:spPr>
          <a:xfrm>
            <a:off x="11290914" y="7315880"/>
            <a:ext cx="2785902" cy="1089036"/>
          </a:xfrm>
          <a:prstGeom prst="rect">
            <a:avLst/>
          </a:prstGeom>
        </p:spPr>
        <p:txBody>
          <a:bodyPr lIns="91439" tIns="45719" rIns="91439" bIns="45719">
            <a:noAutofit/>
          </a:bodyPr>
          <a:lstStyle/>
          <a:p>
            <a:endParaRPr/>
          </a:p>
        </p:txBody>
      </p:sp>
      <p:sp>
        <p:nvSpPr>
          <p:cNvPr id="372" name="Image"/>
          <p:cNvSpPr>
            <a:spLocks noGrp="1"/>
          </p:cNvSpPr>
          <p:nvPr>
            <p:ph type="pic" sz="quarter" idx="23"/>
          </p:nvPr>
        </p:nvSpPr>
        <p:spPr>
          <a:xfrm>
            <a:off x="11290994" y="3569343"/>
            <a:ext cx="2785903" cy="1092201"/>
          </a:xfrm>
          <a:prstGeom prst="rect">
            <a:avLst/>
          </a:prstGeom>
        </p:spPr>
        <p:txBody>
          <a:bodyPr lIns="91439" tIns="45719" rIns="91439" bIns="45719">
            <a:noAutofit/>
          </a:bodyPr>
          <a:lstStyle/>
          <a:p>
            <a:endParaRPr/>
          </a:p>
        </p:txBody>
      </p:sp>
      <p:sp>
        <p:nvSpPr>
          <p:cNvPr id="373" name="Image"/>
          <p:cNvSpPr>
            <a:spLocks noGrp="1"/>
          </p:cNvSpPr>
          <p:nvPr>
            <p:ph type="pic" sz="quarter" idx="24"/>
          </p:nvPr>
        </p:nvSpPr>
        <p:spPr>
          <a:xfrm>
            <a:off x="18362008" y="3579740"/>
            <a:ext cx="2785902" cy="1092201"/>
          </a:xfrm>
          <a:prstGeom prst="rect">
            <a:avLst/>
          </a:prstGeom>
        </p:spPr>
        <p:txBody>
          <a:bodyPr lIns="91439" tIns="45719" rIns="91439" bIns="45719">
            <a:noAutofit/>
          </a:bodyPr>
          <a:lstStyle/>
          <a:p>
            <a:endParaRPr/>
          </a:p>
        </p:txBody>
      </p:sp>
      <p:sp>
        <p:nvSpPr>
          <p:cNvPr id="374" name="Image"/>
          <p:cNvSpPr>
            <a:spLocks noGrp="1"/>
          </p:cNvSpPr>
          <p:nvPr>
            <p:ph type="pic" sz="quarter" idx="25"/>
          </p:nvPr>
        </p:nvSpPr>
        <p:spPr>
          <a:xfrm>
            <a:off x="11290994" y="1676905"/>
            <a:ext cx="2785903" cy="1092201"/>
          </a:xfrm>
          <a:prstGeom prst="rect">
            <a:avLst/>
          </a:prstGeom>
        </p:spPr>
        <p:txBody>
          <a:bodyPr lIns="91439" tIns="45719" rIns="91439" bIns="45719">
            <a:noAutofit/>
          </a:bodyPr>
          <a:lstStyle/>
          <a:p>
            <a:endParaRPr/>
          </a:p>
        </p:txBody>
      </p:sp>
      <p:sp>
        <p:nvSpPr>
          <p:cNvPr id="375" name="Image"/>
          <p:cNvSpPr>
            <a:spLocks noGrp="1"/>
          </p:cNvSpPr>
          <p:nvPr>
            <p:ph type="pic" sz="quarter" idx="26"/>
          </p:nvPr>
        </p:nvSpPr>
        <p:spPr>
          <a:xfrm>
            <a:off x="18362008" y="1690465"/>
            <a:ext cx="2785902" cy="1092201"/>
          </a:xfrm>
          <a:prstGeom prst="rect">
            <a:avLst/>
          </a:prstGeom>
        </p:spPr>
        <p:txBody>
          <a:bodyPr lIns="91439" tIns="45719" rIns="91439" bIns="45719">
            <a:noAutofit/>
          </a:bodyPr>
          <a:lstStyle/>
          <a:p>
            <a:endParaRPr/>
          </a:p>
        </p:txBody>
      </p:sp>
      <p:sp>
        <p:nvSpPr>
          <p:cNvPr id="376" name="Image"/>
          <p:cNvSpPr>
            <a:spLocks noGrp="1"/>
          </p:cNvSpPr>
          <p:nvPr>
            <p:ph type="pic" sz="quarter" idx="27"/>
          </p:nvPr>
        </p:nvSpPr>
        <p:spPr>
          <a:xfrm>
            <a:off x="18362008" y="5459679"/>
            <a:ext cx="2785902" cy="1092201"/>
          </a:xfrm>
          <a:prstGeom prst="rect">
            <a:avLst/>
          </a:prstGeom>
        </p:spPr>
        <p:txBody>
          <a:bodyPr lIns="91439" tIns="45719" rIns="91439" bIns="45719">
            <a:noAutofit/>
          </a:bodyPr>
          <a:lstStyle/>
          <a:p>
            <a:endParaRPr/>
          </a:p>
        </p:txBody>
      </p:sp>
      <p:sp>
        <p:nvSpPr>
          <p:cNvPr id="377" name="5.…"/>
          <p:cNvSpPr txBox="1"/>
          <p:nvPr/>
        </p:nvSpPr>
        <p:spPr>
          <a:xfrm>
            <a:off x="15887348" y="1400459"/>
            <a:ext cx="1901528" cy="6210301"/>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50800" tIns="50800" rIns="50800" bIns="50800">
            <a:spAutoFit/>
          </a:bodyPr>
          <a:lstStyle/>
          <a:p>
            <a:pPr>
              <a:lnSpc>
                <a:spcPct val="80000"/>
              </a:lnSpc>
              <a:defRPr sz="15400">
                <a:solidFill>
                  <a:srgbClr val="38001E"/>
                </a:solidFill>
                <a:latin typeface="+mn-lt"/>
                <a:ea typeface="+mn-ea"/>
                <a:cs typeface="+mn-cs"/>
                <a:sym typeface="Criteria CF Bold"/>
              </a:defRPr>
            </a:pPr>
            <a:r>
              <a:t>5.</a:t>
            </a:r>
          </a:p>
          <a:p>
            <a:pPr>
              <a:lnSpc>
                <a:spcPct val="80000"/>
              </a:lnSpc>
              <a:defRPr sz="15400">
                <a:solidFill>
                  <a:srgbClr val="38001E"/>
                </a:solidFill>
                <a:latin typeface="+mn-lt"/>
                <a:ea typeface="+mn-ea"/>
                <a:cs typeface="+mn-cs"/>
                <a:sym typeface="Criteria CF Bold"/>
              </a:defRPr>
            </a:pPr>
            <a:r>
              <a:t>6.</a:t>
            </a:r>
          </a:p>
          <a:p>
            <a:pPr>
              <a:lnSpc>
                <a:spcPct val="80000"/>
              </a:lnSpc>
              <a:defRPr sz="15400">
                <a:solidFill>
                  <a:srgbClr val="38001E"/>
                </a:solidFill>
                <a:latin typeface="+mn-lt"/>
                <a:ea typeface="+mn-ea"/>
                <a:cs typeface="+mn-cs"/>
                <a:sym typeface="Criteria CF Bold"/>
              </a:defRPr>
            </a:pPr>
            <a:r>
              <a:t>7.</a:t>
            </a:r>
          </a:p>
        </p:txBody>
      </p:sp>
      <p:sp>
        <p:nvSpPr>
          <p:cNvPr id="378"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769198660"/>
      </p:ext>
    </p:extLst>
  </p:cSld>
  <p:clrMapOvr>
    <a:masterClrMapping/>
  </p:clrMapOvr>
  <p:transition spd="med"/>
</p:sldLayout>
</file>

<file path=ppt/slideLayouts/slideLayout122.xml><?xml version="1.0" encoding="utf-8"?>
<p:sldLayout xmlns:a="http://schemas.openxmlformats.org/drawingml/2006/main" xmlns:r="http://schemas.openxmlformats.org/officeDocument/2006/relationships" xmlns:p="http://schemas.openxmlformats.org/presentationml/2006/main" type="tx">
  <p:cSld name="1_Animaties op groen">
    <p:bg>
      <p:bgPr>
        <a:solidFill>
          <a:srgbClr val="E5F4E0"/>
        </a:solidFill>
        <a:effectLst/>
      </p:bgPr>
    </p:bg>
    <p:spTree>
      <p:nvGrpSpPr>
        <p:cNvPr id="1" name=""/>
        <p:cNvGrpSpPr/>
        <p:nvPr/>
      </p:nvGrpSpPr>
      <p:grpSpPr>
        <a:xfrm>
          <a:off x="0" y="0"/>
          <a:ext cx="0" cy="0"/>
          <a:chOff x="0" y="0"/>
          <a:chExt cx="0" cy="0"/>
        </a:xfrm>
      </p:grpSpPr>
      <p:sp>
        <p:nvSpPr>
          <p:cNvPr id="385" name="Rectangle"/>
          <p:cNvSpPr/>
          <p:nvPr/>
        </p:nvSpPr>
        <p:spPr>
          <a:xfrm>
            <a:off x="-3508" y="0"/>
            <a:ext cx="7366001" cy="13716001"/>
          </a:xfrm>
          <a:prstGeom prst="rect">
            <a:avLst/>
          </a:prstGeom>
          <a:solidFill>
            <a:srgbClr val="FFFFFF"/>
          </a:solidFill>
          <a:ln w="12700">
            <a:miter lim="400000"/>
          </a:ln>
        </p:spPr>
        <p:txBody>
          <a:bodyPr lIns="50800" tIns="50800" rIns="50800" bIns="50800" anchor="ctr"/>
          <a:lstStyle/>
          <a:p>
            <a:pPr algn="ctr" defTabSz="825500">
              <a:defRPr sz="3200">
                <a:solidFill>
                  <a:srgbClr val="000000"/>
                </a:solidFill>
                <a:latin typeface="Helvetica Neue Medium"/>
                <a:ea typeface="Helvetica Neue Medium"/>
                <a:cs typeface="Helvetica Neue Medium"/>
                <a:sym typeface="Helvetica Neue Medium"/>
              </a:defRPr>
            </a:pPr>
            <a:endParaRPr/>
          </a:p>
        </p:txBody>
      </p:sp>
      <p:sp>
        <p:nvSpPr>
          <p:cNvPr id="386" name="1.…"/>
          <p:cNvSpPr txBox="1"/>
          <p:nvPr/>
        </p:nvSpPr>
        <p:spPr>
          <a:xfrm>
            <a:off x="8907494" y="1400459"/>
            <a:ext cx="1901528" cy="8089901"/>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50800" tIns="50800" rIns="50800" bIns="50800">
            <a:spAutoFit/>
          </a:bodyPr>
          <a:lstStyle/>
          <a:p>
            <a:pPr>
              <a:lnSpc>
                <a:spcPct val="80000"/>
              </a:lnSpc>
              <a:defRPr sz="15400">
                <a:solidFill>
                  <a:srgbClr val="F05627"/>
                </a:solidFill>
                <a:latin typeface="+mn-lt"/>
                <a:ea typeface="+mn-ea"/>
                <a:cs typeface="+mn-cs"/>
                <a:sym typeface="Criteria CF Bold"/>
              </a:defRPr>
            </a:pPr>
            <a:r>
              <a:t>1.</a:t>
            </a:r>
          </a:p>
          <a:p>
            <a:pPr>
              <a:lnSpc>
                <a:spcPct val="80000"/>
              </a:lnSpc>
              <a:defRPr sz="15400">
                <a:solidFill>
                  <a:srgbClr val="F05627"/>
                </a:solidFill>
                <a:latin typeface="+mn-lt"/>
                <a:ea typeface="+mn-ea"/>
                <a:cs typeface="+mn-cs"/>
                <a:sym typeface="Criteria CF Bold"/>
              </a:defRPr>
            </a:pPr>
            <a:r>
              <a:t>2.</a:t>
            </a:r>
          </a:p>
          <a:p>
            <a:pPr>
              <a:lnSpc>
                <a:spcPct val="80000"/>
              </a:lnSpc>
              <a:defRPr sz="15400">
                <a:solidFill>
                  <a:srgbClr val="F05627"/>
                </a:solidFill>
                <a:latin typeface="+mn-lt"/>
                <a:ea typeface="+mn-ea"/>
                <a:cs typeface="+mn-cs"/>
                <a:sym typeface="Criteria CF Bold"/>
              </a:defRPr>
            </a:pPr>
            <a:r>
              <a:t>3.</a:t>
            </a:r>
          </a:p>
          <a:p>
            <a:pPr>
              <a:lnSpc>
                <a:spcPct val="80000"/>
              </a:lnSpc>
              <a:defRPr sz="15400">
                <a:solidFill>
                  <a:srgbClr val="F05627"/>
                </a:solidFill>
                <a:latin typeface="+mn-lt"/>
                <a:ea typeface="+mn-ea"/>
                <a:cs typeface="+mn-cs"/>
                <a:sym typeface="Criteria CF Bold"/>
              </a:defRPr>
            </a:pPr>
            <a:r>
              <a:t>4.</a:t>
            </a:r>
          </a:p>
        </p:txBody>
      </p:sp>
      <p:sp>
        <p:nvSpPr>
          <p:cNvPr id="387" name="den_pattern_saw_x2_orange_on_pistache_small.gif"/>
          <p:cNvSpPr>
            <a:spLocks noGrp="1"/>
          </p:cNvSpPr>
          <p:nvPr>
            <p:ph type="media" sz="quarter" idx="21"/>
          </p:nvPr>
        </p:nvSpPr>
        <p:spPr>
          <a:xfrm>
            <a:off x="11354789" y="5474509"/>
            <a:ext cx="2785903" cy="1089035"/>
          </a:xfrm>
          <a:prstGeom prst="rect">
            <a:avLst/>
          </a:prstGeom>
        </p:spPr>
        <p:txBody>
          <a:bodyPr lIns="91439" tIns="45719" rIns="91439" bIns="45719">
            <a:noAutofit/>
          </a:bodyPr>
          <a:lstStyle/>
          <a:p>
            <a:endParaRPr/>
          </a:p>
        </p:txBody>
      </p:sp>
      <p:sp>
        <p:nvSpPr>
          <p:cNvPr id="388" name="den_pattern_softsaw_orange_on_pistache_small.gif"/>
          <p:cNvSpPr>
            <a:spLocks noGrp="1"/>
          </p:cNvSpPr>
          <p:nvPr>
            <p:ph type="media" sz="quarter" idx="22"/>
          </p:nvPr>
        </p:nvSpPr>
        <p:spPr>
          <a:xfrm>
            <a:off x="11082182" y="3598355"/>
            <a:ext cx="3378201" cy="1092201"/>
          </a:xfrm>
          <a:prstGeom prst="rect">
            <a:avLst/>
          </a:prstGeom>
        </p:spPr>
        <p:txBody>
          <a:bodyPr lIns="91439" tIns="45719" rIns="91439" bIns="45719">
            <a:noAutofit/>
          </a:bodyPr>
          <a:lstStyle/>
          <a:p>
            <a:endParaRPr/>
          </a:p>
        </p:txBody>
      </p:sp>
      <p:sp>
        <p:nvSpPr>
          <p:cNvPr id="389" name="den_pattern_saw_orange_on_pistache_small.gif"/>
          <p:cNvSpPr>
            <a:spLocks noGrp="1"/>
          </p:cNvSpPr>
          <p:nvPr>
            <p:ph type="media" sz="quarter" idx="23"/>
          </p:nvPr>
        </p:nvSpPr>
        <p:spPr>
          <a:xfrm>
            <a:off x="18425803" y="3612638"/>
            <a:ext cx="2785902" cy="1089035"/>
          </a:xfrm>
          <a:prstGeom prst="rect">
            <a:avLst/>
          </a:prstGeom>
        </p:spPr>
        <p:txBody>
          <a:bodyPr lIns="91439" tIns="45719" rIns="91439" bIns="45719">
            <a:noAutofit/>
          </a:bodyPr>
          <a:lstStyle/>
          <a:p>
            <a:endParaRPr/>
          </a:p>
        </p:txBody>
      </p:sp>
      <p:sp>
        <p:nvSpPr>
          <p:cNvPr id="390" name="den_pattern_sine_orange_on_pistache_small.gif"/>
          <p:cNvSpPr>
            <a:spLocks noGrp="1"/>
          </p:cNvSpPr>
          <p:nvPr>
            <p:ph type="media" sz="quarter" idx="24"/>
          </p:nvPr>
        </p:nvSpPr>
        <p:spPr>
          <a:xfrm>
            <a:off x="11348882" y="1721780"/>
            <a:ext cx="3048001" cy="1092201"/>
          </a:xfrm>
          <a:prstGeom prst="rect">
            <a:avLst/>
          </a:prstGeom>
        </p:spPr>
        <p:txBody>
          <a:bodyPr lIns="91439" tIns="45719" rIns="91439" bIns="45719">
            <a:noAutofit/>
          </a:bodyPr>
          <a:lstStyle/>
          <a:p>
            <a:endParaRPr/>
          </a:p>
        </p:txBody>
      </p:sp>
      <p:sp>
        <p:nvSpPr>
          <p:cNvPr id="391" name="den_pattern_sinus_orange_on_pistache_small.gif"/>
          <p:cNvSpPr>
            <a:spLocks noGrp="1"/>
          </p:cNvSpPr>
          <p:nvPr>
            <p:ph type="media" sz="quarter" idx="25"/>
          </p:nvPr>
        </p:nvSpPr>
        <p:spPr>
          <a:xfrm>
            <a:off x="18263084" y="1721780"/>
            <a:ext cx="3213101" cy="1092201"/>
          </a:xfrm>
          <a:prstGeom prst="rect">
            <a:avLst/>
          </a:prstGeom>
        </p:spPr>
        <p:txBody>
          <a:bodyPr lIns="91439" tIns="45719" rIns="91439" bIns="45719">
            <a:noAutofit/>
          </a:bodyPr>
          <a:lstStyle/>
          <a:p>
            <a:endParaRPr/>
          </a:p>
        </p:txBody>
      </p:sp>
      <p:sp>
        <p:nvSpPr>
          <p:cNvPr id="392" name="den_pattern_step_orange_on_pistache_small.gif"/>
          <p:cNvSpPr>
            <a:spLocks noGrp="1"/>
          </p:cNvSpPr>
          <p:nvPr>
            <p:ph type="media" sz="quarter" idx="26"/>
          </p:nvPr>
        </p:nvSpPr>
        <p:spPr>
          <a:xfrm>
            <a:off x="18425803" y="5492577"/>
            <a:ext cx="2785902" cy="1089035"/>
          </a:xfrm>
          <a:prstGeom prst="rect">
            <a:avLst/>
          </a:prstGeom>
        </p:spPr>
        <p:txBody>
          <a:bodyPr lIns="91439" tIns="45719" rIns="91439" bIns="45719">
            <a:noAutofit/>
          </a:bodyPr>
          <a:lstStyle/>
          <a:p>
            <a:endParaRPr/>
          </a:p>
        </p:txBody>
      </p:sp>
      <p:sp>
        <p:nvSpPr>
          <p:cNvPr id="393" name="5.…"/>
          <p:cNvSpPr txBox="1"/>
          <p:nvPr/>
        </p:nvSpPr>
        <p:spPr>
          <a:xfrm>
            <a:off x="15887348" y="1400459"/>
            <a:ext cx="1901528" cy="6210301"/>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50800" tIns="50800" rIns="50800" bIns="50800">
            <a:spAutoFit/>
          </a:bodyPr>
          <a:lstStyle/>
          <a:p>
            <a:pPr>
              <a:lnSpc>
                <a:spcPct val="80000"/>
              </a:lnSpc>
              <a:defRPr sz="15400">
                <a:solidFill>
                  <a:srgbClr val="F05627"/>
                </a:solidFill>
                <a:latin typeface="+mn-lt"/>
                <a:ea typeface="+mn-ea"/>
                <a:cs typeface="+mn-cs"/>
                <a:sym typeface="Criteria CF Bold"/>
              </a:defRPr>
            </a:pPr>
            <a:r>
              <a:t>5.</a:t>
            </a:r>
          </a:p>
          <a:p>
            <a:pPr>
              <a:lnSpc>
                <a:spcPct val="80000"/>
              </a:lnSpc>
              <a:defRPr sz="15400">
                <a:solidFill>
                  <a:srgbClr val="F05627"/>
                </a:solidFill>
                <a:latin typeface="+mn-lt"/>
                <a:ea typeface="+mn-ea"/>
                <a:cs typeface="+mn-cs"/>
                <a:sym typeface="Criteria CF Bold"/>
              </a:defRPr>
            </a:pPr>
            <a:r>
              <a:t>6.</a:t>
            </a:r>
          </a:p>
          <a:p>
            <a:pPr>
              <a:lnSpc>
                <a:spcPct val="80000"/>
              </a:lnSpc>
              <a:defRPr sz="15400">
                <a:solidFill>
                  <a:srgbClr val="F05627"/>
                </a:solidFill>
                <a:latin typeface="+mn-lt"/>
                <a:ea typeface="+mn-ea"/>
                <a:cs typeface="+mn-cs"/>
                <a:sym typeface="Criteria CF Bold"/>
              </a:defRPr>
            </a:pPr>
            <a:r>
              <a:t>7.</a:t>
            </a:r>
          </a:p>
        </p:txBody>
      </p:sp>
      <p:pic>
        <p:nvPicPr>
          <p:cNvPr id="394" name="den_pattern_line_orange_on_pistache_small.gif" descr="den_pattern_line_orange_on_pistache_small.gif"/>
          <p:cNvPicPr>
            <a:picLocks/>
          </p:cNvPicPr>
          <p:nvPr/>
        </p:nvPicPr>
        <p:blipFill>
          <a:blip r:embed="rId2"/>
          <a:stretch>
            <a:fillRect/>
          </a:stretch>
        </p:blipFill>
        <p:spPr>
          <a:xfrm>
            <a:off x="11363440" y="7347195"/>
            <a:ext cx="2794001" cy="1092201"/>
          </a:xfrm>
          <a:prstGeom prst="rect">
            <a:avLst/>
          </a:prstGeom>
          <a:ln w="12700">
            <a:miter lim="400000"/>
          </a:ln>
        </p:spPr>
      </p:pic>
      <p:sp>
        <p:nvSpPr>
          <p:cNvPr id="395"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3198179402"/>
      </p:ext>
    </p:extLst>
  </p:cSld>
  <p:clrMapOvr>
    <a:masterClrMapping/>
  </p:clrMapOvr>
  <p:transition spd="med"/>
</p:sldLayout>
</file>

<file path=ppt/slideLayouts/slideLayout123.xml><?xml version="1.0" encoding="utf-8"?>
<p:sldLayout xmlns:a="http://schemas.openxmlformats.org/drawingml/2006/main" xmlns:r="http://schemas.openxmlformats.org/officeDocument/2006/relationships" xmlns:p="http://schemas.openxmlformats.org/presentationml/2006/main" matchingName="Quote en bron">
  <p:cSld name="Quote en bron">
    <p:bg>
      <p:bgPr>
        <a:solidFill>
          <a:srgbClr val="E5F4E0"/>
        </a:solidFill>
        <a:effectLst/>
      </p:bgPr>
    </p:bg>
    <p:spTree>
      <p:nvGrpSpPr>
        <p:cNvPr id="1" name="Shape 44"/>
        <p:cNvGrpSpPr/>
        <p:nvPr/>
      </p:nvGrpSpPr>
      <p:grpSpPr>
        <a:xfrm>
          <a:off x="0" y="0"/>
          <a:ext cx="0" cy="0"/>
          <a:chOff x="0" y="0"/>
          <a:chExt cx="0" cy="0"/>
        </a:xfrm>
      </p:grpSpPr>
      <p:sp>
        <p:nvSpPr>
          <p:cNvPr id="45" name="Google Shape;45;p112"/>
          <p:cNvSpPr txBox="1">
            <a:spLocks noGrp="1"/>
          </p:cNvSpPr>
          <p:nvPr>
            <p:ph type="body" idx="1"/>
          </p:nvPr>
        </p:nvSpPr>
        <p:spPr>
          <a:xfrm>
            <a:off x="1524003" y="1524003"/>
            <a:ext cx="21335996" cy="6512557"/>
          </a:xfrm>
          <a:prstGeom prst="rect">
            <a:avLst/>
          </a:prstGeom>
          <a:noFill/>
          <a:ln>
            <a:noFill/>
          </a:ln>
        </p:spPr>
        <p:txBody>
          <a:bodyPr spcFirstLastPara="1" wrap="square" lIns="50800" tIns="50800" rIns="50800" bIns="50800" anchor="t" anchorCtr="0">
            <a:spAutoFit/>
          </a:bodyPr>
          <a:lstStyle>
            <a:lvl1pPr marL="457200" lvl="0" indent="-228600" algn="l">
              <a:lnSpc>
                <a:spcPct val="125000"/>
              </a:lnSpc>
              <a:spcBef>
                <a:spcPts val="0"/>
              </a:spcBef>
              <a:spcAft>
                <a:spcPts val="0"/>
              </a:spcAft>
              <a:buClr>
                <a:srgbClr val="38001E"/>
              </a:buClr>
              <a:buSzPts val="9840"/>
              <a:buFont typeface="DM Sans"/>
              <a:buNone/>
              <a:defRPr sz="8000" b="1">
                <a:solidFill>
                  <a:srgbClr val="38001E"/>
                </a:solidFill>
                <a:latin typeface="DM Sans"/>
                <a:ea typeface="DM Sans"/>
                <a:cs typeface="DM Sans"/>
                <a:sym typeface="DM Sans"/>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7" name="Google Shape;47;p112"/>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FFFFFF"/>
              </a:buClr>
              <a:buSzPts val="1800"/>
              <a:buFont typeface="Helvetica Neue"/>
              <a:buNone/>
              <a:defRPr/>
            </a:lvl1pPr>
            <a:lvl2pPr marL="0" marR="0" lvl="1" indent="0" algn="ctr">
              <a:lnSpc>
                <a:spcPct val="100000"/>
              </a:lnSpc>
              <a:spcBef>
                <a:spcPts val="0"/>
              </a:spcBef>
              <a:spcAft>
                <a:spcPts val="0"/>
              </a:spcAft>
              <a:buClr>
                <a:srgbClr val="FFFFFF"/>
              </a:buClr>
              <a:buSzPts val="1800"/>
              <a:buFont typeface="Helvetica Neue"/>
              <a:buNone/>
              <a:defRPr/>
            </a:lvl2pPr>
            <a:lvl3pPr marL="0" marR="0" lvl="2" indent="0" algn="ctr">
              <a:lnSpc>
                <a:spcPct val="100000"/>
              </a:lnSpc>
              <a:spcBef>
                <a:spcPts val="0"/>
              </a:spcBef>
              <a:spcAft>
                <a:spcPts val="0"/>
              </a:spcAft>
              <a:buClr>
                <a:srgbClr val="FFFFFF"/>
              </a:buClr>
              <a:buSzPts val="1800"/>
              <a:buFont typeface="Helvetica Neue"/>
              <a:buNone/>
              <a:defRPr/>
            </a:lvl3pPr>
            <a:lvl4pPr marL="0" marR="0" lvl="3" indent="0" algn="ctr">
              <a:lnSpc>
                <a:spcPct val="100000"/>
              </a:lnSpc>
              <a:spcBef>
                <a:spcPts val="0"/>
              </a:spcBef>
              <a:spcAft>
                <a:spcPts val="0"/>
              </a:spcAft>
              <a:buClr>
                <a:srgbClr val="FFFFFF"/>
              </a:buClr>
              <a:buSzPts val="1800"/>
              <a:buFont typeface="Helvetica Neue"/>
              <a:buNone/>
              <a:defRPr/>
            </a:lvl4pPr>
            <a:lvl5pPr marL="0" marR="0" lvl="4" indent="0" algn="ctr">
              <a:lnSpc>
                <a:spcPct val="100000"/>
              </a:lnSpc>
              <a:spcBef>
                <a:spcPts val="0"/>
              </a:spcBef>
              <a:spcAft>
                <a:spcPts val="0"/>
              </a:spcAft>
              <a:buClr>
                <a:srgbClr val="FFFFFF"/>
              </a:buClr>
              <a:buSzPts val="1800"/>
              <a:buFont typeface="Helvetica Neue"/>
              <a:buNone/>
              <a:defRPr/>
            </a:lvl5pPr>
            <a:lvl6pPr marL="0" marR="0" lvl="5" indent="0" algn="ctr">
              <a:lnSpc>
                <a:spcPct val="100000"/>
              </a:lnSpc>
              <a:spcBef>
                <a:spcPts val="0"/>
              </a:spcBef>
              <a:spcAft>
                <a:spcPts val="0"/>
              </a:spcAft>
              <a:buClr>
                <a:srgbClr val="FFFFFF"/>
              </a:buClr>
              <a:buSzPts val="1800"/>
              <a:buFont typeface="Helvetica Neue"/>
              <a:buNone/>
              <a:defRPr/>
            </a:lvl6pPr>
            <a:lvl7pPr marL="0" marR="0" lvl="6" indent="0" algn="ctr">
              <a:lnSpc>
                <a:spcPct val="100000"/>
              </a:lnSpc>
              <a:spcBef>
                <a:spcPts val="0"/>
              </a:spcBef>
              <a:spcAft>
                <a:spcPts val="0"/>
              </a:spcAft>
              <a:buClr>
                <a:srgbClr val="FFFFFF"/>
              </a:buClr>
              <a:buSzPts val="1800"/>
              <a:buFont typeface="Helvetica Neue"/>
              <a:buNone/>
              <a:defRPr/>
            </a:lvl7pPr>
            <a:lvl8pPr marL="0" marR="0" lvl="7" indent="0" algn="ctr">
              <a:lnSpc>
                <a:spcPct val="100000"/>
              </a:lnSpc>
              <a:spcBef>
                <a:spcPts val="0"/>
              </a:spcBef>
              <a:spcAft>
                <a:spcPts val="0"/>
              </a:spcAft>
              <a:buClr>
                <a:srgbClr val="FFFFFF"/>
              </a:buClr>
              <a:buSzPts val="1800"/>
              <a:buFont typeface="Helvetica Neue"/>
              <a:buNone/>
              <a:defRPr/>
            </a:lvl8pPr>
            <a:lvl9pPr marL="0" marR="0" lvl="8" indent="0" algn="ctr">
              <a:lnSpc>
                <a:spcPct val="100000"/>
              </a:lnSpc>
              <a:spcBef>
                <a:spcPts val="0"/>
              </a:spcBef>
              <a:spcAft>
                <a:spcPts val="0"/>
              </a:spcAft>
              <a:buClr>
                <a:srgbClr val="FFFFFF"/>
              </a:buClr>
              <a:buSzPts val="1800"/>
              <a:buFont typeface="Helvetica Neue"/>
              <a:buNone/>
              <a:defRPr/>
            </a:lvl9pPr>
          </a:lstStyle>
          <a:p>
            <a:pPr marL="0" lvl="0" indent="0" algn="ctr" rtl="0">
              <a:spcBef>
                <a:spcPts val="0"/>
              </a:spcBef>
              <a:spcAft>
                <a:spcPts val="0"/>
              </a:spcAft>
              <a:buNone/>
            </a:pPr>
            <a:fld id="{00000000-1234-1234-1234-123412341234}" type="slidenum">
              <a:rPr lang="nl-NL"/>
              <a:t>‹nr.›</a:t>
            </a:fld>
            <a:endParaRPr sz="1800" b="0" i="0" u="none" strike="noStrike" cap="none">
              <a:solidFill>
                <a:srgbClr val="FFFFFF"/>
              </a:solidFill>
              <a:latin typeface="Helvetica Neue"/>
              <a:ea typeface="Helvetica Neue"/>
              <a:cs typeface="Helvetica Neue"/>
              <a:sym typeface="Helvetica Neue"/>
            </a:endParaRPr>
          </a:p>
        </p:txBody>
      </p:sp>
    </p:spTree>
    <p:extLst>
      <p:ext uri="{BB962C8B-B14F-4D97-AF65-F5344CB8AC3E}">
        <p14:creationId xmlns:p14="http://schemas.microsoft.com/office/powerpoint/2010/main" val="3267320232"/>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matchingName="Voorblad" preserve="1" userDrawn="1">
  <p:cSld name="Voorblad">
    <p:bg>
      <p:bgPr>
        <a:solidFill>
          <a:srgbClr val="38001E"/>
        </a:solidFill>
        <a:effectLst/>
      </p:bgPr>
    </p:bg>
    <p:spTree>
      <p:nvGrpSpPr>
        <p:cNvPr id="1" name="Shape 9"/>
        <p:cNvGrpSpPr/>
        <p:nvPr/>
      </p:nvGrpSpPr>
      <p:grpSpPr>
        <a:xfrm>
          <a:off x="0" y="0"/>
          <a:ext cx="0" cy="0"/>
          <a:chOff x="0" y="0"/>
          <a:chExt cx="0" cy="0"/>
        </a:xfrm>
      </p:grpSpPr>
      <p:sp>
        <p:nvSpPr>
          <p:cNvPr id="10" name="Google Shape;10;p36"/>
          <p:cNvSpPr txBox="1">
            <a:spLocks noGrp="1"/>
          </p:cNvSpPr>
          <p:nvPr>
            <p:ph type="body" idx="1" hasCustomPrompt="1"/>
          </p:nvPr>
        </p:nvSpPr>
        <p:spPr>
          <a:xfrm>
            <a:off x="1871694" y="1387759"/>
            <a:ext cx="20786428" cy="1998496"/>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E5F4E0"/>
              </a:buClr>
              <a:buSzPts val="15400"/>
              <a:buFont typeface="Arial"/>
              <a:buNone/>
              <a:defRPr sz="15400">
                <a:solidFill>
                  <a:srgbClr val="E5F4E0"/>
                </a:solidFill>
                <a:latin typeface="Criteria CF Bold" panose="00000800000000000000" pitchFamily="50" charset="0"/>
                <a:ea typeface="Criteria CF Bold" panose="00000800000000000000" pitchFamily="50" charset="0"/>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Titel</a:t>
            </a:r>
            <a:endParaRPr/>
          </a:p>
        </p:txBody>
      </p:sp>
      <p:sp>
        <p:nvSpPr>
          <p:cNvPr id="12" name="Google Shape;12;p36"/>
          <p:cNvSpPr txBox="1">
            <a:spLocks noGrp="1"/>
          </p:cNvSpPr>
          <p:nvPr>
            <p:ph type="body" idx="3" hasCustomPrompt="1"/>
          </p:nvPr>
        </p:nvSpPr>
        <p:spPr>
          <a:xfrm>
            <a:off x="5541994" y="3280059"/>
            <a:ext cx="17116128" cy="1998496"/>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E5F4E0"/>
              </a:buClr>
              <a:buSzPts val="15400"/>
              <a:buFont typeface="Arial"/>
              <a:buNone/>
              <a:defRPr sz="15400">
                <a:solidFill>
                  <a:srgbClr val="E5F4E0"/>
                </a:solidFill>
                <a:latin typeface="Criteria CF Bold" panose="00000800000000000000" pitchFamily="50" charset="0"/>
                <a:ea typeface="Criteria CF Bold" panose="00000800000000000000" pitchFamily="50" charset="0"/>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Deel 2 titel</a:t>
            </a:r>
            <a:endParaRPr/>
          </a:p>
        </p:txBody>
      </p:sp>
      <p:pic>
        <p:nvPicPr>
          <p:cNvPr id="13" name="Google Shape;13;p36" descr="den_pattern_softsaw_pistache_on_maroon_small.gif"/>
          <p:cNvPicPr preferRelativeResize="0"/>
          <p:nvPr/>
        </p:nvPicPr>
        <p:blipFill rotWithShape="1">
          <a:blip r:embed="rId4">
            <a:alphaModFix/>
          </a:blip>
          <a:srcRect/>
          <a:stretch/>
        </p:blipFill>
        <p:spPr>
          <a:xfrm>
            <a:off x="1871694" y="3692808"/>
            <a:ext cx="3378200" cy="1092201"/>
          </a:xfrm>
          <a:prstGeom prst="rect">
            <a:avLst/>
          </a:prstGeom>
          <a:noFill/>
          <a:ln>
            <a:noFill/>
          </a:ln>
        </p:spPr>
      </p:pic>
      <p:sp>
        <p:nvSpPr>
          <p:cNvPr id="19" name="Tijdelijke aanduiding voor tekst 18">
            <a:extLst>
              <a:ext uri="{FF2B5EF4-FFF2-40B4-BE49-F238E27FC236}">
                <a16:creationId xmlns:a16="http://schemas.microsoft.com/office/drawing/2014/main" id="{6F9C2F42-02AF-C0F7-7999-190951FD9702}"/>
              </a:ext>
            </a:extLst>
          </p:cNvPr>
          <p:cNvSpPr>
            <a:spLocks noGrp="1"/>
          </p:cNvSpPr>
          <p:nvPr>
            <p:ph type="body" sz="quarter" idx="14" hasCustomPrompt="1"/>
          </p:nvPr>
        </p:nvSpPr>
        <p:spPr>
          <a:xfrm>
            <a:off x="1871725" y="11300318"/>
            <a:ext cx="10342563" cy="657225"/>
          </a:xfrm>
          <a:prstGeom prst="rect">
            <a:avLst/>
          </a:prstGeom>
        </p:spPr>
        <p:txBody>
          <a:bodyPr/>
          <a:lstStyle>
            <a:lvl1pPr>
              <a:defRPr sz="3600" b="1">
                <a:solidFill>
                  <a:srgbClr val="E5F4E0"/>
                </a:solidFill>
                <a:latin typeface="+mn-lt"/>
              </a:defRPr>
            </a:lvl1pPr>
          </a:lstStyle>
          <a:p>
            <a:pPr lvl="0"/>
            <a:r>
              <a:rPr lang="nl-NL"/>
              <a:t>Naam, DEN</a:t>
            </a:r>
          </a:p>
        </p:txBody>
      </p:sp>
      <p:sp>
        <p:nvSpPr>
          <p:cNvPr id="21" name="Tijdelijke aanduiding voor tekst 20">
            <a:extLst>
              <a:ext uri="{FF2B5EF4-FFF2-40B4-BE49-F238E27FC236}">
                <a16:creationId xmlns:a16="http://schemas.microsoft.com/office/drawing/2014/main" id="{52E63A04-56A8-03F0-E5F7-01008FBC7180}"/>
              </a:ext>
            </a:extLst>
          </p:cNvPr>
          <p:cNvSpPr>
            <a:spLocks noGrp="1"/>
          </p:cNvSpPr>
          <p:nvPr>
            <p:ph type="body" sz="quarter" idx="15" hasCustomPrompt="1"/>
          </p:nvPr>
        </p:nvSpPr>
        <p:spPr>
          <a:xfrm>
            <a:off x="1871694" y="11956766"/>
            <a:ext cx="10342562" cy="742950"/>
          </a:xfrm>
          <a:prstGeom prst="rect">
            <a:avLst/>
          </a:prstGeom>
        </p:spPr>
        <p:txBody>
          <a:bodyPr/>
          <a:lstStyle>
            <a:lvl1pPr>
              <a:defRPr sz="3600">
                <a:solidFill>
                  <a:srgbClr val="E5F4E0"/>
                </a:solidFill>
                <a:latin typeface="+mn-lt"/>
              </a:defRPr>
            </a:lvl1pPr>
            <a:lvl2pPr>
              <a:defRPr sz="3600">
                <a:solidFill>
                  <a:srgbClr val="E5F4E0"/>
                </a:solidFill>
                <a:latin typeface="+mn-lt"/>
              </a:defRPr>
            </a:lvl2pPr>
            <a:lvl3pPr>
              <a:defRPr sz="3600">
                <a:solidFill>
                  <a:srgbClr val="E5F4E0"/>
                </a:solidFill>
                <a:latin typeface="+mn-lt"/>
              </a:defRPr>
            </a:lvl3pPr>
            <a:lvl4pPr>
              <a:defRPr sz="3600">
                <a:solidFill>
                  <a:srgbClr val="E5F4E0"/>
                </a:solidFill>
                <a:latin typeface="+mn-lt"/>
              </a:defRPr>
            </a:lvl4pPr>
            <a:lvl5pPr>
              <a:defRPr sz="3600">
                <a:solidFill>
                  <a:srgbClr val="E5F4E0"/>
                </a:solidFill>
                <a:latin typeface="+mn-lt"/>
              </a:defRPr>
            </a:lvl5pPr>
          </a:lstStyle>
          <a:p>
            <a:pPr lvl="0"/>
            <a:r>
              <a:rPr lang="nl-NL"/>
              <a:t>Datum en/of voettekst</a:t>
            </a:r>
          </a:p>
        </p:txBody>
      </p:sp>
      <p:pic>
        <p:nvPicPr>
          <p:cNvPr id="2" name="den_logo_loop_01">
            <a:hlinkClick r:id="" action="ppaction://media"/>
            <a:extLst>
              <a:ext uri="{FF2B5EF4-FFF2-40B4-BE49-F238E27FC236}">
                <a16:creationId xmlns:a16="http://schemas.microsoft.com/office/drawing/2014/main" id="{97A78132-258A-9DF0-AE34-09D4482C7510}"/>
              </a:ext>
            </a:extLst>
          </p:cNvPr>
          <p:cNvPicPr>
            <a:picLocks noChangeAspect="1"/>
          </p:cNvPicPr>
          <p:nvPr userDrawn="1">
            <a:videoFile r:link="rId2"/>
            <p:extLst>
              <p:ext uri="{DAA4B4D4-6D71-4841-9C94-3DE7FCFB9230}">
                <p14:media xmlns:p14="http://schemas.microsoft.com/office/powerpoint/2010/main" r:embed="rId1"/>
              </p:ext>
            </p:extLst>
          </p:nvPr>
        </p:nvPicPr>
        <p:blipFill rotWithShape="1">
          <a:blip r:embed="rId5"/>
          <a:srcRect l="28124" t="40428" r="28375" b="39167"/>
          <a:stretch/>
        </p:blipFill>
        <p:spPr>
          <a:xfrm>
            <a:off x="17354550" y="11300318"/>
            <a:ext cx="5303572" cy="1399398"/>
          </a:xfrm>
          <a:prstGeom prst="rect">
            <a:avLst/>
          </a:prstGeom>
        </p:spPr>
      </p:pic>
    </p:spTree>
    <p:extLst>
      <p:ext uri="{BB962C8B-B14F-4D97-AF65-F5344CB8AC3E}">
        <p14:creationId xmlns:p14="http://schemas.microsoft.com/office/powerpoint/2010/main" val="3424575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86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Layout>
</file>

<file path=ppt/slideLayouts/slideLayout125.xml><?xml version="1.0" encoding="utf-8"?>
<p:sldLayout xmlns:a="http://schemas.openxmlformats.org/drawingml/2006/main" xmlns:r="http://schemas.openxmlformats.org/officeDocument/2006/relationships" xmlns:p="http://schemas.openxmlformats.org/presentationml/2006/main" matchingName="programma" preserve="1" userDrawn="1">
  <p:cSld name="programma">
    <p:bg>
      <p:bgPr>
        <a:solidFill>
          <a:srgbClr val="FFD3E3"/>
        </a:solidFill>
        <a:effectLst/>
      </p:bgPr>
    </p:bg>
    <p:spTree>
      <p:nvGrpSpPr>
        <p:cNvPr id="1" name="Shape 16"/>
        <p:cNvGrpSpPr/>
        <p:nvPr/>
      </p:nvGrpSpPr>
      <p:grpSpPr>
        <a:xfrm>
          <a:off x="0" y="0"/>
          <a:ext cx="0" cy="0"/>
          <a:chOff x="0" y="0"/>
          <a:chExt cx="0" cy="0"/>
        </a:xfrm>
      </p:grpSpPr>
      <p:sp>
        <p:nvSpPr>
          <p:cNvPr id="5" name="Tijdelijke aanduiding voor voettekst 4">
            <a:extLst>
              <a:ext uri="{FF2B5EF4-FFF2-40B4-BE49-F238E27FC236}">
                <a16:creationId xmlns:a16="http://schemas.microsoft.com/office/drawing/2014/main" id="{B35CEF98-4A8A-903B-5C1F-EBA1D88A9C83}"/>
              </a:ext>
            </a:extLst>
          </p:cNvPr>
          <p:cNvSpPr>
            <a:spLocks noGrp="1"/>
          </p:cNvSpPr>
          <p:nvPr>
            <p:ph type="ftr" sz="quarter" idx="10"/>
          </p:nvPr>
        </p:nvSpPr>
        <p:spPr/>
        <p:txBody>
          <a:bodyPr/>
          <a:lstStyle/>
          <a:p>
            <a:endParaRPr lang="nl-NL"/>
          </a:p>
        </p:txBody>
      </p:sp>
      <p:sp>
        <p:nvSpPr>
          <p:cNvPr id="6" name="Titel 5">
            <a:extLst>
              <a:ext uri="{FF2B5EF4-FFF2-40B4-BE49-F238E27FC236}">
                <a16:creationId xmlns:a16="http://schemas.microsoft.com/office/drawing/2014/main" id="{566D3771-E0A4-9174-A37D-003DA68DEE85}"/>
              </a:ext>
            </a:extLst>
          </p:cNvPr>
          <p:cNvSpPr>
            <a:spLocks noGrp="1" noRot="1" noMove="1" noResize="1" noEditPoints="1" noAdjustHandles="1" noChangeArrowheads="1" noChangeShapeType="1"/>
          </p:cNvSpPr>
          <p:nvPr>
            <p:ph type="title"/>
          </p:nvPr>
        </p:nvSpPr>
        <p:spPr>
          <a:xfrm>
            <a:off x="1589120" y="1651000"/>
            <a:ext cx="20499291" cy="1145955"/>
          </a:xfrm>
          <a:prstGeom prst="rect">
            <a:avLst/>
          </a:prstGeom>
        </p:spPr>
        <p:txBody>
          <a:bodyPr/>
          <a:lstStyle>
            <a:lvl1pPr>
              <a:defRPr sz="6000">
                <a:latin typeface="Criteria CF Bold" panose="00000800000000000000" pitchFamily="50" charset="0"/>
              </a:defRPr>
            </a:lvl1pPr>
          </a:lstStyle>
          <a:p>
            <a:r>
              <a:rPr lang="nl-NL"/>
              <a:t>Klik om stijl te bewerken</a:t>
            </a:r>
          </a:p>
        </p:txBody>
      </p:sp>
      <p:sp>
        <p:nvSpPr>
          <p:cNvPr id="9" name="Tijdelijke aanduiding voor tekst 7">
            <a:extLst>
              <a:ext uri="{FF2B5EF4-FFF2-40B4-BE49-F238E27FC236}">
                <a16:creationId xmlns:a16="http://schemas.microsoft.com/office/drawing/2014/main" id="{1CF20A55-F4FB-37C0-D58F-798AFEEAB8B4}"/>
              </a:ext>
            </a:extLst>
          </p:cNvPr>
          <p:cNvSpPr>
            <a:spLocks noGrp="1" noRot="1" noMove="1" noResize="1" noEditPoints="1" noAdjustHandles="1" noChangeArrowheads="1" noChangeShapeType="1"/>
          </p:cNvSpPr>
          <p:nvPr>
            <p:ph type="body" sz="quarter" idx="11"/>
          </p:nvPr>
        </p:nvSpPr>
        <p:spPr>
          <a:xfrm>
            <a:off x="1589024" y="3098259"/>
            <a:ext cx="20499387" cy="6089650"/>
          </a:xfrm>
          <a:prstGeom prst="rect">
            <a:avLst/>
          </a:prstGeom>
        </p:spPr>
        <p:txBody>
          <a:bodyPr/>
          <a:lstStyle>
            <a:lvl1pPr>
              <a:buClr>
                <a:srgbClr val="38001E"/>
              </a:buClr>
              <a:buSzPct val="100000"/>
              <a:defRPr sz="4000" baseline="0">
                <a:solidFill>
                  <a:schemeClr val="tx1"/>
                </a:solidFill>
                <a:latin typeface="DM Sans" pitchFamily="2" charset="0"/>
              </a:defRPr>
            </a:lvl1pPr>
            <a:lvl2pPr>
              <a:buClr>
                <a:srgbClr val="38001E"/>
              </a:buClr>
              <a:buSzPct val="100000"/>
              <a:defRPr sz="3600" baseline="0">
                <a:solidFill>
                  <a:schemeClr val="tx1"/>
                </a:solidFill>
                <a:latin typeface="DM Sans" pitchFamily="2" charset="0"/>
              </a:defRPr>
            </a:lvl2pPr>
            <a:lvl3pPr>
              <a:buClr>
                <a:srgbClr val="38001E"/>
              </a:buClr>
              <a:buSzPct val="100000"/>
              <a:defRPr sz="3200" baseline="0">
                <a:solidFill>
                  <a:schemeClr val="tx1"/>
                </a:solidFill>
                <a:latin typeface="DM Sans" pitchFamily="2" charset="0"/>
              </a:defRPr>
            </a:lvl3pPr>
            <a:lvl4pPr>
              <a:buClr>
                <a:srgbClr val="38001E"/>
              </a:buClr>
              <a:buSzPct val="100000"/>
              <a:defRPr/>
            </a:lvl4pPr>
            <a:lvl5pPr>
              <a:buClr>
                <a:srgbClr val="38001E"/>
              </a:buClr>
              <a:buSzPct val="100000"/>
              <a:defRPr/>
            </a:lvl5pPr>
          </a:lstStyle>
          <a:p>
            <a:pPr lvl="0"/>
            <a:r>
              <a:rPr lang="nl-NL"/>
              <a:t>Klikken om de tekststijl van het model te bewerken</a:t>
            </a:r>
          </a:p>
          <a:p>
            <a:pPr lvl="1"/>
            <a:r>
              <a:rPr lang="nl-NL"/>
              <a:t>Tweede niveau</a:t>
            </a:r>
          </a:p>
          <a:p>
            <a:pPr lvl="2"/>
            <a:r>
              <a:rPr lang="nl-NL"/>
              <a:t>Derde niveau</a:t>
            </a:r>
          </a:p>
        </p:txBody>
      </p:sp>
    </p:spTree>
    <p:extLst>
      <p:ext uri="{BB962C8B-B14F-4D97-AF65-F5344CB8AC3E}">
        <p14:creationId xmlns:p14="http://schemas.microsoft.com/office/powerpoint/2010/main" val="2362048396"/>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matchingName="timing" preserve="1" userDrawn="1">
  <p:cSld name="timing">
    <p:bg>
      <p:bgPr>
        <a:solidFill>
          <a:srgbClr val="FFD3E3"/>
        </a:solidFill>
        <a:effectLst/>
      </p:bgPr>
    </p:bg>
    <p:spTree>
      <p:nvGrpSpPr>
        <p:cNvPr id="1" name="Shape 22"/>
        <p:cNvGrpSpPr/>
        <p:nvPr/>
      </p:nvGrpSpPr>
      <p:grpSpPr>
        <a:xfrm>
          <a:off x="0" y="0"/>
          <a:ext cx="0" cy="0"/>
          <a:chOff x="0" y="0"/>
          <a:chExt cx="0" cy="0"/>
        </a:xfrm>
      </p:grpSpPr>
      <p:sp>
        <p:nvSpPr>
          <p:cNvPr id="26" name="Google Shape;26;p38"/>
          <p:cNvSpPr txBox="1">
            <a:spLocks noGrp="1" noRot="1" noMove="1" noResize="1" noEditPoints="1" noAdjustHandles="1" noChangeArrowheads="1" noChangeShapeType="1"/>
          </p:cNvSpPr>
          <p:nvPr>
            <p:ph type="body" idx="4" hasCustomPrompt="1"/>
          </p:nvPr>
        </p:nvSpPr>
        <p:spPr>
          <a:xfrm>
            <a:off x="1549400" y="3429000"/>
            <a:ext cx="2541358" cy="656590"/>
          </a:xfrm>
          <a:prstGeom prst="rect">
            <a:avLst/>
          </a:prstGeom>
          <a:noFill/>
          <a:ln>
            <a:noFill/>
          </a:ln>
        </p:spPr>
        <p:txBody>
          <a:bodyPr spcFirstLastPara="1" wrap="square" lIns="50800" tIns="50800" rIns="50800" bIns="50800" anchor="t" anchorCtr="0">
            <a:spAutoFit/>
          </a:bodyPr>
          <a:lstStyle>
            <a:lvl1pPr marL="88011" lvl="0" indent="0" algn="l">
              <a:lnSpc>
                <a:spcPct val="100000"/>
              </a:lnSpc>
              <a:spcBef>
                <a:spcPts val="0"/>
              </a:spcBef>
              <a:spcAft>
                <a:spcPts val="0"/>
              </a:spcAft>
              <a:buClr>
                <a:srgbClr val="37001E"/>
              </a:buClr>
              <a:buSzPts val="2214"/>
              <a:buNone/>
              <a:defRPr sz="360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Tijden</a:t>
            </a:r>
            <a:endParaRPr/>
          </a:p>
        </p:txBody>
      </p:sp>
      <p:sp>
        <p:nvSpPr>
          <p:cNvPr id="27" name="Google Shape;27;p38"/>
          <p:cNvSpPr txBox="1">
            <a:spLocks noGrp="1" noRot="1" noMove="1" noResize="1" noEditPoints="1" noAdjustHandles="1" noChangeArrowheads="1" noChangeShapeType="1"/>
          </p:cNvSpPr>
          <p:nvPr>
            <p:ph type="body" idx="5" hasCustomPrompt="1"/>
          </p:nvPr>
        </p:nvSpPr>
        <p:spPr>
          <a:xfrm>
            <a:off x="5105401" y="3429000"/>
            <a:ext cx="17008412" cy="656590"/>
          </a:xfrm>
          <a:prstGeom prst="rect">
            <a:avLst/>
          </a:prstGeom>
          <a:noFill/>
          <a:ln>
            <a:noFill/>
          </a:ln>
        </p:spPr>
        <p:txBody>
          <a:bodyPr spcFirstLastPara="1" wrap="square" lIns="50800" tIns="50800" rIns="50800" bIns="50800" anchor="t" anchorCtr="0">
            <a:spAutoFit/>
          </a:bodyPr>
          <a:lstStyle>
            <a:lvl1pPr marL="88011" lvl="0" indent="0" algn="l">
              <a:lnSpc>
                <a:spcPct val="100000"/>
              </a:lnSpc>
              <a:spcBef>
                <a:spcPts val="0"/>
              </a:spcBef>
              <a:spcAft>
                <a:spcPts val="0"/>
              </a:spcAft>
              <a:buClr>
                <a:srgbClr val="37001E"/>
              </a:buClr>
              <a:buSzPts val="2214"/>
              <a:buNone/>
              <a:defRPr sz="360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Programmaonderdelen</a:t>
            </a:r>
            <a:endParaRPr/>
          </a:p>
        </p:txBody>
      </p:sp>
      <p:sp>
        <p:nvSpPr>
          <p:cNvPr id="3" name="Titel 1">
            <a:extLst>
              <a:ext uri="{FF2B5EF4-FFF2-40B4-BE49-F238E27FC236}">
                <a16:creationId xmlns:a16="http://schemas.microsoft.com/office/drawing/2014/main" id="{4DA24B0A-A6A6-3670-7956-A0E7C98CEDF6}"/>
              </a:ext>
            </a:extLst>
          </p:cNvPr>
          <p:cNvSpPr>
            <a:spLocks noGrp="1" noRot="1" noMove="1" noResize="1" noEditPoints="1" noAdjustHandles="1" noChangeArrowheads="1" noChangeShapeType="1"/>
          </p:cNvSpPr>
          <p:nvPr>
            <p:ph type="title"/>
          </p:nvPr>
        </p:nvSpPr>
        <p:spPr>
          <a:xfrm>
            <a:off x="1549400" y="1650999"/>
            <a:ext cx="20564412" cy="1145955"/>
          </a:xfrm>
          <a:prstGeom prst="rect">
            <a:avLst/>
          </a:prstGeom>
        </p:spPr>
        <p:txBody>
          <a:bodyPr>
            <a:normAutofit/>
          </a:bodyPr>
          <a:lstStyle>
            <a:lvl1pPr>
              <a:defRPr sz="6000">
                <a:latin typeface="Criteria CF Bold" panose="00000800000000000000" pitchFamily="50" charset="0"/>
              </a:defRPr>
            </a:lvl1pPr>
          </a:lstStyle>
          <a:p>
            <a:r>
              <a:rPr lang="nl-NL"/>
              <a:t>Klik om stijl te bewerken</a:t>
            </a:r>
          </a:p>
        </p:txBody>
      </p:sp>
      <p:sp>
        <p:nvSpPr>
          <p:cNvPr id="7" name="Tijdelijke aanduiding voor voettekst 6">
            <a:extLst>
              <a:ext uri="{FF2B5EF4-FFF2-40B4-BE49-F238E27FC236}">
                <a16:creationId xmlns:a16="http://schemas.microsoft.com/office/drawing/2014/main" id="{C7CA6B7C-4FBC-7D04-2A71-2C72DF0E4E28}"/>
              </a:ext>
            </a:extLst>
          </p:cNvPr>
          <p:cNvSpPr>
            <a:spLocks noGrp="1"/>
          </p:cNvSpPr>
          <p:nvPr>
            <p:ph type="ftr" sz="quarter" idx="10"/>
          </p:nvPr>
        </p:nvSpPr>
        <p:spPr/>
        <p:txBody>
          <a:bodyPr/>
          <a:lstStyle/>
          <a:p>
            <a:endParaRPr lang="nl-NL"/>
          </a:p>
        </p:txBody>
      </p:sp>
    </p:spTree>
    <p:extLst>
      <p:ext uri="{BB962C8B-B14F-4D97-AF65-F5344CB8AC3E}">
        <p14:creationId xmlns:p14="http://schemas.microsoft.com/office/powerpoint/2010/main" val="2194398835"/>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matchingName="Voorwoord" preserve="1" userDrawn="1">
  <p:cSld name="Voorwoord">
    <p:bg>
      <p:bgPr>
        <a:solidFill>
          <a:srgbClr val="FFD3E3"/>
        </a:solidFill>
        <a:effectLst/>
      </p:bgPr>
    </p:bg>
    <p:spTree>
      <p:nvGrpSpPr>
        <p:cNvPr id="1" name="Shape 29"/>
        <p:cNvGrpSpPr/>
        <p:nvPr/>
      </p:nvGrpSpPr>
      <p:grpSpPr>
        <a:xfrm>
          <a:off x="0" y="0"/>
          <a:ext cx="0" cy="0"/>
          <a:chOff x="0" y="0"/>
          <a:chExt cx="0" cy="0"/>
        </a:xfrm>
      </p:grpSpPr>
      <p:sp>
        <p:nvSpPr>
          <p:cNvPr id="31" name="Google Shape;31;p39"/>
          <p:cNvSpPr txBox="1">
            <a:spLocks noGrp="1" noRot="1" noMove="1" noResize="1" noEditPoints="1" noAdjustHandles="1" noChangeArrowheads="1" noChangeShapeType="1"/>
          </p:cNvSpPr>
          <p:nvPr>
            <p:ph type="body" idx="2" hasCustomPrompt="1"/>
          </p:nvPr>
        </p:nvSpPr>
        <p:spPr>
          <a:xfrm>
            <a:off x="1524000" y="1390469"/>
            <a:ext cx="2391555" cy="1998496"/>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38001E"/>
              </a:buClr>
              <a:buSzPts val="15400"/>
              <a:buFont typeface="Arial"/>
              <a:buNone/>
              <a:defRPr sz="15400">
                <a:solidFill>
                  <a:srgbClr val="38001E"/>
                </a:solidFill>
                <a:latin typeface="Criteria CF Bold" panose="00000800000000000000" pitchFamily="50" charset="0"/>
                <a:ea typeface="Criteria CF Bold" panose="00000800000000000000" pitchFamily="50" charset="0"/>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1.</a:t>
            </a:r>
            <a:endParaRPr/>
          </a:p>
        </p:txBody>
      </p:sp>
      <p:sp>
        <p:nvSpPr>
          <p:cNvPr id="3" name="Tijdelijke aanduiding voor voettekst 2">
            <a:extLst>
              <a:ext uri="{FF2B5EF4-FFF2-40B4-BE49-F238E27FC236}">
                <a16:creationId xmlns:a16="http://schemas.microsoft.com/office/drawing/2014/main" id="{9F27DDE7-E509-B544-2CF1-9E416DBBCCCD}"/>
              </a:ext>
            </a:extLst>
          </p:cNvPr>
          <p:cNvSpPr>
            <a:spLocks noGrp="1"/>
          </p:cNvSpPr>
          <p:nvPr>
            <p:ph type="ftr" sz="quarter" idx="10"/>
          </p:nvPr>
        </p:nvSpPr>
        <p:spPr/>
        <p:txBody>
          <a:bodyPr/>
          <a:lstStyle/>
          <a:p>
            <a:endParaRPr lang="nl-NL"/>
          </a:p>
        </p:txBody>
      </p:sp>
      <p:sp>
        <p:nvSpPr>
          <p:cNvPr id="4" name="Titel 1">
            <a:extLst>
              <a:ext uri="{FF2B5EF4-FFF2-40B4-BE49-F238E27FC236}">
                <a16:creationId xmlns:a16="http://schemas.microsoft.com/office/drawing/2014/main" id="{7AD779FA-87EE-C2A8-7EBF-D4EEF29FF519}"/>
              </a:ext>
            </a:extLst>
          </p:cNvPr>
          <p:cNvSpPr>
            <a:spLocks noGrp="1" noRot="1" noMove="1" noResize="1" noEditPoints="1" noAdjustHandles="1" noChangeArrowheads="1" noChangeShapeType="1"/>
          </p:cNvSpPr>
          <p:nvPr>
            <p:ph type="title" hasCustomPrompt="1"/>
          </p:nvPr>
        </p:nvSpPr>
        <p:spPr>
          <a:xfrm>
            <a:off x="1523999" y="3282126"/>
            <a:ext cx="21336000" cy="1998495"/>
          </a:xfrm>
          <a:prstGeom prst="rect">
            <a:avLst/>
          </a:prstGeom>
        </p:spPr>
        <p:txBody>
          <a:bodyPr/>
          <a:lstStyle>
            <a:lvl1pPr>
              <a:defRPr sz="15400">
                <a:latin typeface="Criteria CF Bold" panose="00000800000000000000" pitchFamily="50" charset="0"/>
              </a:defRPr>
            </a:lvl1pPr>
          </a:lstStyle>
          <a:p>
            <a:r>
              <a:rPr lang="nl-NL"/>
              <a:t>Titel van onderdeel</a:t>
            </a:r>
          </a:p>
        </p:txBody>
      </p:sp>
      <p:sp>
        <p:nvSpPr>
          <p:cNvPr id="2" name="Tijdelijke aanduiding voor afbeelding 4">
            <a:extLst>
              <a:ext uri="{FF2B5EF4-FFF2-40B4-BE49-F238E27FC236}">
                <a16:creationId xmlns:a16="http://schemas.microsoft.com/office/drawing/2014/main" id="{D68A7007-F23B-4FC3-65E8-A5359B8D239D}"/>
              </a:ext>
            </a:extLst>
          </p:cNvPr>
          <p:cNvSpPr>
            <a:spLocks noGrp="1"/>
          </p:cNvSpPr>
          <p:nvPr>
            <p:ph type="pic" sz="quarter" idx="11"/>
          </p:nvPr>
        </p:nvSpPr>
        <p:spPr>
          <a:xfrm>
            <a:off x="3915555" y="1732254"/>
            <a:ext cx="3509963" cy="1208088"/>
          </a:xfrm>
          <a:prstGeom prst="rect">
            <a:avLst/>
          </a:prstGeom>
        </p:spPr>
        <p:txBody>
          <a:bodyPr/>
          <a:lstStyle/>
          <a:p>
            <a:r>
              <a:rPr lang="nl-NL"/>
              <a:t>Klik op het pictogram als u een afbeelding wilt toevoegen</a:t>
            </a:r>
          </a:p>
        </p:txBody>
      </p:sp>
    </p:spTree>
    <p:extLst>
      <p:ext uri="{BB962C8B-B14F-4D97-AF65-F5344CB8AC3E}">
        <p14:creationId xmlns:p14="http://schemas.microsoft.com/office/powerpoint/2010/main" val="3286028330"/>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matchingName="Voorwoord" preserve="1" userDrawn="1">
  <p:cSld name="1_Voorwoord">
    <p:bg>
      <p:bgPr>
        <a:solidFill>
          <a:srgbClr val="E5F4E0"/>
        </a:solidFill>
        <a:effectLst/>
      </p:bgPr>
    </p:bg>
    <p:spTree>
      <p:nvGrpSpPr>
        <p:cNvPr id="1" name="Shape 29"/>
        <p:cNvGrpSpPr/>
        <p:nvPr/>
      </p:nvGrpSpPr>
      <p:grpSpPr>
        <a:xfrm>
          <a:off x="0" y="0"/>
          <a:ext cx="0" cy="0"/>
          <a:chOff x="0" y="0"/>
          <a:chExt cx="0" cy="0"/>
        </a:xfrm>
      </p:grpSpPr>
      <p:sp>
        <p:nvSpPr>
          <p:cNvPr id="31" name="Google Shape;31;p39"/>
          <p:cNvSpPr txBox="1">
            <a:spLocks noGrp="1" noRot="1" noMove="1" noResize="1" noEditPoints="1" noAdjustHandles="1" noChangeArrowheads="1" noChangeShapeType="1"/>
          </p:cNvSpPr>
          <p:nvPr>
            <p:ph type="body" idx="2" hasCustomPrompt="1"/>
          </p:nvPr>
        </p:nvSpPr>
        <p:spPr>
          <a:xfrm>
            <a:off x="1524000" y="1390469"/>
            <a:ext cx="2391555" cy="1998496"/>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38001E"/>
              </a:buClr>
              <a:buSzPts val="15400"/>
              <a:buFont typeface="Arial"/>
              <a:buNone/>
              <a:defRPr sz="15400">
                <a:solidFill>
                  <a:srgbClr val="F05627"/>
                </a:solidFill>
                <a:latin typeface="Criteria CF Bold" panose="00000800000000000000" pitchFamily="50" charset="0"/>
                <a:ea typeface="Criteria CF Bold" panose="00000800000000000000" pitchFamily="50" charset="0"/>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2.</a:t>
            </a:r>
            <a:endParaRPr/>
          </a:p>
        </p:txBody>
      </p:sp>
      <p:sp>
        <p:nvSpPr>
          <p:cNvPr id="3" name="Tijdelijke aanduiding voor voettekst 2">
            <a:extLst>
              <a:ext uri="{FF2B5EF4-FFF2-40B4-BE49-F238E27FC236}">
                <a16:creationId xmlns:a16="http://schemas.microsoft.com/office/drawing/2014/main" id="{9F27DDE7-E509-B544-2CF1-9E416DBBCCCD}"/>
              </a:ext>
            </a:extLst>
          </p:cNvPr>
          <p:cNvSpPr>
            <a:spLocks noGrp="1"/>
          </p:cNvSpPr>
          <p:nvPr>
            <p:ph type="ftr" sz="quarter" idx="10"/>
          </p:nvPr>
        </p:nvSpPr>
        <p:spPr/>
        <p:txBody>
          <a:bodyPr/>
          <a:lstStyle/>
          <a:p>
            <a:endParaRPr lang="nl-NL"/>
          </a:p>
        </p:txBody>
      </p:sp>
      <p:sp>
        <p:nvSpPr>
          <p:cNvPr id="4" name="Titel 1">
            <a:extLst>
              <a:ext uri="{FF2B5EF4-FFF2-40B4-BE49-F238E27FC236}">
                <a16:creationId xmlns:a16="http://schemas.microsoft.com/office/drawing/2014/main" id="{7AD779FA-87EE-C2A8-7EBF-D4EEF29FF519}"/>
              </a:ext>
            </a:extLst>
          </p:cNvPr>
          <p:cNvSpPr>
            <a:spLocks noGrp="1" noRot="1" noMove="1" noResize="1" noEditPoints="1" noAdjustHandles="1" noChangeArrowheads="1" noChangeShapeType="1"/>
          </p:cNvSpPr>
          <p:nvPr>
            <p:ph type="title" hasCustomPrompt="1"/>
          </p:nvPr>
        </p:nvSpPr>
        <p:spPr>
          <a:xfrm>
            <a:off x="1523999" y="3282126"/>
            <a:ext cx="21336000" cy="1998495"/>
          </a:xfrm>
          <a:prstGeom prst="rect">
            <a:avLst/>
          </a:prstGeom>
        </p:spPr>
        <p:txBody>
          <a:bodyPr/>
          <a:lstStyle>
            <a:lvl1pPr>
              <a:defRPr sz="15400">
                <a:solidFill>
                  <a:srgbClr val="F05627"/>
                </a:solidFill>
                <a:latin typeface="Criteria CF Bold" panose="00000800000000000000" pitchFamily="50" charset="0"/>
              </a:defRPr>
            </a:lvl1pPr>
          </a:lstStyle>
          <a:p>
            <a:r>
              <a:rPr lang="nl-NL"/>
              <a:t>Titel van onderdeel</a:t>
            </a:r>
          </a:p>
        </p:txBody>
      </p:sp>
      <p:sp>
        <p:nvSpPr>
          <p:cNvPr id="2" name="Tijdelijke aanduiding voor afbeelding 4">
            <a:extLst>
              <a:ext uri="{FF2B5EF4-FFF2-40B4-BE49-F238E27FC236}">
                <a16:creationId xmlns:a16="http://schemas.microsoft.com/office/drawing/2014/main" id="{66DDF286-A8D5-2D79-B0F1-C3F242632693}"/>
              </a:ext>
            </a:extLst>
          </p:cNvPr>
          <p:cNvSpPr>
            <a:spLocks noGrp="1"/>
          </p:cNvSpPr>
          <p:nvPr>
            <p:ph type="pic" sz="quarter" idx="11"/>
          </p:nvPr>
        </p:nvSpPr>
        <p:spPr>
          <a:xfrm>
            <a:off x="3915555" y="1732254"/>
            <a:ext cx="3509963" cy="1208088"/>
          </a:xfrm>
          <a:prstGeom prst="rect">
            <a:avLst/>
          </a:prstGeom>
        </p:spPr>
        <p:txBody>
          <a:bodyPr/>
          <a:lstStyle/>
          <a:p>
            <a:r>
              <a:rPr lang="nl-NL"/>
              <a:t>Klik op het pictogram als u een afbeelding wilt toevoegen</a:t>
            </a:r>
          </a:p>
        </p:txBody>
      </p:sp>
    </p:spTree>
    <p:extLst>
      <p:ext uri="{BB962C8B-B14F-4D97-AF65-F5344CB8AC3E}">
        <p14:creationId xmlns:p14="http://schemas.microsoft.com/office/powerpoint/2010/main" val="3698385968"/>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matchingName="Spreker" preserve="1" userDrawn="1">
  <p:cSld name="Spreker">
    <p:bg>
      <p:bgPr>
        <a:solidFill>
          <a:srgbClr val="E5F4E0"/>
        </a:solidFill>
        <a:effectLst/>
      </p:bgPr>
    </p:bg>
    <p:spTree>
      <p:nvGrpSpPr>
        <p:cNvPr id="1" name="Shape 36"/>
        <p:cNvGrpSpPr/>
        <p:nvPr/>
      </p:nvGrpSpPr>
      <p:grpSpPr>
        <a:xfrm>
          <a:off x="0" y="0"/>
          <a:ext cx="0" cy="0"/>
          <a:chOff x="0" y="0"/>
          <a:chExt cx="0" cy="0"/>
        </a:xfrm>
      </p:grpSpPr>
      <p:pic>
        <p:nvPicPr>
          <p:cNvPr id="37" name="Google Shape;37;p40" descr="Image"/>
          <p:cNvPicPr preferRelativeResize="0"/>
          <p:nvPr/>
        </p:nvPicPr>
        <p:blipFill rotWithShape="1">
          <a:blip r:embed="rId2">
            <a:alphaModFix amt="14788"/>
          </a:blip>
          <a:srcRect/>
          <a:stretch/>
        </p:blipFill>
        <p:spPr>
          <a:xfrm>
            <a:off x="-10394142" y="0"/>
            <a:ext cx="43500136" cy="13716000"/>
          </a:xfrm>
          <a:prstGeom prst="rect">
            <a:avLst/>
          </a:prstGeom>
          <a:noFill/>
          <a:ln>
            <a:noFill/>
          </a:ln>
        </p:spPr>
      </p:pic>
      <p:sp>
        <p:nvSpPr>
          <p:cNvPr id="38" name="Google Shape;38;p40"/>
          <p:cNvSpPr>
            <a:spLocks noGrp="1"/>
          </p:cNvSpPr>
          <p:nvPr>
            <p:ph type="pic" idx="2"/>
          </p:nvPr>
        </p:nvSpPr>
        <p:spPr>
          <a:xfrm>
            <a:off x="4160358" y="0"/>
            <a:ext cx="14391136" cy="13716000"/>
          </a:xfrm>
          <a:prstGeom prst="rect">
            <a:avLst/>
          </a:prstGeom>
          <a:noFill/>
          <a:ln>
            <a:noFill/>
          </a:ln>
        </p:spPr>
      </p:sp>
      <p:sp>
        <p:nvSpPr>
          <p:cNvPr id="2" name="Titel 1">
            <a:extLst>
              <a:ext uri="{FF2B5EF4-FFF2-40B4-BE49-F238E27FC236}">
                <a16:creationId xmlns:a16="http://schemas.microsoft.com/office/drawing/2014/main" id="{C9BCD5AB-BED3-AA61-C13B-37C68C993A6A}"/>
              </a:ext>
            </a:extLst>
          </p:cNvPr>
          <p:cNvSpPr>
            <a:spLocks noGrp="1"/>
          </p:cNvSpPr>
          <p:nvPr>
            <p:ph type="title" hasCustomPrompt="1"/>
          </p:nvPr>
        </p:nvSpPr>
        <p:spPr>
          <a:xfrm>
            <a:off x="1374775" y="10635642"/>
            <a:ext cx="10477500" cy="1440000"/>
          </a:xfrm>
          <a:prstGeom prst="rect">
            <a:avLst/>
          </a:prstGeom>
          <a:solidFill>
            <a:srgbClr val="FFFFFF"/>
          </a:solidFill>
        </p:spPr>
        <p:txBody>
          <a:bodyPr lIns="720000" tIns="180000"/>
          <a:lstStyle>
            <a:lvl1pPr>
              <a:lnSpc>
                <a:spcPct val="100000"/>
              </a:lnSpc>
              <a:defRPr sz="6000">
                <a:latin typeface="Criteria CF Bold" panose="00000800000000000000" pitchFamily="50" charset="0"/>
              </a:defRPr>
            </a:lvl1pPr>
          </a:lstStyle>
          <a:p>
            <a:r>
              <a:rPr lang="nl-NL"/>
              <a:t>Naam medewerker</a:t>
            </a:r>
          </a:p>
        </p:txBody>
      </p:sp>
      <p:sp>
        <p:nvSpPr>
          <p:cNvPr id="6" name="Tijdelijke aanduiding voor tekst 5">
            <a:extLst>
              <a:ext uri="{FF2B5EF4-FFF2-40B4-BE49-F238E27FC236}">
                <a16:creationId xmlns:a16="http://schemas.microsoft.com/office/drawing/2014/main" id="{C69AB6CD-7416-7016-1E57-92947E239434}"/>
              </a:ext>
            </a:extLst>
          </p:cNvPr>
          <p:cNvSpPr>
            <a:spLocks noGrp="1"/>
          </p:cNvSpPr>
          <p:nvPr>
            <p:ph type="body" sz="quarter" idx="10" hasCustomPrompt="1"/>
          </p:nvPr>
        </p:nvSpPr>
        <p:spPr>
          <a:xfrm>
            <a:off x="1374775" y="11770399"/>
            <a:ext cx="10477500" cy="1080000"/>
          </a:xfrm>
          <a:prstGeom prst="rect">
            <a:avLst/>
          </a:prstGeom>
          <a:solidFill>
            <a:srgbClr val="FFFFFF"/>
          </a:solidFill>
        </p:spPr>
        <p:txBody>
          <a:bodyPr lIns="720000" tIns="144000"/>
          <a:lstStyle>
            <a:lvl1pPr marL="0" indent="0">
              <a:buNone/>
              <a:defRPr sz="3200">
                <a:solidFill>
                  <a:schemeClr val="tx1"/>
                </a:solidFill>
                <a:latin typeface="+mn-lt"/>
              </a:defRPr>
            </a:lvl1pPr>
          </a:lstStyle>
          <a:p>
            <a:pPr lvl="0"/>
            <a:r>
              <a:rPr lang="nl-NL"/>
              <a:t>Functie + e-mailadres</a:t>
            </a:r>
          </a:p>
        </p:txBody>
      </p:sp>
    </p:spTree>
    <p:extLst>
      <p:ext uri="{BB962C8B-B14F-4D97-AF65-F5344CB8AC3E}">
        <p14:creationId xmlns:p14="http://schemas.microsoft.com/office/powerpoint/2010/main" val="3853752727"/>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matchingName="Spreker informatie" preserve="1" userDrawn="1">
  <p:cSld name="Spreker informatie">
    <p:bg>
      <p:bgPr>
        <a:solidFill>
          <a:srgbClr val="E5F4E0"/>
        </a:solidFill>
        <a:effectLst/>
      </p:bgPr>
    </p:bg>
    <p:spTree>
      <p:nvGrpSpPr>
        <p:cNvPr id="1" name="Shape 41"/>
        <p:cNvGrpSpPr/>
        <p:nvPr/>
      </p:nvGrpSpPr>
      <p:grpSpPr>
        <a:xfrm>
          <a:off x="0" y="0"/>
          <a:ext cx="0" cy="0"/>
          <a:chOff x="0" y="0"/>
          <a:chExt cx="0" cy="0"/>
        </a:xfrm>
      </p:grpSpPr>
      <p:sp>
        <p:nvSpPr>
          <p:cNvPr id="42" name="Google Shape;42;p41"/>
          <p:cNvSpPr/>
          <p:nvPr/>
        </p:nvSpPr>
        <p:spPr>
          <a:xfrm>
            <a:off x="12192666" y="0"/>
            <a:ext cx="12192001" cy="13716001"/>
          </a:xfrm>
          <a:prstGeom prst="rect">
            <a:avLst/>
          </a:prstGeom>
          <a:solidFill>
            <a:srgbClr val="000000">
              <a:alpha val="14901"/>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43" name="Google Shape;43;p41"/>
          <p:cNvSpPr>
            <a:spLocks noGrp="1"/>
          </p:cNvSpPr>
          <p:nvPr>
            <p:ph type="pic" idx="2"/>
          </p:nvPr>
        </p:nvSpPr>
        <p:spPr>
          <a:xfrm>
            <a:off x="12192667" y="0"/>
            <a:ext cx="12191334" cy="13716000"/>
          </a:xfrm>
          <a:prstGeom prst="rect">
            <a:avLst/>
          </a:prstGeom>
          <a:noFill/>
          <a:ln>
            <a:noFill/>
          </a:ln>
        </p:spPr>
        <p:txBody>
          <a:bodyPr/>
          <a:lstStyle/>
          <a:p>
            <a:endParaRPr lang="nl-NL"/>
          </a:p>
        </p:txBody>
      </p:sp>
      <p:sp>
        <p:nvSpPr>
          <p:cNvPr id="2" name="Titel 1">
            <a:extLst>
              <a:ext uri="{FF2B5EF4-FFF2-40B4-BE49-F238E27FC236}">
                <a16:creationId xmlns:a16="http://schemas.microsoft.com/office/drawing/2014/main" id="{458E9B60-754C-C3C3-2248-BD0DCA173DD6}"/>
              </a:ext>
            </a:extLst>
          </p:cNvPr>
          <p:cNvSpPr>
            <a:spLocks noGrp="1" noRot="1" noMove="1" noResize="1" noEditPoints="1" noAdjustHandles="1" noChangeArrowheads="1" noChangeShapeType="1"/>
          </p:cNvSpPr>
          <p:nvPr>
            <p:ph type="title" hasCustomPrompt="1"/>
          </p:nvPr>
        </p:nvSpPr>
        <p:spPr>
          <a:xfrm>
            <a:off x="1589121" y="1370234"/>
            <a:ext cx="9078879" cy="1435100"/>
          </a:xfrm>
          <a:prstGeom prst="rect">
            <a:avLst/>
          </a:prstGeom>
        </p:spPr>
        <p:txBody>
          <a:bodyPr/>
          <a:lstStyle>
            <a:lvl1pPr>
              <a:defRPr sz="6000">
                <a:solidFill>
                  <a:srgbClr val="38001E"/>
                </a:solidFill>
                <a:latin typeface="Criteria CF Bold" panose="00000800000000000000" pitchFamily="50" charset="0"/>
              </a:defRPr>
            </a:lvl1pPr>
          </a:lstStyle>
          <a:p>
            <a:r>
              <a:rPr lang="nl-NL"/>
              <a:t>Titel</a:t>
            </a:r>
          </a:p>
        </p:txBody>
      </p:sp>
      <p:sp>
        <p:nvSpPr>
          <p:cNvPr id="7" name="Tijdelijke aanduiding voor tekst 5">
            <a:extLst>
              <a:ext uri="{FF2B5EF4-FFF2-40B4-BE49-F238E27FC236}">
                <a16:creationId xmlns:a16="http://schemas.microsoft.com/office/drawing/2014/main" id="{05175B57-F5E2-DFDF-445D-E33FBF4BE126}"/>
              </a:ext>
            </a:extLst>
          </p:cNvPr>
          <p:cNvSpPr>
            <a:spLocks noGrp="1" noRot="1" noMove="1" noResize="1" noEditPoints="1" noAdjustHandles="1" noChangeArrowheads="1" noChangeShapeType="1"/>
          </p:cNvSpPr>
          <p:nvPr>
            <p:ph type="body" sz="quarter" idx="10"/>
          </p:nvPr>
        </p:nvSpPr>
        <p:spPr>
          <a:xfrm>
            <a:off x="1589121" y="3374292"/>
            <a:ext cx="9144000" cy="7954108"/>
          </a:xfrm>
          <a:prstGeom prst="rect">
            <a:avLst/>
          </a:prstGeom>
        </p:spPr>
        <p:txBody>
          <a:bodyPr/>
          <a:lstStyle>
            <a:lvl1pPr>
              <a:defRPr sz="3600">
                <a:solidFill>
                  <a:schemeClr val="tx1"/>
                </a:solidFill>
                <a:latin typeface="+mn-lt"/>
              </a:defRPr>
            </a:lvl1pPr>
          </a:lstStyle>
          <a:p>
            <a:pPr lvl="0"/>
            <a:r>
              <a:rPr lang="nl-NL"/>
              <a:t>Klikken om de tekststijl van het model te bewerken</a:t>
            </a:r>
          </a:p>
        </p:txBody>
      </p:sp>
      <p:sp>
        <p:nvSpPr>
          <p:cNvPr id="8" name="Tijdelijke aanduiding voor voettekst 7">
            <a:extLst>
              <a:ext uri="{FF2B5EF4-FFF2-40B4-BE49-F238E27FC236}">
                <a16:creationId xmlns:a16="http://schemas.microsoft.com/office/drawing/2014/main" id="{558D811E-BCBA-88D5-61A3-26D20BB5FF20}"/>
              </a:ext>
            </a:extLst>
          </p:cNvPr>
          <p:cNvSpPr>
            <a:spLocks noGrp="1"/>
          </p:cNvSpPr>
          <p:nvPr>
            <p:ph type="ftr" sz="quarter" idx="11"/>
          </p:nvPr>
        </p:nvSpPr>
        <p:spPr/>
        <p:txBody>
          <a:bodyPr/>
          <a:lstStyle/>
          <a:p>
            <a:endParaRPr lang="nl-NL"/>
          </a:p>
        </p:txBody>
      </p:sp>
    </p:spTree>
    <p:extLst>
      <p:ext uri="{BB962C8B-B14F-4D97-AF65-F5344CB8AC3E}">
        <p14:creationId xmlns:p14="http://schemas.microsoft.com/office/powerpoint/2010/main" val="587088697"/>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matchingName="Spreker informatie" preserve="1" userDrawn="1">
  <p:cSld name="1_Spreker informatie">
    <p:bg>
      <p:bgPr>
        <a:solidFill>
          <a:srgbClr val="FFD3E3"/>
        </a:solidFill>
        <a:effectLst/>
      </p:bgPr>
    </p:bg>
    <p:spTree>
      <p:nvGrpSpPr>
        <p:cNvPr id="1" name="Shape 41"/>
        <p:cNvGrpSpPr/>
        <p:nvPr/>
      </p:nvGrpSpPr>
      <p:grpSpPr>
        <a:xfrm>
          <a:off x="0" y="0"/>
          <a:ext cx="0" cy="0"/>
          <a:chOff x="0" y="0"/>
          <a:chExt cx="0" cy="0"/>
        </a:xfrm>
      </p:grpSpPr>
      <p:sp>
        <p:nvSpPr>
          <p:cNvPr id="42" name="Google Shape;42;p41"/>
          <p:cNvSpPr/>
          <p:nvPr/>
        </p:nvSpPr>
        <p:spPr>
          <a:xfrm>
            <a:off x="12192666" y="0"/>
            <a:ext cx="12192001" cy="13716001"/>
          </a:xfrm>
          <a:prstGeom prst="rect">
            <a:avLst/>
          </a:prstGeom>
          <a:solidFill>
            <a:srgbClr val="000000">
              <a:alpha val="14901"/>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43" name="Google Shape;43;p41"/>
          <p:cNvSpPr>
            <a:spLocks noGrp="1"/>
          </p:cNvSpPr>
          <p:nvPr>
            <p:ph type="pic" idx="2"/>
          </p:nvPr>
        </p:nvSpPr>
        <p:spPr>
          <a:xfrm>
            <a:off x="12192667" y="0"/>
            <a:ext cx="12191334" cy="13716000"/>
          </a:xfrm>
          <a:prstGeom prst="rect">
            <a:avLst/>
          </a:prstGeom>
          <a:noFill/>
          <a:ln>
            <a:noFill/>
          </a:ln>
        </p:spPr>
      </p:sp>
      <p:sp>
        <p:nvSpPr>
          <p:cNvPr id="2" name="Titel 1">
            <a:extLst>
              <a:ext uri="{FF2B5EF4-FFF2-40B4-BE49-F238E27FC236}">
                <a16:creationId xmlns:a16="http://schemas.microsoft.com/office/drawing/2014/main" id="{458E9B60-754C-C3C3-2248-BD0DCA173DD6}"/>
              </a:ext>
            </a:extLst>
          </p:cNvPr>
          <p:cNvSpPr>
            <a:spLocks noGrp="1" noRot="1" noMove="1" noResize="1" noEditPoints="1" noAdjustHandles="1" noChangeArrowheads="1" noChangeShapeType="1"/>
          </p:cNvSpPr>
          <p:nvPr>
            <p:ph type="title" hasCustomPrompt="1"/>
          </p:nvPr>
        </p:nvSpPr>
        <p:spPr>
          <a:xfrm>
            <a:off x="1589121" y="1370234"/>
            <a:ext cx="9078879" cy="1435100"/>
          </a:xfrm>
          <a:prstGeom prst="rect">
            <a:avLst/>
          </a:prstGeom>
        </p:spPr>
        <p:txBody>
          <a:bodyPr/>
          <a:lstStyle>
            <a:lvl1pPr>
              <a:defRPr sz="6000">
                <a:solidFill>
                  <a:srgbClr val="38001E"/>
                </a:solidFill>
                <a:latin typeface="Criteria CF Bold" panose="00000800000000000000" pitchFamily="50" charset="0"/>
              </a:defRPr>
            </a:lvl1pPr>
          </a:lstStyle>
          <a:p>
            <a:r>
              <a:rPr lang="nl-NL"/>
              <a:t>Titel</a:t>
            </a:r>
          </a:p>
        </p:txBody>
      </p:sp>
      <p:sp>
        <p:nvSpPr>
          <p:cNvPr id="7" name="Tijdelijke aanduiding voor tekst 5">
            <a:extLst>
              <a:ext uri="{FF2B5EF4-FFF2-40B4-BE49-F238E27FC236}">
                <a16:creationId xmlns:a16="http://schemas.microsoft.com/office/drawing/2014/main" id="{05175B57-F5E2-DFDF-445D-E33FBF4BE126}"/>
              </a:ext>
            </a:extLst>
          </p:cNvPr>
          <p:cNvSpPr>
            <a:spLocks noGrp="1" noRot="1" noMove="1" noResize="1" noEditPoints="1" noAdjustHandles="1" noChangeArrowheads="1" noChangeShapeType="1"/>
          </p:cNvSpPr>
          <p:nvPr>
            <p:ph type="body" sz="quarter" idx="10"/>
          </p:nvPr>
        </p:nvSpPr>
        <p:spPr>
          <a:xfrm>
            <a:off x="1589121" y="3374292"/>
            <a:ext cx="9144000" cy="7954108"/>
          </a:xfrm>
          <a:prstGeom prst="rect">
            <a:avLst/>
          </a:prstGeom>
        </p:spPr>
        <p:txBody>
          <a:bodyPr/>
          <a:lstStyle>
            <a:lvl1pPr>
              <a:defRPr sz="3600">
                <a:solidFill>
                  <a:schemeClr val="tx1"/>
                </a:solidFill>
                <a:latin typeface="+mn-lt"/>
              </a:defRPr>
            </a:lvl1pPr>
          </a:lstStyle>
          <a:p>
            <a:pPr lvl="0"/>
            <a:r>
              <a:rPr lang="nl-NL"/>
              <a:t>Klikken om de tekststijl van het model te bewerken</a:t>
            </a:r>
          </a:p>
        </p:txBody>
      </p:sp>
      <p:sp>
        <p:nvSpPr>
          <p:cNvPr id="8" name="Tijdelijke aanduiding voor voettekst 7">
            <a:extLst>
              <a:ext uri="{FF2B5EF4-FFF2-40B4-BE49-F238E27FC236}">
                <a16:creationId xmlns:a16="http://schemas.microsoft.com/office/drawing/2014/main" id="{558D811E-BCBA-88D5-61A3-26D20BB5FF20}"/>
              </a:ext>
            </a:extLst>
          </p:cNvPr>
          <p:cNvSpPr>
            <a:spLocks noGrp="1"/>
          </p:cNvSpPr>
          <p:nvPr>
            <p:ph type="ftr" sz="quarter" idx="11"/>
          </p:nvPr>
        </p:nvSpPr>
        <p:spPr/>
        <p:txBody>
          <a:bodyPr/>
          <a:lstStyle/>
          <a:p>
            <a:endParaRPr lang="nl-NL"/>
          </a:p>
        </p:txBody>
      </p:sp>
    </p:spTree>
    <p:extLst>
      <p:ext uri="{BB962C8B-B14F-4D97-AF65-F5344CB8AC3E}">
        <p14:creationId xmlns:p14="http://schemas.microsoft.com/office/powerpoint/2010/main" val="3586741198"/>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matchingName="Logo slide" preserve="1">
  <p:cSld name="Logo slide">
    <p:bg>
      <p:bgPr>
        <a:solidFill>
          <a:srgbClr val="E5F4E0"/>
        </a:solidFill>
        <a:effectLst/>
      </p:bgPr>
    </p:bg>
    <p:spTree>
      <p:nvGrpSpPr>
        <p:cNvPr id="1" name="Shape 47"/>
        <p:cNvGrpSpPr/>
        <p:nvPr/>
      </p:nvGrpSpPr>
      <p:grpSpPr>
        <a:xfrm>
          <a:off x="0" y="0"/>
          <a:ext cx="0" cy="0"/>
          <a:chOff x="0" y="0"/>
          <a:chExt cx="0" cy="0"/>
        </a:xfrm>
      </p:grpSpPr>
      <p:sp>
        <p:nvSpPr>
          <p:cNvPr id="48" name="Google Shape;48;p42"/>
          <p:cNvSpPr/>
          <p:nvPr/>
        </p:nvSpPr>
        <p:spPr>
          <a:xfrm>
            <a:off x="2934774" y="2123347"/>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49" name="Google Shape;49;p42"/>
          <p:cNvSpPr/>
          <p:nvPr/>
        </p:nvSpPr>
        <p:spPr>
          <a:xfrm>
            <a:off x="9164333" y="2123347"/>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50" name="Google Shape;50;p42"/>
          <p:cNvSpPr/>
          <p:nvPr/>
        </p:nvSpPr>
        <p:spPr>
          <a:xfrm>
            <a:off x="15393892" y="2123347"/>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51" name="Google Shape;51;p42"/>
          <p:cNvSpPr/>
          <p:nvPr/>
        </p:nvSpPr>
        <p:spPr>
          <a:xfrm>
            <a:off x="2934774" y="6915480"/>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52" name="Google Shape;52;p42"/>
          <p:cNvSpPr/>
          <p:nvPr/>
        </p:nvSpPr>
        <p:spPr>
          <a:xfrm>
            <a:off x="9164333" y="6915480"/>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53" name="Google Shape;53;p42"/>
          <p:cNvSpPr/>
          <p:nvPr/>
        </p:nvSpPr>
        <p:spPr>
          <a:xfrm>
            <a:off x="15393892" y="6915480"/>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54" name="Google Shape;54;p42"/>
          <p:cNvSpPr>
            <a:spLocks noGrp="1"/>
          </p:cNvSpPr>
          <p:nvPr>
            <p:ph type="pic" idx="2"/>
          </p:nvPr>
        </p:nvSpPr>
        <p:spPr>
          <a:xfrm>
            <a:off x="16474842" y="8310427"/>
            <a:ext cx="3823265" cy="1887585"/>
          </a:xfrm>
          <a:prstGeom prst="rect">
            <a:avLst/>
          </a:prstGeom>
          <a:noFill/>
          <a:ln>
            <a:noFill/>
          </a:ln>
        </p:spPr>
      </p:sp>
      <p:sp>
        <p:nvSpPr>
          <p:cNvPr id="55" name="Google Shape;55;p42"/>
          <p:cNvSpPr>
            <a:spLocks noGrp="1"/>
          </p:cNvSpPr>
          <p:nvPr>
            <p:ph type="pic" idx="3"/>
          </p:nvPr>
        </p:nvSpPr>
        <p:spPr>
          <a:xfrm>
            <a:off x="11831148" y="2849079"/>
            <a:ext cx="791872" cy="3225709"/>
          </a:xfrm>
          <a:prstGeom prst="rect">
            <a:avLst/>
          </a:prstGeom>
          <a:noFill/>
          <a:ln>
            <a:noFill/>
          </a:ln>
        </p:spPr>
      </p:sp>
      <p:sp>
        <p:nvSpPr>
          <p:cNvPr id="56" name="Google Shape;56;p42"/>
          <p:cNvSpPr>
            <a:spLocks noGrp="1"/>
          </p:cNvSpPr>
          <p:nvPr>
            <p:ph type="pic" idx="4"/>
          </p:nvPr>
        </p:nvSpPr>
        <p:spPr>
          <a:xfrm>
            <a:off x="16298068" y="3793323"/>
            <a:ext cx="4176811" cy="1337220"/>
          </a:xfrm>
          <a:prstGeom prst="rect">
            <a:avLst/>
          </a:prstGeom>
          <a:noFill/>
          <a:ln>
            <a:noFill/>
          </a:ln>
        </p:spPr>
      </p:sp>
      <p:sp>
        <p:nvSpPr>
          <p:cNvPr id="57" name="Google Shape;57;p42"/>
          <p:cNvSpPr>
            <a:spLocks noGrp="1"/>
          </p:cNvSpPr>
          <p:nvPr>
            <p:ph type="pic" idx="5"/>
          </p:nvPr>
        </p:nvSpPr>
        <p:spPr>
          <a:xfrm>
            <a:off x="3838953" y="8412859"/>
            <a:ext cx="4317144" cy="1682417"/>
          </a:xfrm>
          <a:prstGeom prst="rect">
            <a:avLst/>
          </a:prstGeom>
          <a:noFill/>
          <a:ln>
            <a:noFill/>
          </a:ln>
        </p:spPr>
      </p:sp>
      <p:sp>
        <p:nvSpPr>
          <p:cNvPr id="58" name="Google Shape;58;p42"/>
          <p:cNvSpPr>
            <a:spLocks noGrp="1"/>
          </p:cNvSpPr>
          <p:nvPr>
            <p:ph type="pic" idx="6"/>
          </p:nvPr>
        </p:nvSpPr>
        <p:spPr>
          <a:xfrm>
            <a:off x="11249595" y="7641212"/>
            <a:ext cx="1954976" cy="3225710"/>
          </a:xfrm>
          <a:prstGeom prst="rect">
            <a:avLst/>
          </a:prstGeom>
          <a:noFill/>
          <a:ln>
            <a:noFill/>
          </a:ln>
        </p:spPr>
      </p:sp>
      <p:sp>
        <p:nvSpPr>
          <p:cNvPr id="59" name="Google Shape;59;p42"/>
          <p:cNvSpPr>
            <a:spLocks noGrp="1"/>
          </p:cNvSpPr>
          <p:nvPr>
            <p:ph type="pic" idx="7"/>
          </p:nvPr>
        </p:nvSpPr>
        <p:spPr>
          <a:xfrm>
            <a:off x="4145661" y="3991933"/>
            <a:ext cx="3703728" cy="940000"/>
          </a:xfrm>
          <a:prstGeom prst="rect">
            <a:avLst/>
          </a:prstGeom>
          <a:noFill/>
          <a:ln>
            <a:noFill/>
          </a:ln>
        </p:spPr>
      </p:sp>
      <p:sp>
        <p:nvSpPr>
          <p:cNvPr id="60" name="Google Shape;60;p42"/>
          <p:cNvSpPr txBox="1">
            <a:spLocks noGrp="1"/>
          </p:cNvSpPr>
          <p:nvPr>
            <p:ph type="sldNum" idx="12"/>
          </p:nvPr>
        </p:nvSpPr>
        <p:spPr>
          <a:xfrm>
            <a:off x="12001499" y="13080999"/>
            <a:ext cx="368505" cy="374600"/>
          </a:xfrm>
          <a:prstGeom prst="rect">
            <a:avLst/>
          </a:prstGeom>
          <a:noFill/>
          <a:ln>
            <a:noFill/>
          </a:ln>
        </p:spPr>
        <p:txBody>
          <a:bodyPr spcFirstLastPara="1" wrap="square" lIns="50800" tIns="50800" rIns="50800" bIns="50800" anchor="b" anchorCtr="0">
            <a:spAutoFit/>
          </a:bodyPr>
          <a:lstStyle>
            <a:lvl1pPr marL="0" lvl="0"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1pPr>
            <a:lvl2pPr marL="0" lvl="1"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2pPr>
            <a:lvl3pPr marL="0" lvl="2"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3pPr>
            <a:lvl4pPr marL="0" lvl="3"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4pPr>
            <a:lvl5pPr marL="0" lvl="4"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5pPr>
            <a:lvl6pPr marL="0" lvl="5"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6pPr>
            <a:lvl7pPr marL="0" lvl="6"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7pPr>
            <a:lvl8pPr marL="0" lvl="7"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8pPr>
            <a:lvl9pPr marL="0" lvl="8"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GB"/>
              <a:t>‹nr.›</a:t>
            </a:fld>
            <a:endParaRPr/>
          </a:p>
        </p:txBody>
      </p:sp>
    </p:spTree>
    <p:extLst>
      <p:ext uri="{BB962C8B-B14F-4D97-AF65-F5344CB8AC3E}">
        <p14:creationId xmlns:p14="http://schemas.microsoft.com/office/powerpoint/2010/main" val="2266143957"/>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matchingName="Quote en foto" preserve="1">
  <p:cSld name="Quote en foto">
    <p:bg>
      <p:bgPr>
        <a:solidFill>
          <a:srgbClr val="FFD3E2"/>
        </a:solidFill>
        <a:effectLst/>
      </p:bgPr>
    </p:bg>
    <p:spTree>
      <p:nvGrpSpPr>
        <p:cNvPr id="1" name="Shape 61"/>
        <p:cNvGrpSpPr/>
        <p:nvPr/>
      </p:nvGrpSpPr>
      <p:grpSpPr>
        <a:xfrm>
          <a:off x="0" y="0"/>
          <a:ext cx="0" cy="0"/>
          <a:chOff x="0" y="0"/>
          <a:chExt cx="0" cy="0"/>
        </a:xfrm>
      </p:grpSpPr>
      <p:sp>
        <p:nvSpPr>
          <p:cNvPr id="62" name="Google Shape;62;p43"/>
          <p:cNvSpPr txBox="1">
            <a:spLocks noGrp="1" noRot="1" noMove="1" noResize="1" noEditPoints="1" noAdjustHandles="1" noChangeArrowheads="1" noChangeShapeType="1"/>
          </p:cNvSpPr>
          <p:nvPr>
            <p:ph type="body" idx="1" hasCustomPrompt="1"/>
          </p:nvPr>
        </p:nvSpPr>
        <p:spPr>
          <a:xfrm>
            <a:off x="1524000" y="1524000"/>
            <a:ext cx="21336000" cy="1641475"/>
          </a:xfrm>
          <a:prstGeom prst="rect">
            <a:avLst/>
          </a:prstGeom>
          <a:noFill/>
          <a:ln>
            <a:noFill/>
          </a:ln>
        </p:spPr>
        <p:txBody>
          <a:bodyPr spcFirstLastPara="1" wrap="square" lIns="50800" tIns="50800" rIns="50800" bIns="50800" anchor="t" anchorCtr="0">
            <a:spAutoFit/>
          </a:bodyPr>
          <a:lstStyle>
            <a:lvl1pPr marL="457200" lvl="0" indent="-228600" algn="l">
              <a:lnSpc>
                <a:spcPct val="125000"/>
              </a:lnSpc>
              <a:spcBef>
                <a:spcPts val="0"/>
              </a:spcBef>
              <a:spcAft>
                <a:spcPts val="0"/>
              </a:spcAft>
              <a:buClr>
                <a:srgbClr val="38001E"/>
              </a:buClr>
              <a:buSzPts val="8000"/>
              <a:buFont typeface="DM Sans"/>
              <a:buNone/>
              <a:defRPr sz="8000" b="1">
                <a:solidFill>
                  <a:srgbClr val="38001E"/>
                </a:solidFill>
                <a:latin typeface="DM Sans"/>
                <a:ea typeface="DM Sans"/>
                <a:cs typeface="DM Sans"/>
                <a:sym typeface="DM Sans"/>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“Quote”</a:t>
            </a:r>
            <a:endParaRPr/>
          </a:p>
        </p:txBody>
      </p:sp>
      <p:sp>
        <p:nvSpPr>
          <p:cNvPr id="63" name="Google Shape;63;p43"/>
          <p:cNvSpPr/>
          <p:nvPr/>
        </p:nvSpPr>
        <p:spPr>
          <a:xfrm>
            <a:off x="1524000" y="9911564"/>
            <a:ext cx="3807387" cy="3804437"/>
          </a:xfrm>
          <a:prstGeom prst="rect">
            <a:avLst/>
          </a:prstGeom>
          <a:solidFill>
            <a:srgbClr val="000000">
              <a:alpha val="14901"/>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64" name="Google Shape;64;p43"/>
          <p:cNvSpPr>
            <a:spLocks noGrp="1"/>
          </p:cNvSpPr>
          <p:nvPr>
            <p:ph type="pic" idx="2"/>
          </p:nvPr>
        </p:nvSpPr>
        <p:spPr>
          <a:xfrm>
            <a:off x="1524000" y="9911564"/>
            <a:ext cx="3807387" cy="3804436"/>
          </a:xfrm>
          <a:prstGeom prst="rect">
            <a:avLst/>
          </a:prstGeom>
          <a:noFill/>
          <a:ln>
            <a:noFill/>
          </a:ln>
        </p:spPr>
      </p:sp>
      <p:sp>
        <p:nvSpPr>
          <p:cNvPr id="65" name="Google Shape;65;p43"/>
          <p:cNvSpPr txBox="1">
            <a:spLocks noGrp="1"/>
          </p:cNvSpPr>
          <p:nvPr>
            <p:ph type="body" idx="3" hasCustomPrompt="1"/>
          </p:nvPr>
        </p:nvSpPr>
        <p:spPr>
          <a:xfrm>
            <a:off x="6096000" y="12012422"/>
            <a:ext cx="13359319" cy="656590"/>
          </a:xfrm>
          <a:prstGeom prst="rect">
            <a:avLst/>
          </a:prstGeom>
          <a:noFill/>
          <a:ln>
            <a:noFill/>
          </a:ln>
        </p:spPr>
        <p:txBody>
          <a:bodyPr spcFirstLastPara="1" wrap="square" lIns="50800" tIns="50800" rIns="50800" bIns="50800" anchor="b" anchorCtr="0">
            <a:spAutoFit/>
          </a:bodyPr>
          <a:lstStyle>
            <a:lvl1pPr marL="88011" lvl="0" indent="0" algn="l">
              <a:lnSpc>
                <a:spcPct val="100000"/>
              </a:lnSpc>
              <a:spcBef>
                <a:spcPts val="0"/>
              </a:spcBef>
              <a:spcAft>
                <a:spcPts val="0"/>
              </a:spcAft>
              <a:buClr>
                <a:srgbClr val="37001E"/>
              </a:buClr>
              <a:buSzPts val="2214"/>
              <a:buNone/>
              <a:defRPr sz="3600">
                <a:solidFill>
                  <a:srgbClr val="38001E"/>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a:t>
            </a:r>
            <a:endParaRPr/>
          </a:p>
        </p:txBody>
      </p:sp>
    </p:spTree>
    <p:extLst>
      <p:ext uri="{BB962C8B-B14F-4D97-AF65-F5344CB8AC3E}">
        <p14:creationId xmlns:p14="http://schemas.microsoft.com/office/powerpoint/2010/main" val="3699029845"/>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matchingName="Quote en foto" preserve="1">
  <p:cSld name="1_Quote en foto">
    <p:bg>
      <p:bgPr>
        <a:solidFill>
          <a:srgbClr val="E5F4E0"/>
        </a:solidFill>
        <a:effectLst/>
      </p:bgPr>
    </p:bg>
    <p:spTree>
      <p:nvGrpSpPr>
        <p:cNvPr id="1" name="Shape 61"/>
        <p:cNvGrpSpPr/>
        <p:nvPr/>
      </p:nvGrpSpPr>
      <p:grpSpPr>
        <a:xfrm>
          <a:off x="0" y="0"/>
          <a:ext cx="0" cy="0"/>
          <a:chOff x="0" y="0"/>
          <a:chExt cx="0" cy="0"/>
        </a:xfrm>
      </p:grpSpPr>
      <p:sp>
        <p:nvSpPr>
          <p:cNvPr id="62" name="Google Shape;62;p43"/>
          <p:cNvSpPr txBox="1">
            <a:spLocks noGrp="1" noRot="1" noMove="1" noResize="1" noEditPoints="1" noAdjustHandles="1" noChangeArrowheads="1" noChangeShapeType="1"/>
          </p:cNvSpPr>
          <p:nvPr>
            <p:ph type="body" idx="1" hasCustomPrompt="1"/>
          </p:nvPr>
        </p:nvSpPr>
        <p:spPr>
          <a:xfrm>
            <a:off x="1524000" y="1524000"/>
            <a:ext cx="21336000" cy="1641475"/>
          </a:xfrm>
          <a:prstGeom prst="rect">
            <a:avLst/>
          </a:prstGeom>
          <a:noFill/>
          <a:ln>
            <a:noFill/>
          </a:ln>
        </p:spPr>
        <p:txBody>
          <a:bodyPr spcFirstLastPara="1" wrap="square" lIns="50800" tIns="50800" rIns="50800" bIns="50800" anchor="t" anchorCtr="0">
            <a:spAutoFit/>
          </a:bodyPr>
          <a:lstStyle>
            <a:lvl1pPr marL="457200" lvl="0" indent="-228600" algn="l">
              <a:lnSpc>
                <a:spcPct val="125000"/>
              </a:lnSpc>
              <a:spcBef>
                <a:spcPts val="0"/>
              </a:spcBef>
              <a:spcAft>
                <a:spcPts val="0"/>
              </a:spcAft>
              <a:buClr>
                <a:srgbClr val="38001E"/>
              </a:buClr>
              <a:buSzPts val="8000"/>
              <a:buFont typeface="DM Sans"/>
              <a:buNone/>
              <a:defRPr sz="8000" b="1">
                <a:solidFill>
                  <a:srgbClr val="38001E"/>
                </a:solidFill>
                <a:latin typeface="DM Sans"/>
                <a:ea typeface="DM Sans"/>
                <a:cs typeface="DM Sans"/>
                <a:sym typeface="DM Sans"/>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“Quote”</a:t>
            </a:r>
            <a:endParaRPr/>
          </a:p>
        </p:txBody>
      </p:sp>
      <p:sp>
        <p:nvSpPr>
          <p:cNvPr id="63" name="Google Shape;63;p43"/>
          <p:cNvSpPr/>
          <p:nvPr/>
        </p:nvSpPr>
        <p:spPr>
          <a:xfrm>
            <a:off x="1524000" y="9911564"/>
            <a:ext cx="3807387" cy="3804437"/>
          </a:xfrm>
          <a:prstGeom prst="rect">
            <a:avLst/>
          </a:prstGeom>
          <a:solidFill>
            <a:srgbClr val="000000">
              <a:alpha val="14901"/>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64" name="Google Shape;64;p43"/>
          <p:cNvSpPr>
            <a:spLocks noGrp="1"/>
          </p:cNvSpPr>
          <p:nvPr>
            <p:ph type="pic" idx="2"/>
          </p:nvPr>
        </p:nvSpPr>
        <p:spPr>
          <a:xfrm>
            <a:off x="1524000" y="9911564"/>
            <a:ext cx="3807387" cy="3804436"/>
          </a:xfrm>
          <a:prstGeom prst="rect">
            <a:avLst/>
          </a:prstGeom>
          <a:noFill/>
          <a:ln>
            <a:noFill/>
          </a:ln>
        </p:spPr>
      </p:sp>
      <p:sp>
        <p:nvSpPr>
          <p:cNvPr id="65" name="Google Shape;65;p43"/>
          <p:cNvSpPr txBox="1">
            <a:spLocks noGrp="1"/>
          </p:cNvSpPr>
          <p:nvPr>
            <p:ph type="body" idx="3" hasCustomPrompt="1"/>
          </p:nvPr>
        </p:nvSpPr>
        <p:spPr>
          <a:xfrm>
            <a:off x="6096000" y="12012422"/>
            <a:ext cx="13359319" cy="656590"/>
          </a:xfrm>
          <a:prstGeom prst="rect">
            <a:avLst/>
          </a:prstGeom>
          <a:noFill/>
          <a:ln>
            <a:noFill/>
          </a:ln>
        </p:spPr>
        <p:txBody>
          <a:bodyPr spcFirstLastPara="1" wrap="square" lIns="50800" tIns="50800" rIns="50800" bIns="50800" anchor="b" anchorCtr="0">
            <a:spAutoFit/>
          </a:bodyPr>
          <a:lstStyle>
            <a:lvl1pPr marL="88011" lvl="0" indent="0" algn="l">
              <a:lnSpc>
                <a:spcPct val="100000"/>
              </a:lnSpc>
              <a:spcBef>
                <a:spcPts val="0"/>
              </a:spcBef>
              <a:spcAft>
                <a:spcPts val="0"/>
              </a:spcAft>
              <a:buClr>
                <a:srgbClr val="37001E"/>
              </a:buClr>
              <a:buSzPts val="2214"/>
              <a:buNone/>
              <a:defRPr sz="3600">
                <a:solidFill>
                  <a:srgbClr val="38001E"/>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a:t>
            </a:r>
            <a:endParaRPr/>
          </a:p>
        </p:txBody>
      </p:sp>
    </p:spTree>
    <p:extLst>
      <p:ext uri="{BB962C8B-B14F-4D97-AF65-F5344CB8AC3E}">
        <p14:creationId xmlns:p14="http://schemas.microsoft.com/office/powerpoint/2010/main" val="3551315145"/>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matchingName="Quote en foto" preserve="1" userDrawn="1">
  <p:cSld name="1_Quote en foto">
    <p:bg>
      <p:bgPr>
        <a:solidFill>
          <a:srgbClr val="E5F4E0"/>
        </a:solidFill>
        <a:effectLst/>
      </p:bgPr>
    </p:bg>
    <p:spTree>
      <p:nvGrpSpPr>
        <p:cNvPr id="1" name="Shape 61"/>
        <p:cNvGrpSpPr/>
        <p:nvPr/>
      </p:nvGrpSpPr>
      <p:grpSpPr>
        <a:xfrm>
          <a:off x="0" y="0"/>
          <a:ext cx="0" cy="0"/>
          <a:chOff x="0" y="0"/>
          <a:chExt cx="0" cy="0"/>
        </a:xfrm>
      </p:grpSpPr>
      <p:sp>
        <p:nvSpPr>
          <p:cNvPr id="62" name="Google Shape;62;p43"/>
          <p:cNvSpPr txBox="1">
            <a:spLocks noGrp="1" noRot="1" noMove="1" noResize="1" noEditPoints="1" noAdjustHandles="1" noChangeArrowheads="1" noChangeShapeType="1"/>
          </p:cNvSpPr>
          <p:nvPr>
            <p:ph type="body" idx="1" hasCustomPrompt="1"/>
          </p:nvPr>
        </p:nvSpPr>
        <p:spPr>
          <a:xfrm>
            <a:off x="1524000" y="1524000"/>
            <a:ext cx="21336000" cy="1641475"/>
          </a:xfrm>
          <a:prstGeom prst="rect">
            <a:avLst/>
          </a:prstGeom>
          <a:noFill/>
          <a:ln>
            <a:noFill/>
          </a:ln>
        </p:spPr>
        <p:txBody>
          <a:bodyPr spcFirstLastPara="1" wrap="square" lIns="50800" tIns="50800" rIns="50800" bIns="50800" anchor="t" anchorCtr="0">
            <a:spAutoFit/>
          </a:bodyPr>
          <a:lstStyle>
            <a:lvl1pPr marL="457200" lvl="0" indent="-228600" algn="l">
              <a:lnSpc>
                <a:spcPct val="125000"/>
              </a:lnSpc>
              <a:spcBef>
                <a:spcPts val="0"/>
              </a:spcBef>
              <a:spcAft>
                <a:spcPts val="0"/>
              </a:spcAft>
              <a:buClr>
                <a:srgbClr val="38001E"/>
              </a:buClr>
              <a:buSzPts val="8000"/>
              <a:buFont typeface="DM Sans"/>
              <a:buNone/>
              <a:defRPr sz="8000" b="1">
                <a:solidFill>
                  <a:srgbClr val="38001E"/>
                </a:solidFill>
                <a:latin typeface="DM Sans"/>
                <a:ea typeface="DM Sans"/>
                <a:cs typeface="DM Sans"/>
                <a:sym typeface="DM Sans"/>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“Quote”</a:t>
            </a:r>
            <a:endParaRPr/>
          </a:p>
        </p:txBody>
      </p:sp>
      <p:sp>
        <p:nvSpPr>
          <p:cNvPr id="65" name="Google Shape;65;p43"/>
          <p:cNvSpPr txBox="1">
            <a:spLocks noGrp="1" noRot="1" noMove="1" noResize="1" noEditPoints="1" noAdjustHandles="1" noChangeArrowheads="1" noChangeShapeType="1"/>
          </p:cNvSpPr>
          <p:nvPr>
            <p:ph type="body" idx="3" hasCustomPrompt="1"/>
          </p:nvPr>
        </p:nvSpPr>
        <p:spPr>
          <a:xfrm>
            <a:off x="1524000" y="11887405"/>
            <a:ext cx="13359319" cy="656590"/>
          </a:xfrm>
          <a:prstGeom prst="rect">
            <a:avLst/>
          </a:prstGeom>
          <a:noFill/>
          <a:ln>
            <a:noFill/>
          </a:ln>
        </p:spPr>
        <p:txBody>
          <a:bodyPr spcFirstLastPara="1" wrap="square" lIns="50800" tIns="50800" rIns="50800" bIns="50800" anchor="b" anchorCtr="0">
            <a:spAutoFit/>
          </a:bodyPr>
          <a:lstStyle>
            <a:lvl1pPr marL="88011" lvl="0" indent="0" algn="l">
              <a:lnSpc>
                <a:spcPct val="100000"/>
              </a:lnSpc>
              <a:spcBef>
                <a:spcPts val="0"/>
              </a:spcBef>
              <a:spcAft>
                <a:spcPts val="0"/>
              </a:spcAft>
              <a:buClr>
                <a:srgbClr val="37001E"/>
              </a:buClr>
              <a:buSzPts val="2214"/>
              <a:buNone/>
              <a:defRPr sz="3600">
                <a:solidFill>
                  <a:srgbClr val="38001E"/>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a:t>
            </a:r>
            <a:endParaRPr/>
          </a:p>
        </p:txBody>
      </p:sp>
    </p:spTree>
    <p:extLst>
      <p:ext uri="{BB962C8B-B14F-4D97-AF65-F5344CB8AC3E}">
        <p14:creationId xmlns:p14="http://schemas.microsoft.com/office/powerpoint/2010/main" val="2650153275"/>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matchingName="Quote en foto" preserve="1" userDrawn="1">
  <p:cSld name="1_Quote en foto">
    <p:bg>
      <p:bgPr>
        <a:solidFill>
          <a:srgbClr val="FFD3E3"/>
        </a:solidFill>
        <a:effectLst/>
      </p:bgPr>
    </p:bg>
    <p:spTree>
      <p:nvGrpSpPr>
        <p:cNvPr id="1" name="Shape 61"/>
        <p:cNvGrpSpPr/>
        <p:nvPr/>
      </p:nvGrpSpPr>
      <p:grpSpPr>
        <a:xfrm>
          <a:off x="0" y="0"/>
          <a:ext cx="0" cy="0"/>
          <a:chOff x="0" y="0"/>
          <a:chExt cx="0" cy="0"/>
        </a:xfrm>
      </p:grpSpPr>
      <p:sp>
        <p:nvSpPr>
          <p:cNvPr id="62" name="Google Shape;62;p43"/>
          <p:cNvSpPr txBox="1">
            <a:spLocks noGrp="1" noRot="1" noMove="1" noResize="1" noEditPoints="1" noAdjustHandles="1" noChangeArrowheads="1" noChangeShapeType="1"/>
          </p:cNvSpPr>
          <p:nvPr>
            <p:ph type="body" idx="1" hasCustomPrompt="1"/>
          </p:nvPr>
        </p:nvSpPr>
        <p:spPr>
          <a:xfrm>
            <a:off x="1524000" y="1524000"/>
            <a:ext cx="21336000" cy="1641475"/>
          </a:xfrm>
          <a:prstGeom prst="rect">
            <a:avLst/>
          </a:prstGeom>
          <a:noFill/>
          <a:ln>
            <a:noFill/>
          </a:ln>
        </p:spPr>
        <p:txBody>
          <a:bodyPr spcFirstLastPara="1" wrap="square" lIns="50800" tIns="50800" rIns="50800" bIns="50800" anchor="t" anchorCtr="0">
            <a:spAutoFit/>
          </a:bodyPr>
          <a:lstStyle>
            <a:lvl1pPr marL="457200" lvl="0" indent="-228600" algn="l">
              <a:lnSpc>
                <a:spcPct val="125000"/>
              </a:lnSpc>
              <a:spcBef>
                <a:spcPts val="0"/>
              </a:spcBef>
              <a:spcAft>
                <a:spcPts val="0"/>
              </a:spcAft>
              <a:buClr>
                <a:srgbClr val="38001E"/>
              </a:buClr>
              <a:buSzPts val="8000"/>
              <a:buFont typeface="DM Sans"/>
              <a:buNone/>
              <a:defRPr sz="8000" b="1">
                <a:solidFill>
                  <a:srgbClr val="38001E"/>
                </a:solidFill>
                <a:latin typeface="DM Sans"/>
                <a:ea typeface="DM Sans"/>
                <a:cs typeface="DM Sans"/>
                <a:sym typeface="DM Sans"/>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“Quote”</a:t>
            </a:r>
            <a:endParaRPr/>
          </a:p>
        </p:txBody>
      </p:sp>
      <p:sp>
        <p:nvSpPr>
          <p:cNvPr id="65" name="Google Shape;65;p43"/>
          <p:cNvSpPr txBox="1">
            <a:spLocks noGrp="1" noRot="1" noMove="1" noResize="1" noEditPoints="1" noAdjustHandles="1" noChangeArrowheads="1" noChangeShapeType="1"/>
          </p:cNvSpPr>
          <p:nvPr>
            <p:ph type="body" idx="3" hasCustomPrompt="1"/>
          </p:nvPr>
        </p:nvSpPr>
        <p:spPr>
          <a:xfrm>
            <a:off x="1524000" y="11887405"/>
            <a:ext cx="13359319" cy="656590"/>
          </a:xfrm>
          <a:prstGeom prst="rect">
            <a:avLst/>
          </a:prstGeom>
          <a:noFill/>
          <a:ln>
            <a:noFill/>
          </a:ln>
        </p:spPr>
        <p:txBody>
          <a:bodyPr spcFirstLastPara="1" wrap="square" lIns="50800" tIns="50800" rIns="50800" bIns="50800" anchor="b" anchorCtr="0">
            <a:spAutoFit/>
          </a:bodyPr>
          <a:lstStyle>
            <a:lvl1pPr marL="88011" lvl="0" indent="0" algn="l">
              <a:lnSpc>
                <a:spcPct val="100000"/>
              </a:lnSpc>
              <a:spcBef>
                <a:spcPts val="0"/>
              </a:spcBef>
              <a:spcAft>
                <a:spcPts val="0"/>
              </a:spcAft>
              <a:buClr>
                <a:srgbClr val="37001E"/>
              </a:buClr>
              <a:buSzPts val="2214"/>
              <a:buNone/>
              <a:defRPr sz="3600">
                <a:solidFill>
                  <a:srgbClr val="38001E"/>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a:t>
            </a:r>
            <a:endParaRPr/>
          </a:p>
        </p:txBody>
      </p:sp>
    </p:spTree>
    <p:extLst>
      <p:ext uri="{BB962C8B-B14F-4D97-AF65-F5344CB8AC3E}">
        <p14:creationId xmlns:p14="http://schemas.microsoft.com/office/powerpoint/2010/main" val="1704132918"/>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matchingName="Tekst volledige pagina" preserve="1" userDrawn="1">
  <p:cSld name="Tekst volledige pagina">
    <p:bg>
      <p:bgPr>
        <a:solidFill>
          <a:srgbClr val="E5F4E0"/>
        </a:solidFill>
        <a:effectLst/>
      </p:bgPr>
    </p:bg>
    <p:spTree>
      <p:nvGrpSpPr>
        <p:cNvPr id="1" name="Shape 71"/>
        <p:cNvGrpSpPr/>
        <p:nvPr/>
      </p:nvGrpSpPr>
      <p:grpSpPr>
        <a:xfrm>
          <a:off x="0" y="0"/>
          <a:ext cx="0" cy="0"/>
          <a:chOff x="0" y="0"/>
          <a:chExt cx="0" cy="0"/>
        </a:xfrm>
      </p:grpSpPr>
      <p:sp>
        <p:nvSpPr>
          <p:cNvPr id="2" name="Tijdelijke aanduiding voor voettekst 1">
            <a:extLst>
              <a:ext uri="{FF2B5EF4-FFF2-40B4-BE49-F238E27FC236}">
                <a16:creationId xmlns:a16="http://schemas.microsoft.com/office/drawing/2014/main" id="{D1ABA772-16FD-52CA-768E-3B1C7FD75858}"/>
              </a:ext>
            </a:extLst>
          </p:cNvPr>
          <p:cNvSpPr>
            <a:spLocks noGrp="1"/>
          </p:cNvSpPr>
          <p:nvPr>
            <p:ph type="ftr" sz="quarter" idx="13"/>
          </p:nvPr>
        </p:nvSpPr>
        <p:spPr/>
        <p:txBody>
          <a:bodyPr/>
          <a:lstStyle/>
          <a:p>
            <a:endParaRPr lang="nl-NL"/>
          </a:p>
        </p:txBody>
      </p:sp>
      <p:sp>
        <p:nvSpPr>
          <p:cNvPr id="5" name="Titel 4">
            <a:extLst>
              <a:ext uri="{FF2B5EF4-FFF2-40B4-BE49-F238E27FC236}">
                <a16:creationId xmlns:a16="http://schemas.microsoft.com/office/drawing/2014/main" id="{2E0853DE-CA03-6B87-E783-D1DB41D637D4}"/>
              </a:ext>
            </a:extLst>
          </p:cNvPr>
          <p:cNvSpPr>
            <a:spLocks noGrp="1" noRot="1" noMove="1" noResize="1" noEditPoints="1" noAdjustHandles="1" noChangeArrowheads="1" noChangeShapeType="1"/>
          </p:cNvSpPr>
          <p:nvPr>
            <p:ph type="title" hasCustomPrompt="1"/>
          </p:nvPr>
        </p:nvSpPr>
        <p:spPr>
          <a:xfrm>
            <a:off x="1676400" y="1659467"/>
            <a:ext cx="21031200" cy="945030"/>
          </a:xfrm>
        </p:spPr>
        <p:txBody>
          <a:bodyPr/>
          <a:lstStyle>
            <a:lvl1pPr>
              <a:defRPr/>
            </a:lvl1pPr>
          </a:lstStyle>
          <a:p>
            <a:r>
              <a:rPr lang="nl-NL"/>
              <a:t>Titel</a:t>
            </a:r>
          </a:p>
        </p:txBody>
      </p:sp>
      <p:sp>
        <p:nvSpPr>
          <p:cNvPr id="7" name="Tijdelijke aanduiding voor tekst 6">
            <a:extLst>
              <a:ext uri="{FF2B5EF4-FFF2-40B4-BE49-F238E27FC236}">
                <a16:creationId xmlns:a16="http://schemas.microsoft.com/office/drawing/2014/main" id="{35872EC0-096E-7F61-90D0-371E2F68FB73}"/>
              </a:ext>
            </a:extLst>
          </p:cNvPr>
          <p:cNvSpPr>
            <a:spLocks noGrp="1" noRot="1" noMove="1" noResize="1" noEditPoints="1" noAdjustHandles="1" noChangeArrowheads="1" noChangeShapeType="1"/>
          </p:cNvSpPr>
          <p:nvPr>
            <p:ph type="body" sz="quarter" idx="14"/>
          </p:nvPr>
        </p:nvSpPr>
        <p:spPr>
          <a:xfrm>
            <a:off x="1676400" y="2995613"/>
            <a:ext cx="21031200" cy="7354887"/>
          </a:xfrm>
          <a:prstGeom prst="rect">
            <a:avLst/>
          </a:prstGeom>
        </p:spPr>
        <p:txBody>
          <a:bodyPr/>
          <a:lstStyle>
            <a:lvl1pPr>
              <a:defRPr sz="3600">
                <a:solidFill>
                  <a:schemeClr val="tx1"/>
                </a:solidFill>
                <a:latin typeface="+mn-lt"/>
              </a:defRPr>
            </a:lvl1pPr>
            <a:lvl2pPr>
              <a:defRPr sz="3600">
                <a:solidFill>
                  <a:schemeClr val="tx1"/>
                </a:solidFill>
                <a:latin typeface="+mn-lt"/>
              </a:defRPr>
            </a:lvl2pPr>
            <a:lvl3pPr>
              <a:defRPr sz="3600">
                <a:solidFill>
                  <a:schemeClr val="tx1"/>
                </a:solidFill>
                <a:latin typeface="+mn-lt"/>
              </a:defRPr>
            </a:lvl3pPr>
            <a:lvl4pPr>
              <a:defRPr sz="3600">
                <a:solidFill>
                  <a:schemeClr val="tx1"/>
                </a:solidFill>
                <a:latin typeface="+mn-lt"/>
              </a:defRPr>
            </a:lvl4pPr>
            <a:lvl5pPr>
              <a:defRPr sz="3600">
                <a:solidFill>
                  <a:schemeClr val="tx1"/>
                </a:solidFill>
                <a:latin typeface="+mn-lt"/>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Tree>
    <p:extLst>
      <p:ext uri="{BB962C8B-B14F-4D97-AF65-F5344CB8AC3E}">
        <p14:creationId xmlns:p14="http://schemas.microsoft.com/office/powerpoint/2010/main" val="1453899706"/>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matchingName="Tekst volledige pagina" preserve="1" userDrawn="1">
  <p:cSld name="1_Tekst volledige pagina">
    <p:bg>
      <p:bgPr>
        <a:solidFill>
          <a:srgbClr val="FFD3E3"/>
        </a:solidFill>
        <a:effectLst/>
      </p:bgPr>
    </p:bg>
    <p:spTree>
      <p:nvGrpSpPr>
        <p:cNvPr id="1" name="Shape 71"/>
        <p:cNvGrpSpPr/>
        <p:nvPr/>
      </p:nvGrpSpPr>
      <p:grpSpPr>
        <a:xfrm>
          <a:off x="0" y="0"/>
          <a:ext cx="0" cy="0"/>
          <a:chOff x="0" y="0"/>
          <a:chExt cx="0" cy="0"/>
        </a:xfrm>
      </p:grpSpPr>
      <p:sp>
        <p:nvSpPr>
          <p:cNvPr id="2" name="Tijdelijke aanduiding voor voettekst 1">
            <a:extLst>
              <a:ext uri="{FF2B5EF4-FFF2-40B4-BE49-F238E27FC236}">
                <a16:creationId xmlns:a16="http://schemas.microsoft.com/office/drawing/2014/main" id="{D1ABA772-16FD-52CA-768E-3B1C7FD75858}"/>
              </a:ext>
            </a:extLst>
          </p:cNvPr>
          <p:cNvSpPr>
            <a:spLocks noGrp="1"/>
          </p:cNvSpPr>
          <p:nvPr>
            <p:ph type="ftr" sz="quarter" idx="13"/>
          </p:nvPr>
        </p:nvSpPr>
        <p:spPr/>
        <p:txBody>
          <a:bodyPr/>
          <a:lstStyle/>
          <a:p>
            <a:endParaRPr lang="nl-NL"/>
          </a:p>
        </p:txBody>
      </p:sp>
      <p:sp>
        <p:nvSpPr>
          <p:cNvPr id="5" name="Titel 4">
            <a:extLst>
              <a:ext uri="{FF2B5EF4-FFF2-40B4-BE49-F238E27FC236}">
                <a16:creationId xmlns:a16="http://schemas.microsoft.com/office/drawing/2014/main" id="{2E0853DE-CA03-6B87-E783-D1DB41D637D4}"/>
              </a:ext>
            </a:extLst>
          </p:cNvPr>
          <p:cNvSpPr>
            <a:spLocks noGrp="1" noRot="1" noMove="1" noResize="1" noEditPoints="1" noAdjustHandles="1" noChangeArrowheads="1" noChangeShapeType="1"/>
          </p:cNvSpPr>
          <p:nvPr>
            <p:ph type="title" hasCustomPrompt="1"/>
          </p:nvPr>
        </p:nvSpPr>
        <p:spPr>
          <a:xfrm>
            <a:off x="1676400" y="1659467"/>
            <a:ext cx="21031200" cy="945030"/>
          </a:xfrm>
        </p:spPr>
        <p:txBody>
          <a:bodyPr/>
          <a:lstStyle>
            <a:lvl1pPr>
              <a:defRPr/>
            </a:lvl1pPr>
          </a:lstStyle>
          <a:p>
            <a:r>
              <a:rPr lang="nl-NL"/>
              <a:t>Titel</a:t>
            </a:r>
          </a:p>
        </p:txBody>
      </p:sp>
      <p:sp>
        <p:nvSpPr>
          <p:cNvPr id="7" name="Tijdelijke aanduiding voor tekst 6">
            <a:extLst>
              <a:ext uri="{FF2B5EF4-FFF2-40B4-BE49-F238E27FC236}">
                <a16:creationId xmlns:a16="http://schemas.microsoft.com/office/drawing/2014/main" id="{35872EC0-096E-7F61-90D0-371E2F68FB73}"/>
              </a:ext>
            </a:extLst>
          </p:cNvPr>
          <p:cNvSpPr>
            <a:spLocks noGrp="1" noRot="1" noMove="1" noResize="1" noEditPoints="1" noAdjustHandles="1" noChangeArrowheads="1" noChangeShapeType="1"/>
          </p:cNvSpPr>
          <p:nvPr>
            <p:ph type="body" sz="quarter" idx="14"/>
          </p:nvPr>
        </p:nvSpPr>
        <p:spPr>
          <a:xfrm>
            <a:off x="1676400" y="2995613"/>
            <a:ext cx="21031200" cy="7354887"/>
          </a:xfrm>
          <a:prstGeom prst="rect">
            <a:avLst/>
          </a:prstGeom>
        </p:spPr>
        <p:txBody>
          <a:bodyPr/>
          <a:lstStyle>
            <a:lvl1pPr>
              <a:defRPr sz="3600">
                <a:solidFill>
                  <a:schemeClr val="tx1"/>
                </a:solidFill>
                <a:latin typeface="+mn-lt"/>
              </a:defRPr>
            </a:lvl1pPr>
            <a:lvl2pPr>
              <a:defRPr sz="3600">
                <a:solidFill>
                  <a:schemeClr val="tx1"/>
                </a:solidFill>
                <a:latin typeface="+mn-lt"/>
              </a:defRPr>
            </a:lvl2pPr>
            <a:lvl3pPr>
              <a:defRPr sz="3600">
                <a:solidFill>
                  <a:schemeClr val="tx1"/>
                </a:solidFill>
                <a:latin typeface="+mn-lt"/>
              </a:defRPr>
            </a:lvl3pPr>
            <a:lvl4pPr>
              <a:defRPr sz="3600">
                <a:solidFill>
                  <a:schemeClr val="tx1"/>
                </a:solidFill>
                <a:latin typeface="+mn-lt"/>
              </a:defRPr>
            </a:lvl4pPr>
            <a:lvl5pPr>
              <a:defRPr sz="3600">
                <a:solidFill>
                  <a:schemeClr val="tx1"/>
                </a:solidFill>
                <a:latin typeface="+mn-lt"/>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Tree>
    <p:extLst>
      <p:ext uri="{BB962C8B-B14F-4D97-AF65-F5344CB8AC3E}">
        <p14:creationId xmlns:p14="http://schemas.microsoft.com/office/powerpoint/2010/main" val="3951702787"/>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matchingName="Lege pagina" preserve="1">
  <p:cSld name="Lege pagina">
    <p:spTree>
      <p:nvGrpSpPr>
        <p:cNvPr id="1" name="Shape 77"/>
        <p:cNvGrpSpPr/>
        <p:nvPr/>
      </p:nvGrpSpPr>
      <p:grpSpPr>
        <a:xfrm>
          <a:off x="0" y="0"/>
          <a:ext cx="0" cy="0"/>
          <a:chOff x="0" y="0"/>
          <a:chExt cx="0" cy="0"/>
        </a:xfrm>
      </p:grpSpPr>
    </p:spTree>
    <p:extLst>
      <p:ext uri="{BB962C8B-B14F-4D97-AF65-F5344CB8AC3E}">
        <p14:creationId xmlns:p14="http://schemas.microsoft.com/office/powerpoint/2010/main" val="1485929125"/>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matchingName="Lege pagina" preserve="1">
  <p:cSld name="1_Lege pagina">
    <p:bg>
      <p:bgPr>
        <a:solidFill>
          <a:srgbClr val="E5F4E0"/>
        </a:solidFill>
        <a:effectLst/>
      </p:bgPr>
    </p:bg>
    <p:spTree>
      <p:nvGrpSpPr>
        <p:cNvPr id="1" name="Shape 77"/>
        <p:cNvGrpSpPr/>
        <p:nvPr/>
      </p:nvGrpSpPr>
      <p:grpSpPr>
        <a:xfrm>
          <a:off x="0" y="0"/>
          <a:ext cx="0" cy="0"/>
          <a:chOff x="0" y="0"/>
          <a:chExt cx="0" cy="0"/>
        </a:xfrm>
      </p:grpSpPr>
    </p:spTree>
    <p:extLst>
      <p:ext uri="{BB962C8B-B14F-4D97-AF65-F5344CB8AC3E}">
        <p14:creationId xmlns:p14="http://schemas.microsoft.com/office/powerpoint/2010/main" val="1137363363"/>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matchingName="Tekst - staande foto" preserve="1" userDrawn="1">
  <p:cSld name="Tekst - staande foto">
    <p:bg>
      <p:bgPr>
        <a:solidFill>
          <a:srgbClr val="FFD3E2"/>
        </a:solidFill>
        <a:effectLst/>
      </p:bgPr>
    </p:bg>
    <p:spTree>
      <p:nvGrpSpPr>
        <p:cNvPr id="1" name="Shape 79"/>
        <p:cNvGrpSpPr/>
        <p:nvPr/>
      </p:nvGrpSpPr>
      <p:grpSpPr>
        <a:xfrm>
          <a:off x="0" y="0"/>
          <a:ext cx="0" cy="0"/>
          <a:chOff x="0" y="0"/>
          <a:chExt cx="0" cy="0"/>
        </a:xfrm>
      </p:grpSpPr>
      <p:sp>
        <p:nvSpPr>
          <p:cNvPr id="80" name="Google Shape;80;p47"/>
          <p:cNvSpPr>
            <a:spLocks noGrp="1"/>
          </p:cNvSpPr>
          <p:nvPr>
            <p:ph type="pic" idx="2"/>
          </p:nvPr>
        </p:nvSpPr>
        <p:spPr>
          <a:xfrm>
            <a:off x="12201200" y="0"/>
            <a:ext cx="12192001" cy="13716000"/>
          </a:xfrm>
          <a:prstGeom prst="rect">
            <a:avLst/>
          </a:prstGeom>
          <a:noFill/>
          <a:ln>
            <a:noFill/>
          </a:ln>
        </p:spPr>
        <p:txBody>
          <a:bodyPr/>
          <a:lstStyle/>
          <a:p>
            <a:endParaRPr lang="nl-NL"/>
          </a:p>
        </p:txBody>
      </p:sp>
      <p:sp>
        <p:nvSpPr>
          <p:cNvPr id="85" name="Google Shape;85;p47"/>
          <p:cNvSpPr/>
          <p:nvPr/>
        </p:nvSpPr>
        <p:spPr>
          <a:xfrm>
            <a:off x="12207292" y="7046660"/>
            <a:ext cx="12179817" cy="6671933"/>
          </a:xfrm>
          <a:prstGeom prst="rect">
            <a:avLst/>
          </a:prstGeom>
          <a:gradFill>
            <a:gsLst>
              <a:gs pos="0">
                <a:srgbClr val="38001E">
                  <a:alpha val="0"/>
                </a:srgbClr>
              </a:gs>
              <a:gs pos="100000">
                <a:srgbClr val="38001E">
                  <a:alpha val="49803"/>
                </a:srgbClr>
              </a:gs>
            </a:gsLst>
            <a:lin ang="5400000" scaled="0"/>
          </a:gra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38001E"/>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2" name="Tijdelijke aanduiding voor voettekst 1">
            <a:extLst>
              <a:ext uri="{FF2B5EF4-FFF2-40B4-BE49-F238E27FC236}">
                <a16:creationId xmlns:a16="http://schemas.microsoft.com/office/drawing/2014/main" id="{F2EF8DEF-16B5-8552-E731-F6A146916622}"/>
              </a:ext>
            </a:extLst>
          </p:cNvPr>
          <p:cNvSpPr>
            <a:spLocks noGrp="1"/>
          </p:cNvSpPr>
          <p:nvPr>
            <p:ph type="ftr" sz="quarter" idx="10"/>
          </p:nvPr>
        </p:nvSpPr>
        <p:spPr/>
        <p:txBody>
          <a:bodyPr/>
          <a:lstStyle/>
          <a:p>
            <a:endParaRPr lang="nl-NL"/>
          </a:p>
        </p:txBody>
      </p:sp>
      <p:sp>
        <p:nvSpPr>
          <p:cNvPr id="4" name="Titel 2">
            <a:extLst>
              <a:ext uri="{FF2B5EF4-FFF2-40B4-BE49-F238E27FC236}">
                <a16:creationId xmlns:a16="http://schemas.microsoft.com/office/drawing/2014/main" id="{5E2E3140-2CC7-42E5-7FCA-F62718597AB1}"/>
              </a:ext>
            </a:extLst>
          </p:cNvPr>
          <p:cNvSpPr>
            <a:spLocks noGrp="1" noRot="1" noMove="1" noResize="1" noEditPoints="1" noAdjustHandles="1" noChangeArrowheads="1" noChangeShapeType="1"/>
          </p:cNvSpPr>
          <p:nvPr>
            <p:ph type="title" hasCustomPrompt="1"/>
          </p:nvPr>
        </p:nvSpPr>
        <p:spPr>
          <a:xfrm>
            <a:off x="1589121" y="1707673"/>
            <a:ext cx="9144000" cy="1808630"/>
          </a:xfrm>
        </p:spPr>
        <p:txBody>
          <a:bodyPr/>
          <a:lstStyle>
            <a:lvl1pPr>
              <a:defRPr/>
            </a:lvl1pPr>
          </a:lstStyle>
          <a:p>
            <a:r>
              <a:rPr lang="nl-NL"/>
              <a:t>Titel</a:t>
            </a:r>
          </a:p>
        </p:txBody>
      </p:sp>
      <p:sp>
        <p:nvSpPr>
          <p:cNvPr id="7" name="Tijdelijke aanduiding voor tekst 5">
            <a:extLst>
              <a:ext uri="{FF2B5EF4-FFF2-40B4-BE49-F238E27FC236}">
                <a16:creationId xmlns:a16="http://schemas.microsoft.com/office/drawing/2014/main" id="{042A12E3-2ACC-3EDE-9C2E-D5C77E973BD2}"/>
              </a:ext>
            </a:extLst>
          </p:cNvPr>
          <p:cNvSpPr>
            <a:spLocks noGrp="1" noRot="1" noMove="1" noResize="1" noEditPoints="1" noAdjustHandles="1" noChangeArrowheads="1" noChangeShapeType="1"/>
          </p:cNvSpPr>
          <p:nvPr>
            <p:ph type="body" sz="quarter" idx="11"/>
          </p:nvPr>
        </p:nvSpPr>
        <p:spPr>
          <a:xfrm>
            <a:off x="1589121" y="4291654"/>
            <a:ext cx="9144000" cy="7075487"/>
          </a:xfrm>
          <a:prstGeom prst="rect">
            <a:avLst/>
          </a:prstGeom>
        </p:spPr>
        <p:txBody>
          <a:bodyPr/>
          <a:lstStyle>
            <a:lvl1pPr>
              <a:defRPr sz="3600">
                <a:solidFill>
                  <a:schemeClr val="tx1"/>
                </a:solidFill>
                <a:latin typeface="+mn-lt"/>
              </a:defRPr>
            </a:lvl1pPr>
            <a:lvl2pPr>
              <a:defRPr sz="3600"/>
            </a:lvl2pPr>
          </a:lstStyle>
          <a:p>
            <a:pPr lvl="0"/>
            <a:r>
              <a:rPr lang="nl-NL"/>
              <a:t>Klikken om de tekststijl van het model te bewerken</a:t>
            </a:r>
          </a:p>
        </p:txBody>
      </p:sp>
    </p:spTree>
    <p:extLst>
      <p:ext uri="{BB962C8B-B14F-4D97-AF65-F5344CB8AC3E}">
        <p14:creationId xmlns:p14="http://schemas.microsoft.com/office/powerpoint/2010/main" val="3333197891"/>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matchingName="Tekst - staande foto" preserve="1" userDrawn="1">
  <p:cSld name="1_Tekst - staande foto">
    <p:bg>
      <p:bgPr>
        <a:solidFill>
          <a:srgbClr val="E5F4E0"/>
        </a:solidFill>
        <a:effectLst/>
      </p:bgPr>
    </p:bg>
    <p:spTree>
      <p:nvGrpSpPr>
        <p:cNvPr id="1" name="Shape 79"/>
        <p:cNvGrpSpPr/>
        <p:nvPr/>
      </p:nvGrpSpPr>
      <p:grpSpPr>
        <a:xfrm>
          <a:off x="0" y="0"/>
          <a:ext cx="0" cy="0"/>
          <a:chOff x="0" y="0"/>
          <a:chExt cx="0" cy="0"/>
        </a:xfrm>
      </p:grpSpPr>
      <p:sp>
        <p:nvSpPr>
          <p:cNvPr id="80" name="Google Shape;80;p47"/>
          <p:cNvSpPr>
            <a:spLocks noGrp="1"/>
          </p:cNvSpPr>
          <p:nvPr>
            <p:ph type="pic" idx="2"/>
          </p:nvPr>
        </p:nvSpPr>
        <p:spPr>
          <a:xfrm>
            <a:off x="12201200" y="0"/>
            <a:ext cx="12192001" cy="13716000"/>
          </a:xfrm>
          <a:prstGeom prst="rect">
            <a:avLst/>
          </a:prstGeom>
          <a:noFill/>
          <a:ln>
            <a:noFill/>
          </a:ln>
        </p:spPr>
      </p:sp>
      <p:sp>
        <p:nvSpPr>
          <p:cNvPr id="85" name="Google Shape;85;p47"/>
          <p:cNvSpPr/>
          <p:nvPr/>
        </p:nvSpPr>
        <p:spPr>
          <a:xfrm>
            <a:off x="12207292" y="7046660"/>
            <a:ext cx="12179817" cy="6671933"/>
          </a:xfrm>
          <a:prstGeom prst="rect">
            <a:avLst/>
          </a:prstGeom>
          <a:gradFill>
            <a:gsLst>
              <a:gs pos="0">
                <a:srgbClr val="38001E">
                  <a:alpha val="0"/>
                </a:srgbClr>
              </a:gs>
              <a:gs pos="100000">
                <a:srgbClr val="38001E">
                  <a:alpha val="49803"/>
                </a:srgbClr>
              </a:gs>
            </a:gsLst>
            <a:lin ang="5400000" scaled="0"/>
          </a:gra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38001E"/>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2" name="Tijdelijke aanduiding voor voettekst 1">
            <a:extLst>
              <a:ext uri="{FF2B5EF4-FFF2-40B4-BE49-F238E27FC236}">
                <a16:creationId xmlns:a16="http://schemas.microsoft.com/office/drawing/2014/main" id="{F2EF8DEF-16B5-8552-E731-F6A146916622}"/>
              </a:ext>
            </a:extLst>
          </p:cNvPr>
          <p:cNvSpPr>
            <a:spLocks noGrp="1"/>
          </p:cNvSpPr>
          <p:nvPr>
            <p:ph type="ftr" sz="quarter" idx="10"/>
          </p:nvPr>
        </p:nvSpPr>
        <p:spPr/>
        <p:txBody>
          <a:bodyPr/>
          <a:lstStyle/>
          <a:p>
            <a:endParaRPr lang="nl-NL"/>
          </a:p>
        </p:txBody>
      </p:sp>
      <p:sp>
        <p:nvSpPr>
          <p:cNvPr id="4" name="Titel 2">
            <a:extLst>
              <a:ext uri="{FF2B5EF4-FFF2-40B4-BE49-F238E27FC236}">
                <a16:creationId xmlns:a16="http://schemas.microsoft.com/office/drawing/2014/main" id="{5E2E3140-2CC7-42E5-7FCA-F62718597AB1}"/>
              </a:ext>
            </a:extLst>
          </p:cNvPr>
          <p:cNvSpPr>
            <a:spLocks noGrp="1" noRot="1" noMove="1" noResize="1" noEditPoints="1" noAdjustHandles="1" noChangeArrowheads="1" noChangeShapeType="1"/>
          </p:cNvSpPr>
          <p:nvPr>
            <p:ph type="title" hasCustomPrompt="1"/>
          </p:nvPr>
        </p:nvSpPr>
        <p:spPr>
          <a:xfrm>
            <a:off x="1589121" y="1707673"/>
            <a:ext cx="9144000" cy="1808630"/>
          </a:xfrm>
        </p:spPr>
        <p:txBody>
          <a:bodyPr/>
          <a:lstStyle>
            <a:lvl1pPr>
              <a:defRPr/>
            </a:lvl1pPr>
          </a:lstStyle>
          <a:p>
            <a:r>
              <a:rPr lang="nl-NL"/>
              <a:t>Titel</a:t>
            </a:r>
          </a:p>
        </p:txBody>
      </p:sp>
      <p:sp>
        <p:nvSpPr>
          <p:cNvPr id="7" name="Tijdelijke aanduiding voor tekst 5">
            <a:extLst>
              <a:ext uri="{FF2B5EF4-FFF2-40B4-BE49-F238E27FC236}">
                <a16:creationId xmlns:a16="http://schemas.microsoft.com/office/drawing/2014/main" id="{042A12E3-2ACC-3EDE-9C2E-D5C77E973BD2}"/>
              </a:ext>
            </a:extLst>
          </p:cNvPr>
          <p:cNvSpPr>
            <a:spLocks noGrp="1" noRot="1" noMove="1" noResize="1" noEditPoints="1" noAdjustHandles="1" noChangeArrowheads="1" noChangeShapeType="1"/>
          </p:cNvSpPr>
          <p:nvPr>
            <p:ph type="body" sz="quarter" idx="11"/>
          </p:nvPr>
        </p:nvSpPr>
        <p:spPr>
          <a:xfrm>
            <a:off x="1589121" y="4291654"/>
            <a:ext cx="9144000" cy="7075487"/>
          </a:xfrm>
          <a:prstGeom prst="rect">
            <a:avLst/>
          </a:prstGeom>
        </p:spPr>
        <p:txBody>
          <a:bodyPr/>
          <a:lstStyle>
            <a:lvl1pPr>
              <a:defRPr sz="3600">
                <a:solidFill>
                  <a:schemeClr val="tx1"/>
                </a:solidFill>
                <a:latin typeface="+mn-lt"/>
              </a:defRPr>
            </a:lvl1pPr>
            <a:lvl2pPr>
              <a:defRPr sz="3600"/>
            </a:lvl2pPr>
          </a:lstStyle>
          <a:p>
            <a:pPr lvl="0"/>
            <a:r>
              <a:rPr lang="nl-NL"/>
              <a:t>Klikken om de tekststijl van het model te bewerken</a:t>
            </a:r>
          </a:p>
        </p:txBody>
      </p:sp>
    </p:spTree>
    <p:extLst>
      <p:ext uri="{BB962C8B-B14F-4D97-AF65-F5344CB8AC3E}">
        <p14:creationId xmlns:p14="http://schemas.microsoft.com/office/powerpoint/2010/main" val="2170183427"/>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matchingName="Tekst - vierkante foto" preserve="1" userDrawn="1">
  <p:cSld name="Tekst - vierkante foto">
    <p:bg>
      <p:bgPr>
        <a:solidFill>
          <a:srgbClr val="FFD3E2"/>
        </a:solidFill>
        <a:effectLst/>
      </p:bgPr>
    </p:bg>
    <p:spTree>
      <p:nvGrpSpPr>
        <p:cNvPr id="1" name="Shape 87"/>
        <p:cNvGrpSpPr/>
        <p:nvPr/>
      </p:nvGrpSpPr>
      <p:grpSpPr>
        <a:xfrm>
          <a:off x="0" y="0"/>
          <a:ext cx="0" cy="0"/>
          <a:chOff x="0" y="0"/>
          <a:chExt cx="0" cy="0"/>
        </a:xfrm>
      </p:grpSpPr>
      <p:sp>
        <p:nvSpPr>
          <p:cNvPr id="91" name="Google Shape;91;p48"/>
          <p:cNvSpPr/>
          <p:nvPr/>
        </p:nvSpPr>
        <p:spPr>
          <a:xfrm>
            <a:off x="12192000" y="0"/>
            <a:ext cx="12192000" cy="13716000"/>
          </a:xfrm>
          <a:prstGeom prst="rect">
            <a:avLst/>
          </a:prstGeom>
          <a:solidFill>
            <a:srgbClr val="000000">
              <a:alpha val="9803"/>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92" name="Google Shape;92;p48"/>
          <p:cNvSpPr>
            <a:spLocks noGrp="1"/>
          </p:cNvSpPr>
          <p:nvPr>
            <p:ph type="pic" idx="4"/>
          </p:nvPr>
        </p:nvSpPr>
        <p:spPr>
          <a:xfrm>
            <a:off x="13583046" y="1689605"/>
            <a:ext cx="9409971" cy="10586217"/>
          </a:xfrm>
          <a:prstGeom prst="rect">
            <a:avLst/>
          </a:prstGeom>
          <a:noFill/>
          <a:ln>
            <a:noFill/>
          </a:ln>
        </p:spPr>
      </p:sp>
      <p:sp>
        <p:nvSpPr>
          <p:cNvPr id="3" name="Titel 1">
            <a:extLst>
              <a:ext uri="{FF2B5EF4-FFF2-40B4-BE49-F238E27FC236}">
                <a16:creationId xmlns:a16="http://schemas.microsoft.com/office/drawing/2014/main" id="{C896CF90-8AEC-73C6-8F97-E4A2B1CA37AE}"/>
              </a:ext>
            </a:extLst>
          </p:cNvPr>
          <p:cNvSpPr>
            <a:spLocks noGrp="1" noRot="1" noMove="1" noResize="1" noEditPoints="1" noAdjustHandles="1" noChangeArrowheads="1" noChangeShapeType="1"/>
          </p:cNvSpPr>
          <p:nvPr>
            <p:ph type="title" hasCustomPrompt="1"/>
          </p:nvPr>
        </p:nvSpPr>
        <p:spPr>
          <a:xfrm>
            <a:off x="1562100" y="1689605"/>
            <a:ext cx="9144000" cy="1829291"/>
          </a:xfrm>
        </p:spPr>
        <p:txBody>
          <a:bodyPr/>
          <a:lstStyle>
            <a:lvl1pPr>
              <a:defRPr/>
            </a:lvl1pPr>
          </a:lstStyle>
          <a:p>
            <a:r>
              <a:rPr lang="nl-NL"/>
              <a:t>Titel</a:t>
            </a:r>
          </a:p>
        </p:txBody>
      </p:sp>
      <p:sp>
        <p:nvSpPr>
          <p:cNvPr id="4" name="Tijdelijke aanduiding voor tekst 5">
            <a:extLst>
              <a:ext uri="{FF2B5EF4-FFF2-40B4-BE49-F238E27FC236}">
                <a16:creationId xmlns:a16="http://schemas.microsoft.com/office/drawing/2014/main" id="{85B80F41-387C-0FFC-6E33-0355BE44AA64}"/>
              </a:ext>
            </a:extLst>
          </p:cNvPr>
          <p:cNvSpPr>
            <a:spLocks noGrp="1" noRot="1" noMove="1" noResize="1" noEditPoints="1" noAdjustHandles="1" noChangeArrowheads="1" noChangeShapeType="1"/>
          </p:cNvSpPr>
          <p:nvPr>
            <p:ph type="body" sz="quarter" idx="11"/>
          </p:nvPr>
        </p:nvSpPr>
        <p:spPr>
          <a:xfrm>
            <a:off x="1589121" y="4291654"/>
            <a:ext cx="9144000" cy="7075487"/>
          </a:xfrm>
          <a:prstGeom prst="rect">
            <a:avLst/>
          </a:prstGeom>
        </p:spPr>
        <p:txBody>
          <a:bodyPr/>
          <a:lstStyle>
            <a:lvl1pPr>
              <a:defRPr sz="3600">
                <a:solidFill>
                  <a:schemeClr val="tx1"/>
                </a:solidFill>
                <a:latin typeface="+mn-lt"/>
              </a:defRPr>
            </a:lvl1pPr>
            <a:lvl2pPr>
              <a:defRPr sz="3600"/>
            </a:lvl2pPr>
          </a:lstStyle>
          <a:p>
            <a:pPr lvl="0"/>
            <a:r>
              <a:rPr lang="nl-NL"/>
              <a:t>Klikken om de tekststijl van het model te bewerken</a:t>
            </a:r>
          </a:p>
        </p:txBody>
      </p:sp>
      <p:sp>
        <p:nvSpPr>
          <p:cNvPr id="5" name="Tijdelijke aanduiding voor voettekst 4">
            <a:extLst>
              <a:ext uri="{FF2B5EF4-FFF2-40B4-BE49-F238E27FC236}">
                <a16:creationId xmlns:a16="http://schemas.microsoft.com/office/drawing/2014/main" id="{62B663C6-F483-537A-6C36-A1C2E53A855D}"/>
              </a:ext>
            </a:extLst>
          </p:cNvPr>
          <p:cNvSpPr>
            <a:spLocks noGrp="1"/>
          </p:cNvSpPr>
          <p:nvPr>
            <p:ph type="ftr" sz="quarter" idx="12"/>
          </p:nvPr>
        </p:nvSpPr>
        <p:spPr/>
        <p:txBody>
          <a:bodyPr/>
          <a:lstStyle/>
          <a:p>
            <a:endParaRPr lang="nl-NL"/>
          </a:p>
        </p:txBody>
      </p:sp>
    </p:spTree>
    <p:extLst>
      <p:ext uri="{BB962C8B-B14F-4D97-AF65-F5344CB8AC3E}">
        <p14:creationId xmlns:p14="http://schemas.microsoft.com/office/powerpoint/2010/main" val="1220530408"/>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matchingName="Tekst - vierkante foto" preserve="1" userDrawn="1">
  <p:cSld name="1_Tekst - vierkante foto">
    <p:bg>
      <p:bgPr>
        <a:solidFill>
          <a:srgbClr val="E5F4E0"/>
        </a:solidFill>
        <a:effectLst/>
      </p:bgPr>
    </p:bg>
    <p:spTree>
      <p:nvGrpSpPr>
        <p:cNvPr id="1" name="Shape 87"/>
        <p:cNvGrpSpPr/>
        <p:nvPr/>
      </p:nvGrpSpPr>
      <p:grpSpPr>
        <a:xfrm>
          <a:off x="0" y="0"/>
          <a:ext cx="0" cy="0"/>
          <a:chOff x="0" y="0"/>
          <a:chExt cx="0" cy="0"/>
        </a:xfrm>
      </p:grpSpPr>
      <p:sp>
        <p:nvSpPr>
          <p:cNvPr id="91" name="Google Shape;91;p48"/>
          <p:cNvSpPr/>
          <p:nvPr/>
        </p:nvSpPr>
        <p:spPr>
          <a:xfrm>
            <a:off x="12192000" y="0"/>
            <a:ext cx="12192000" cy="13716000"/>
          </a:xfrm>
          <a:prstGeom prst="rect">
            <a:avLst/>
          </a:prstGeom>
          <a:solidFill>
            <a:srgbClr val="000000">
              <a:alpha val="9803"/>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92" name="Google Shape;92;p48"/>
          <p:cNvSpPr>
            <a:spLocks noGrp="1"/>
          </p:cNvSpPr>
          <p:nvPr>
            <p:ph type="pic" idx="4"/>
          </p:nvPr>
        </p:nvSpPr>
        <p:spPr>
          <a:xfrm>
            <a:off x="13583046" y="1689605"/>
            <a:ext cx="9409971" cy="10586217"/>
          </a:xfrm>
          <a:prstGeom prst="rect">
            <a:avLst/>
          </a:prstGeom>
          <a:noFill/>
          <a:ln>
            <a:noFill/>
          </a:ln>
        </p:spPr>
      </p:sp>
      <p:sp>
        <p:nvSpPr>
          <p:cNvPr id="3" name="Titel 1">
            <a:extLst>
              <a:ext uri="{FF2B5EF4-FFF2-40B4-BE49-F238E27FC236}">
                <a16:creationId xmlns:a16="http://schemas.microsoft.com/office/drawing/2014/main" id="{C896CF90-8AEC-73C6-8F97-E4A2B1CA37AE}"/>
              </a:ext>
            </a:extLst>
          </p:cNvPr>
          <p:cNvSpPr>
            <a:spLocks noGrp="1" noRot="1" noMove="1" noResize="1" noEditPoints="1" noAdjustHandles="1" noChangeArrowheads="1" noChangeShapeType="1"/>
          </p:cNvSpPr>
          <p:nvPr>
            <p:ph type="title" hasCustomPrompt="1"/>
          </p:nvPr>
        </p:nvSpPr>
        <p:spPr>
          <a:xfrm>
            <a:off x="1562100" y="1689605"/>
            <a:ext cx="9144000" cy="1829291"/>
          </a:xfrm>
        </p:spPr>
        <p:txBody>
          <a:bodyPr/>
          <a:lstStyle>
            <a:lvl1pPr>
              <a:defRPr/>
            </a:lvl1pPr>
          </a:lstStyle>
          <a:p>
            <a:r>
              <a:rPr lang="nl-NL"/>
              <a:t>Titel</a:t>
            </a:r>
          </a:p>
        </p:txBody>
      </p:sp>
      <p:sp>
        <p:nvSpPr>
          <p:cNvPr id="4" name="Tijdelijke aanduiding voor tekst 5">
            <a:extLst>
              <a:ext uri="{FF2B5EF4-FFF2-40B4-BE49-F238E27FC236}">
                <a16:creationId xmlns:a16="http://schemas.microsoft.com/office/drawing/2014/main" id="{85B80F41-387C-0FFC-6E33-0355BE44AA64}"/>
              </a:ext>
            </a:extLst>
          </p:cNvPr>
          <p:cNvSpPr>
            <a:spLocks noGrp="1" noRot="1" noMove="1" noResize="1" noEditPoints="1" noAdjustHandles="1" noChangeArrowheads="1" noChangeShapeType="1"/>
          </p:cNvSpPr>
          <p:nvPr>
            <p:ph type="body" sz="quarter" idx="11"/>
          </p:nvPr>
        </p:nvSpPr>
        <p:spPr>
          <a:xfrm>
            <a:off x="1589121" y="4291654"/>
            <a:ext cx="9144000" cy="7075487"/>
          </a:xfrm>
          <a:prstGeom prst="rect">
            <a:avLst/>
          </a:prstGeom>
        </p:spPr>
        <p:txBody>
          <a:bodyPr/>
          <a:lstStyle>
            <a:lvl1pPr>
              <a:defRPr sz="3600">
                <a:solidFill>
                  <a:schemeClr val="tx1"/>
                </a:solidFill>
                <a:latin typeface="+mn-lt"/>
              </a:defRPr>
            </a:lvl1pPr>
            <a:lvl2pPr>
              <a:defRPr sz="3600"/>
            </a:lvl2pPr>
          </a:lstStyle>
          <a:p>
            <a:pPr lvl="0"/>
            <a:r>
              <a:rPr lang="nl-NL"/>
              <a:t>Klikken om de tekststijl van het model te bewerken</a:t>
            </a:r>
          </a:p>
        </p:txBody>
      </p:sp>
      <p:sp>
        <p:nvSpPr>
          <p:cNvPr id="5" name="Tijdelijke aanduiding voor voettekst 4">
            <a:extLst>
              <a:ext uri="{FF2B5EF4-FFF2-40B4-BE49-F238E27FC236}">
                <a16:creationId xmlns:a16="http://schemas.microsoft.com/office/drawing/2014/main" id="{62B663C6-F483-537A-6C36-A1C2E53A855D}"/>
              </a:ext>
            </a:extLst>
          </p:cNvPr>
          <p:cNvSpPr>
            <a:spLocks noGrp="1"/>
          </p:cNvSpPr>
          <p:nvPr>
            <p:ph type="ftr" sz="quarter" idx="12"/>
          </p:nvPr>
        </p:nvSpPr>
        <p:spPr/>
        <p:txBody>
          <a:bodyPr/>
          <a:lstStyle/>
          <a:p>
            <a:endParaRPr lang="nl-NL"/>
          </a:p>
        </p:txBody>
      </p:sp>
    </p:spTree>
    <p:extLst>
      <p:ext uri="{BB962C8B-B14F-4D97-AF65-F5344CB8AC3E}">
        <p14:creationId xmlns:p14="http://schemas.microsoft.com/office/powerpoint/2010/main" val="4171280409"/>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matchingName="Beeldvullende foto" preserve="1">
  <p:cSld name="Beeldvullende foto">
    <p:spTree>
      <p:nvGrpSpPr>
        <p:cNvPr id="1" name="Shape 109"/>
        <p:cNvGrpSpPr/>
        <p:nvPr/>
      </p:nvGrpSpPr>
      <p:grpSpPr>
        <a:xfrm>
          <a:off x="0" y="0"/>
          <a:ext cx="0" cy="0"/>
          <a:chOff x="0" y="0"/>
          <a:chExt cx="0" cy="0"/>
        </a:xfrm>
      </p:grpSpPr>
    </p:spTree>
    <p:extLst>
      <p:ext uri="{BB962C8B-B14F-4D97-AF65-F5344CB8AC3E}">
        <p14:creationId xmlns:p14="http://schemas.microsoft.com/office/powerpoint/2010/main" val="1256982214"/>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matchingName="Krantenkop" preserve="1" userDrawn="1">
  <p:cSld name="Krantenkop">
    <p:bg>
      <p:bgPr>
        <a:solidFill>
          <a:srgbClr val="E5F4E0"/>
        </a:solidFill>
        <a:effectLst/>
      </p:bgPr>
    </p:bg>
    <p:spTree>
      <p:nvGrpSpPr>
        <p:cNvPr id="1" name="Shape 111"/>
        <p:cNvGrpSpPr/>
        <p:nvPr/>
      </p:nvGrpSpPr>
      <p:grpSpPr>
        <a:xfrm>
          <a:off x="0" y="0"/>
          <a:ext cx="0" cy="0"/>
          <a:chOff x="0" y="0"/>
          <a:chExt cx="0" cy="0"/>
        </a:xfrm>
      </p:grpSpPr>
      <p:sp>
        <p:nvSpPr>
          <p:cNvPr id="112" name="Google Shape;112;p52"/>
          <p:cNvSpPr/>
          <p:nvPr/>
        </p:nvSpPr>
        <p:spPr>
          <a:xfrm>
            <a:off x="3919015" y="3630436"/>
            <a:ext cx="16545970" cy="5531777"/>
          </a:xfrm>
          <a:prstGeom prst="rect">
            <a:avLst/>
          </a:prstGeom>
          <a:solidFill>
            <a:srgbClr val="FFFFFF"/>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114" name="Google Shape;114;p52"/>
          <p:cNvSpPr txBox="1">
            <a:spLocks noGrp="1"/>
          </p:cNvSpPr>
          <p:nvPr>
            <p:ph type="body" idx="2" hasCustomPrompt="1"/>
          </p:nvPr>
        </p:nvSpPr>
        <p:spPr>
          <a:xfrm>
            <a:off x="4950826" y="4237922"/>
            <a:ext cx="6582173" cy="441146"/>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1800"/>
              <a:buNone/>
              <a:defRPr sz="220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 - datum</a:t>
            </a:r>
            <a:endParaRPr/>
          </a:p>
        </p:txBody>
      </p:sp>
      <p:sp>
        <p:nvSpPr>
          <p:cNvPr id="2" name="Titel 1">
            <a:extLst>
              <a:ext uri="{FF2B5EF4-FFF2-40B4-BE49-F238E27FC236}">
                <a16:creationId xmlns:a16="http://schemas.microsoft.com/office/drawing/2014/main" id="{F3FA83A0-C8EE-EC05-46C9-D18922C497E0}"/>
              </a:ext>
            </a:extLst>
          </p:cNvPr>
          <p:cNvSpPr>
            <a:spLocks noGrp="1"/>
          </p:cNvSpPr>
          <p:nvPr>
            <p:ph type="title" hasCustomPrompt="1"/>
          </p:nvPr>
        </p:nvSpPr>
        <p:spPr>
          <a:xfrm>
            <a:off x="4950826" y="5029199"/>
            <a:ext cx="11647006" cy="933838"/>
          </a:xfrm>
        </p:spPr>
        <p:txBody>
          <a:bodyPr/>
          <a:lstStyle>
            <a:lvl1pPr>
              <a:defRPr/>
            </a:lvl1pPr>
          </a:lstStyle>
          <a:p>
            <a:r>
              <a:rPr lang="nl-NL"/>
              <a:t>Titel artikel</a:t>
            </a:r>
          </a:p>
        </p:txBody>
      </p:sp>
      <p:sp>
        <p:nvSpPr>
          <p:cNvPr id="3" name="Tijdelijke aanduiding voor voettekst 2">
            <a:extLst>
              <a:ext uri="{FF2B5EF4-FFF2-40B4-BE49-F238E27FC236}">
                <a16:creationId xmlns:a16="http://schemas.microsoft.com/office/drawing/2014/main" id="{CD03445C-B66D-60BD-CC4B-79C31030F110}"/>
              </a:ext>
            </a:extLst>
          </p:cNvPr>
          <p:cNvSpPr>
            <a:spLocks noGrp="1"/>
          </p:cNvSpPr>
          <p:nvPr>
            <p:ph type="ftr" sz="quarter" idx="13"/>
          </p:nvPr>
        </p:nvSpPr>
        <p:spPr/>
        <p:txBody>
          <a:bodyPr/>
          <a:lstStyle/>
          <a:p>
            <a:endParaRPr lang="nl-NL"/>
          </a:p>
        </p:txBody>
      </p:sp>
      <p:sp>
        <p:nvSpPr>
          <p:cNvPr id="6" name="Tijdelijke aanduiding voor tekst 4">
            <a:extLst>
              <a:ext uri="{FF2B5EF4-FFF2-40B4-BE49-F238E27FC236}">
                <a16:creationId xmlns:a16="http://schemas.microsoft.com/office/drawing/2014/main" id="{42669FEF-558B-A9A9-E73A-6888A005F465}"/>
              </a:ext>
            </a:extLst>
          </p:cNvPr>
          <p:cNvSpPr>
            <a:spLocks noGrp="1"/>
          </p:cNvSpPr>
          <p:nvPr>
            <p:ph type="body" sz="quarter" idx="14"/>
          </p:nvPr>
        </p:nvSpPr>
        <p:spPr>
          <a:xfrm>
            <a:off x="4951413" y="6078538"/>
            <a:ext cx="13843000" cy="2519362"/>
          </a:xfrm>
          <a:prstGeom prst="rect">
            <a:avLst/>
          </a:prstGeom>
        </p:spPr>
        <p:txBody>
          <a:bodyPr/>
          <a:lstStyle>
            <a:lvl1pPr>
              <a:defRPr sz="3200">
                <a:solidFill>
                  <a:schemeClr val="tx1"/>
                </a:solidFill>
                <a:latin typeface="+mn-lt"/>
              </a:defRPr>
            </a:lvl1pPr>
            <a:lvl2pPr>
              <a:defRPr sz="3200">
                <a:solidFill>
                  <a:schemeClr val="tx1"/>
                </a:solidFill>
                <a:latin typeface="+mn-lt"/>
              </a:defRPr>
            </a:lvl2pPr>
            <a:lvl3pPr>
              <a:defRPr sz="3200">
                <a:solidFill>
                  <a:schemeClr val="tx1"/>
                </a:solidFill>
                <a:latin typeface="+mn-lt"/>
              </a:defRPr>
            </a:lvl3pPr>
            <a:lvl4pPr>
              <a:defRPr sz="3200">
                <a:solidFill>
                  <a:schemeClr val="tx1"/>
                </a:solidFill>
                <a:latin typeface="+mn-lt"/>
              </a:defRPr>
            </a:lvl4pPr>
            <a:lvl5pPr>
              <a:defRPr sz="3200">
                <a:solidFill>
                  <a:schemeClr val="tx1"/>
                </a:solidFill>
                <a:latin typeface="+mn-lt"/>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Tree>
    <p:extLst>
      <p:ext uri="{BB962C8B-B14F-4D97-AF65-F5344CB8AC3E}">
        <p14:creationId xmlns:p14="http://schemas.microsoft.com/office/powerpoint/2010/main" val="2984707640"/>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matchingName="Krantenkop" preserve="1" userDrawn="1">
  <p:cSld name="1_Krantenkop">
    <p:bg>
      <p:bgPr>
        <a:solidFill>
          <a:srgbClr val="E5F4E0"/>
        </a:solidFill>
        <a:effectLst/>
      </p:bgPr>
    </p:bg>
    <p:spTree>
      <p:nvGrpSpPr>
        <p:cNvPr id="1" name="Shape 111"/>
        <p:cNvGrpSpPr/>
        <p:nvPr/>
      </p:nvGrpSpPr>
      <p:grpSpPr>
        <a:xfrm>
          <a:off x="0" y="0"/>
          <a:ext cx="0" cy="0"/>
          <a:chOff x="0" y="0"/>
          <a:chExt cx="0" cy="0"/>
        </a:xfrm>
      </p:grpSpPr>
      <p:sp>
        <p:nvSpPr>
          <p:cNvPr id="112" name="Google Shape;112;p52"/>
          <p:cNvSpPr/>
          <p:nvPr/>
        </p:nvSpPr>
        <p:spPr>
          <a:xfrm>
            <a:off x="809407" y="365747"/>
            <a:ext cx="16545970" cy="5531777"/>
          </a:xfrm>
          <a:prstGeom prst="rect">
            <a:avLst/>
          </a:prstGeom>
          <a:solidFill>
            <a:srgbClr val="FFFFFF"/>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114" name="Google Shape;114;p52"/>
          <p:cNvSpPr txBox="1">
            <a:spLocks noGrp="1"/>
          </p:cNvSpPr>
          <p:nvPr>
            <p:ph type="body" idx="2" hasCustomPrompt="1"/>
          </p:nvPr>
        </p:nvSpPr>
        <p:spPr>
          <a:xfrm>
            <a:off x="1841218" y="1082681"/>
            <a:ext cx="6582173" cy="441146"/>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1800"/>
              <a:buNone/>
              <a:defRPr sz="220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 - datum</a:t>
            </a:r>
            <a:endParaRPr/>
          </a:p>
        </p:txBody>
      </p:sp>
      <p:sp>
        <p:nvSpPr>
          <p:cNvPr id="2" name="Titel 1">
            <a:extLst>
              <a:ext uri="{FF2B5EF4-FFF2-40B4-BE49-F238E27FC236}">
                <a16:creationId xmlns:a16="http://schemas.microsoft.com/office/drawing/2014/main" id="{F3FA83A0-C8EE-EC05-46C9-D18922C497E0}"/>
              </a:ext>
            </a:extLst>
          </p:cNvPr>
          <p:cNvSpPr>
            <a:spLocks noGrp="1"/>
          </p:cNvSpPr>
          <p:nvPr>
            <p:ph type="title" hasCustomPrompt="1"/>
          </p:nvPr>
        </p:nvSpPr>
        <p:spPr>
          <a:xfrm>
            <a:off x="1841218" y="1873958"/>
            <a:ext cx="11647006" cy="933838"/>
          </a:xfrm>
        </p:spPr>
        <p:txBody>
          <a:bodyPr/>
          <a:lstStyle>
            <a:lvl1pPr>
              <a:defRPr/>
            </a:lvl1pPr>
          </a:lstStyle>
          <a:p>
            <a:r>
              <a:rPr lang="nl-NL"/>
              <a:t>Titel artikel</a:t>
            </a:r>
          </a:p>
        </p:txBody>
      </p:sp>
      <p:sp>
        <p:nvSpPr>
          <p:cNvPr id="3" name="Tijdelijke aanduiding voor voettekst 2">
            <a:extLst>
              <a:ext uri="{FF2B5EF4-FFF2-40B4-BE49-F238E27FC236}">
                <a16:creationId xmlns:a16="http://schemas.microsoft.com/office/drawing/2014/main" id="{CD03445C-B66D-60BD-CC4B-79C31030F110}"/>
              </a:ext>
            </a:extLst>
          </p:cNvPr>
          <p:cNvSpPr>
            <a:spLocks noGrp="1"/>
          </p:cNvSpPr>
          <p:nvPr>
            <p:ph type="ftr" sz="quarter" idx="13"/>
          </p:nvPr>
        </p:nvSpPr>
        <p:spPr/>
        <p:txBody>
          <a:bodyPr/>
          <a:lstStyle/>
          <a:p>
            <a:endParaRPr lang="nl-NL"/>
          </a:p>
        </p:txBody>
      </p:sp>
      <p:sp>
        <p:nvSpPr>
          <p:cNvPr id="6" name="Tijdelijke aanduiding voor tekst 4">
            <a:extLst>
              <a:ext uri="{FF2B5EF4-FFF2-40B4-BE49-F238E27FC236}">
                <a16:creationId xmlns:a16="http://schemas.microsoft.com/office/drawing/2014/main" id="{42669FEF-558B-A9A9-E73A-6888A005F465}"/>
              </a:ext>
            </a:extLst>
          </p:cNvPr>
          <p:cNvSpPr>
            <a:spLocks noGrp="1"/>
          </p:cNvSpPr>
          <p:nvPr>
            <p:ph type="body" sz="quarter" idx="14"/>
          </p:nvPr>
        </p:nvSpPr>
        <p:spPr>
          <a:xfrm>
            <a:off x="1841805" y="2923297"/>
            <a:ext cx="13843000" cy="2519362"/>
          </a:xfrm>
          <a:prstGeom prst="rect">
            <a:avLst/>
          </a:prstGeom>
        </p:spPr>
        <p:txBody>
          <a:bodyPr/>
          <a:lstStyle>
            <a:lvl1pPr>
              <a:defRPr sz="3200">
                <a:solidFill>
                  <a:schemeClr val="tx1"/>
                </a:solidFill>
                <a:latin typeface="+mn-lt"/>
              </a:defRPr>
            </a:lvl1pPr>
            <a:lvl2pPr>
              <a:defRPr sz="3200">
                <a:solidFill>
                  <a:schemeClr val="tx1"/>
                </a:solidFill>
                <a:latin typeface="+mn-lt"/>
              </a:defRPr>
            </a:lvl2pPr>
            <a:lvl3pPr>
              <a:defRPr sz="3200">
                <a:solidFill>
                  <a:schemeClr val="tx1"/>
                </a:solidFill>
                <a:latin typeface="+mn-lt"/>
              </a:defRPr>
            </a:lvl3pPr>
            <a:lvl4pPr>
              <a:defRPr sz="3200">
                <a:solidFill>
                  <a:schemeClr val="tx1"/>
                </a:solidFill>
                <a:latin typeface="+mn-lt"/>
              </a:defRPr>
            </a:lvl4pPr>
            <a:lvl5pPr>
              <a:defRPr sz="3200">
                <a:solidFill>
                  <a:schemeClr val="tx1"/>
                </a:solidFill>
                <a:latin typeface="+mn-lt"/>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5" name="Google Shape;112;p52">
            <a:extLst>
              <a:ext uri="{FF2B5EF4-FFF2-40B4-BE49-F238E27FC236}">
                <a16:creationId xmlns:a16="http://schemas.microsoft.com/office/drawing/2014/main" id="{CFC69BE8-8CCC-9121-BC22-6402EA07626A}"/>
              </a:ext>
            </a:extLst>
          </p:cNvPr>
          <p:cNvSpPr/>
          <p:nvPr userDrawn="1"/>
        </p:nvSpPr>
        <p:spPr>
          <a:xfrm>
            <a:off x="6950802" y="6208394"/>
            <a:ext cx="16545970" cy="5531777"/>
          </a:xfrm>
          <a:prstGeom prst="rect">
            <a:avLst/>
          </a:prstGeom>
          <a:solidFill>
            <a:srgbClr val="FFFFFF"/>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1" i="0" u="none" strike="noStrike" cap="none">
              <a:solidFill>
                <a:srgbClr val="37001E"/>
              </a:solidFill>
              <a:latin typeface="DM Sans"/>
              <a:ea typeface="DM Sans"/>
              <a:cs typeface="DM Sans"/>
              <a:sym typeface="DM Sans"/>
            </a:endParaRPr>
          </a:p>
        </p:txBody>
      </p:sp>
      <p:sp>
        <p:nvSpPr>
          <p:cNvPr id="7" name="Google Shape;114;p52">
            <a:extLst>
              <a:ext uri="{FF2B5EF4-FFF2-40B4-BE49-F238E27FC236}">
                <a16:creationId xmlns:a16="http://schemas.microsoft.com/office/drawing/2014/main" id="{CE5C0D2F-58DB-04F5-6593-115047FAB7ED}"/>
              </a:ext>
            </a:extLst>
          </p:cNvPr>
          <p:cNvSpPr txBox="1">
            <a:spLocks noGrp="1"/>
          </p:cNvSpPr>
          <p:nvPr>
            <p:ph type="body" idx="15" hasCustomPrompt="1"/>
          </p:nvPr>
        </p:nvSpPr>
        <p:spPr>
          <a:xfrm>
            <a:off x="7982613" y="6925328"/>
            <a:ext cx="6582173" cy="441146"/>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1800"/>
              <a:buNone/>
              <a:defRPr sz="2200" b="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 - datum</a:t>
            </a:r>
            <a:endParaRPr/>
          </a:p>
        </p:txBody>
      </p:sp>
      <p:sp>
        <p:nvSpPr>
          <p:cNvPr id="9" name="Tijdelijke aanduiding voor tekst 4">
            <a:extLst>
              <a:ext uri="{FF2B5EF4-FFF2-40B4-BE49-F238E27FC236}">
                <a16:creationId xmlns:a16="http://schemas.microsoft.com/office/drawing/2014/main" id="{978B54BB-8142-7C4F-E878-F7092EEA5857}"/>
              </a:ext>
            </a:extLst>
          </p:cNvPr>
          <p:cNvSpPr>
            <a:spLocks noGrp="1"/>
          </p:cNvSpPr>
          <p:nvPr>
            <p:ph type="body" sz="quarter" idx="16"/>
          </p:nvPr>
        </p:nvSpPr>
        <p:spPr>
          <a:xfrm>
            <a:off x="7983200" y="8765944"/>
            <a:ext cx="13843000" cy="2519362"/>
          </a:xfrm>
          <a:prstGeom prst="rect">
            <a:avLst/>
          </a:prstGeom>
        </p:spPr>
        <p:txBody>
          <a:bodyPr/>
          <a:lstStyle>
            <a:lvl1pPr>
              <a:defRPr sz="3200" b="0">
                <a:solidFill>
                  <a:schemeClr val="tx1"/>
                </a:solidFill>
                <a:latin typeface="+mn-lt"/>
              </a:defRPr>
            </a:lvl1pPr>
            <a:lvl2pPr>
              <a:defRPr sz="3200" b="0">
                <a:solidFill>
                  <a:schemeClr val="tx1"/>
                </a:solidFill>
                <a:latin typeface="+mn-lt"/>
              </a:defRPr>
            </a:lvl2pPr>
            <a:lvl3pPr>
              <a:defRPr sz="3200" b="0">
                <a:solidFill>
                  <a:schemeClr val="tx1"/>
                </a:solidFill>
                <a:latin typeface="+mn-lt"/>
              </a:defRPr>
            </a:lvl3pPr>
            <a:lvl4pPr>
              <a:defRPr sz="3200" b="0">
                <a:solidFill>
                  <a:schemeClr val="tx1"/>
                </a:solidFill>
                <a:latin typeface="+mn-lt"/>
              </a:defRPr>
            </a:lvl4pPr>
            <a:lvl5pPr>
              <a:defRPr sz="3200" b="0">
                <a:solidFill>
                  <a:schemeClr val="tx1"/>
                </a:solidFill>
                <a:latin typeface="+mn-lt"/>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14" name="Tijdelijke aanduiding voor tekst 12">
            <a:extLst>
              <a:ext uri="{FF2B5EF4-FFF2-40B4-BE49-F238E27FC236}">
                <a16:creationId xmlns:a16="http://schemas.microsoft.com/office/drawing/2014/main" id="{CFB19770-CC14-98CE-8204-BC2DE2002C20}"/>
              </a:ext>
            </a:extLst>
          </p:cNvPr>
          <p:cNvSpPr>
            <a:spLocks noGrp="1"/>
          </p:cNvSpPr>
          <p:nvPr>
            <p:ph type="body" sz="quarter" idx="17" hasCustomPrompt="1"/>
          </p:nvPr>
        </p:nvSpPr>
        <p:spPr>
          <a:xfrm>
            <a:off x="7982613" y="7564874"/>
            <a:ext cx="11647488" cy="935038"/>
          </a:xfrm>
          <a:prstGeom prst="rect">
            <a:avLst/>
          </a:prstGeom>
        </p:spPr>
        <p:txBody>
          <a:bodyPr/>
          <a:lstStyle>
            <a:lvl1pPr>
              <a:defRPr sz="6000">
                <a:solidFill>
                  <a:srgbClr val="38001E"/>
                </a:solidFill>
                <a:latin typeface="+mj-lt"/>
              </a:defRPr>
            </a:lvl1pPr>
            <a:lvl2pPr>
              <a:defRPr sz="6000">
                <a:latin typeface="+mj-lt"/>
              </a:defRPr>
            </a:lvl2pPr>
            <a:lvl3pPr>
              <a:defRPr sz="6000">
                <a:latin typeface="+mj-lt"/>
              </a:defRPr>
            </a:lvl3pPr>
            <a:lvl4pPr>
              <a:defRPr sz="6000">
                <a:latin typeface="+mj-lt"/>
              </a:defRPr>
            </a:lvl4pPr>
            <a:lvl5pPr>
              <a:defRPr sz="6000">
                <a:latin typeface="+mj-lt"/>
              </a:defRPr>
            </a:lvl5pPr>
          </a:lstStyle>
          <a:p>
            <a:pPr lvl="0"/>
            <a:r>
              <a:rPr lang="nl-NL"/>
              <a:t>Titel artikel</a:t>
            </a:r>
          </a:p>
        </p:txBody>
      </p:sp>
    </p:spTree>
    <p:extLst>
      <p:ext uri="{BB962C8B-B14F-4D97-AF65-F5344CB8AC3E}">
        <p14:creationId xmlns:p14="http://schemas.microsoft.com/office/powerpoint/2010/main" val="3860615408"/>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matchingName="Foto met bron" preserve="1" userDrawn="1">
  <p:cSld name="Foto met bron">
    <p:spTree>
      <p:nvGrpSpPr>
        <p:cNvPr id="1" name="Shape 120"/>
        <p:cNvGrpSpPr/>
        <p:nvPr/>
      </p:nvGrpSpPr>
      <p:grpSpPr>
        <a:xfrm>
          <a:off x="0" y="0"/>
          <a:ext cx="0" cy="0"/>
          <a:chOff x="0" y="0"/>
          <a:chExt cx="0" cy="0"/>
        </a:xfrm>
      </p:grpSpPr>
      <p:sp>
        <p:nvSpPr>
          <p:cNvPr id="121" name="Google Shape;121;p54"/>
          <p:cNvSpPr>
            <a:spLocks noGrp="1"/>
          </p:cNvSpPr>
          <p:nvPr>
            <p:ph type="pic" idx="2"/>
          </p:nvPr>
        </p:nvSpPr>
        <p:spPr>
          <a:xfrm>
            <a:off x="0" y="0"/>
            <a:ext cx="24384001" cy="13716001"/>
          </a:xfrm>
          <a:prstGeom prst="rect">
            <a:avLst/>
          </a:prstGeom>
          <a:noFill/>
          <a:ln>
            <a:noFill/>
          </a:ln>
        </p:spPr>
      </p:sp>
      <p:sp>
        <p:nvSpPr>
          <p:cNvPr id="122" name="Google Shape;122;p54"/>
          <p:cNvSpPr/>
          <p:nvPr userDrawn="1"/>
        </p:nvSpPr>
        <p:spPr>
          <a:xfrm>
            <a:off x="-3109" y="6860592"/>
            <a:ext cx="24390218" cy="6858001"/>
          </a:xfrm>
          <a:prstGeom prst="rect">
            <a:avLst/>
          </a:prstGeom>
          <a:gradFill>
            <a:gsLst>
              <a:gs pos="0">
                <a:srgbClr val="38001E">
                  <a:alpha val="0"/>
                </a:srgbClr>
              </a:gs>
              <a:gs pos="100000">
                <a:srgbClr val="38001E">
                  <a:alpha val="49803"/>
                </a:srgbClr>
              </a:gs>
            </a:gsLst>
            <a:lin ang="5400000" scaled="0"/>
          </a:gra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38001E"/>
              </a:buClr>
              <a:buSzPts val="3600"/>
              <a:buFont typeface="Helvetica Neue"/>
              <a:buNone/>
            </a:pPr>
            <a:endParaRPr sz="3600" b="0" i="0" u="none" strike="noStrike" cap="none">
              <a:solidFill>
                <a:srgbClr val="37001E"/>
              </a:solidFill>
              <a:latin typeface="DM Sans"/>
              <a:ea typeface="DM Sans"/>
              <a:cs typeface="DM Sans"/>
              <a:sym typeface="DM Sans"/>
            </a:endParaRPr>
          </a:p>
        </p:txBody>
      </p:sp>
    </p:spTree>
    <p:extLst>
      <p:ext uri="{BB962C8B-B14F-4D97-AF65-F5344CB8AC3E}">
        <p14:creationId xmlns:p14="http://schemas.microsoft.com/office/powerpoint/2010/main" val="3063085711"/>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matchingName="Foto met bron" preserve="1" userDrawn="1">
  <p:cSld name="1_Foto met bron">
    <p:bg>
      <p:bgPr>
        <a:solidFill>
          <a:srgbClr val="E5F4E0"/>
        </a:solidFill>
        <a:effectLst/>
      </p:bgPr>
    </p:bg>
    <p:spTree>
      <p:nvGrpSpPr>
        <p:cNvPr id="1" name="Shape 120"/>
        <p:cNvGrpSpPr/>
        <p:nvPr/>
      </p:nvGrpSpPr>
      <p:grpSpPr>
        <a:xfrm>
          <a:off x="0" y="0"/>
          <a:ext cx="0" cy="0"/>
          <a:chOff x="0" y="0"/>
          <a:chExt cx="0" cy="0"/>
        </a:xfrm>
      </p:grpSpPr>
      <p:sp>
        <p:nvSpPr>
          <p:cNvPr id="121" name="Google Shape;121;p54"/>
          <p:cNvSpPr>
            <a:spLocks noGrp="1"/>
          </p:cNvSpPr>
          <p:nvPr>
            <p:ph type="pic" idx="2"/>
          </p:nvPr>
        </p:nvSpPr>
        <p:spPr>
          <a:xfrm>
            <a:off x="0" y="0"/>
            <a:ext cx="24384001" cy="13716001"/>
          </a:xfrm>
          <a:prstGeom prst="rect">
            <a:avLst/>
          </a:prstGeom>
          <a:noFill/>
          <a:ln>
            <a:noFill/>
          </a:ln>
        </p:spPr>
      </p:sp>
      <p:sp>
        <p:nvSpPr>
          <p:cNvPr id="122" name="Google Shape;122;p54"/>
          <p:cNvSpPr/>
          <p:nvPr userDrawn="1"/>
        </p:nvSpPr>
        <p:spPr>
          <a:xfrm>
            <a:off x="-3109" y="6860592"/>
            <a:ext cx="24390218" cy="6858001"/>
          </a:xfrm>
          <a:prstGeom prst="rect">
            <a:avLst/>
          </a:prstGeom>
          <a:gradFill>
            <a:gsLst>
              <a:gs pos="0">
                <a:srgbClr val="38001E">
                  <a:alpha val="0"/>
                </a:srgbClr>
              </a:gs>
              <a:gs pos="100000">
                <a:srgbClr val="38001E">
                  <a:alpha val="49803"/>
                </a:srgbClr>
              </a:gs>
            </a:gsLst>
            <a:lin ang="5400000" scaled="0"/>
          </a:gra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38001E"/>
              </a:buClr>
              <a:buSzPts val="3600"/>
              <a:buFont typeface="Helvetica Neue"/>
              <a:buNone/>
            </a:pPr>
            <a:endParaRPr sz="3600" b="0" i="0" u="none" strike="noStrike" cap="none">
              <a:solidFill>
                <a:srgbClr val="37001E"/>
              </a:solidFill>
              <a:latin typeface="DM Sans"/>
              <a:ea typeface="DM Sans"/>
              <a:cs typeface="DM Sans"/>
              <a:sym typeface="DM Sans"/>
            </a:endParaRPr>
          </a:p>
        </p:txBody>
      </p:sp>
    </p:spTree>
    <p:extLst>
      <p:ext uri="{BB962C8B-B14F-4D97-AF65-F5344CB8AC3E}">
        <p14:creationId xmlns:p14="http://schemas.microsoft.com/office/powerpoint/2010/main" val="1455802736"/>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matchingName="Partners" preserve="1" userDrawn="1">
  <p:cSld name="Partners">
    <p:bg>
      <p:bgPr>
        <a:solidFill>
          <a:srgbClr val="FFFFFF"/>
        </a:solidFill>
        <a:effectLst/>
      </p:bgPr>
    </p:bg>
    <p:spTree>
      <p:nvGrpSpPr>
        <p:cNvPr id="1" name="Shape 126"/>
        <p:cNvGrpSpPr/>
        <p:nvPr/>
      </p:nvGrpSpPr>
      <p:grpSpPr>
        <a:xfrm>
          <a:off x="0" y="0"/>
          <a:ext cx="0" cy="0"/>
          <a:chOff x="0" y="0"/>
          <a:chExt cx="0" cy="0"/>
        </a:xfrm>
      </p:grpSpPr>
      <p:sp>
        <p:nvSpPr>
          <p:cNvPr id="127" name="Google Shape;127;p55"/>
          <p:cNvSpPr/>
          <p:nvPr/>
        </p:nvSpPr>
        <p:spPr>
          <a:xfrm>
            <a:off x="0" y="10363200"/>
            <a:ext cx="24384001" cy="3352800"/>
          </a:xfrm>
          <a:prstGeom prst="rect">
            <a:avLst/>
          </a:prstGeom>
          <a:solidFill>
            <a:srgbClr val="E5F4E0"/>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129" name="Google Shape;129;p55"/>
          <p:cNvSpPr txBox="1">
            <a:spLocks noGrp="1"/>
          </p:cNvSpPr>
          <p:nvPr>
            <p:ph type="body" idx="2"/>
          </p:nvPr>
        </p:nvSpPr>
        <p:spPr>
          <a:xfrm>
            <a:off x="1524000" y="11787465"/>
            <a:ext cx="9144000" cy="595035"/>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1800"/>
              <a:buNone/>
              <a:defRPr sz="320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pPr lvl="0"/>
            <a:r>
              <a:rPr lang="nl-NL"/>
              <a:t>Klikken om de tekststijl van het model te bewerken</a:t>
            </a:r>
          </a:p>
        </p:txBody>
      </p:sp>
      <p:sp>
        <p:nvSpPr>
          <p:cNvPr id="130" name="Google Shape;130;p55"/>
          <p:cNvSpPr>
            <a:spLocks noGrp="1"/>
          </p:cNvSpPr>
          <p:nvPr>
            <p:ph type="pic" idx="3"/>
          </p:nvPr>
        </p:nvSpPr>
        <p:spPr>
          <a:xfrm>
            <a:off x="20535896" y="11738323"/>
            <a:ext cx="2324103" cy="589854"/>
          </a:xfrm>
          <a:prstGeom prst="rect">
            <a:avLst/>
          </a:prstGeom>
          <a:noFill/>
          <a:ln>
            <a:noFill/>
          </a:ln>
        </p:spPr>
      </p:sp>
      <p:sp>
        <p:nvSpPr>
          <p:cNvPr id="2" name="Titel 1">
            <a:extLst>
              <a:ext uri="{FF2B5EF4-FFF2-40B4-BE49-F238E27FC236}">
                <a16:creationId xmlns:a16="http://schemas.microsoft.com/office/drawing/2014/main" id="{74801B7B-F701-07E1-64E4-53962CAE0129}"/>
              </a:ext>
            </a:extLst>
          </p:cNvPr>
          <p:cNvSpPr>
            <a:spLocks noGrp="1"/>
          </p:cNvSpPr>
          <p:nvPr>
            <p:ph type="title"/>
          </p:nvPr>
        </p:nvSpPr>
        <p:spPr/>
        <p:txBody>
          <a:bodyPr/>
          <a:lstStyle/>
          <a:p>
            <a:r>
              <a:rPr lang="nl-NL"/>
              <a:t>Klik om stijl te bewerken</a:t>
            </a:r>
          </a:p>
        </p:txBody>
      </p:sp>
    </p:spTree>
    <p:extLst>
      <p:ext uri="{BB962C8B-B14F-4D97-AF65-F5344CB8AC3E}">
        <p14:creationId xmlns:p14="http://schemas.microsoft.com/office/powerpoint/2010/main" val="144020869"/>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matchingName="Voorblad" preserve="1" userDrawn="1">
  <p:cSld name="1_Voorblad">
    <p:bg>
      <p:bgPr>
        <a:solidFill>
          <a:srgbClr val="38001E"/>
        </a:solidFill>
        <a:effectLst/>
      </p:bgPr>
    </p:bg>
    <p:spTree>
      <p:nvGrpSpPr>
        <p:cNvPr id="1" name="Shape 9"/>
        <p:cNvGrpSpPr/>
        <p:nvPr/>
      </p:nvGrpSpPr>
      <p:grpSpPr>
        <a:xfrm>
          <a:off x="0" y="0"/>
          <a:ext cx="0" cy="0"/>
          <a:chOff x="0" y="0"/>
          <a:chExt cx="0" cy="0"/>
        </a:xfrm>
      </p:grpSpPr>
      <p:sp>
        <p:nvSpPr>
          <p:cNvPr id="10" name="Google Shape;10;p36"/>
          <p:cNvSpPr txBox="1">
            <a:spLocks noGrp="1"/>
          </p:cNvSpPr>
          <p:nvPr>
            <p:ph type="body" idx="1" hasCustomPrompt="1"/>
          </p:nvPr>
        </p:nvSpPr>
        <p:spPr>
          <a:xfrm>
            <a:off x="1871694" y="1387759"/>
            <a:ext cx="13692156" cy="1998496"/>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E5F4E0"/>
              </a:buClr>
              <a:buSzPts val="15400"/>
              <a:buFont typeface="Arial"/>
              <a:buNone/>
              <a:defRPr sz="15400">
                <a:solidFill>
                  <a:srgbClr val="E5F4E0"/>
                </a:solidFill>
                <a:latin typeface="Criteria CF Bold" panose="00000800000000000000" pitchFamily="50" charset="0"/>
                <a:ea typeface="Criteria CF Bold" panose="00000800000000000000" pitchFamily="50" charset="0"/>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Afsluiting</a:t>
            </a:r>
            <a:endParaRPr/>
          </a:p>
        </p:txBody>
      </p:sp>
      <p:pic>
        <p:nvPicPr>
          <p:cNvPr id="13" name="Google Shape;13;p36" descr="den_pattern_softsaw_pistache_on_maroon_small.gif"/>
          <p:cNvPicPr preferRelativeResize="0">
            <a:picLocks/>
          </p:cNvPicPr>
          <p:nvPr/>
        </p:nvPicPr>
        <p:blipFill rotWithShape="1">
          <a:blip r:embed="rId4">
            <a:alphaModFix/>
          </a:blip>
          <a:srcRect/>
          <a:stretch/>
        </p:blipFill>
        <p:spPr>
          <a:xfrm>
            <a:off x="1871662" y="6858000"/>
            <a:ext cx="3378200" cy="1092201"/>
          </a:xfrm>
          <a:prstGeom prst="rect">
            <a:avLst/>
          </a:prstGeom>
          <a:noFill/>
          <a:ln>
            <a:noFill/>
          </a:ln>
        </p:spPr>
      </p:pic>
      <p:sp>
        <p:nvSpPr>
          <p:cNvPr id="19" name="Tijdelijke aanduiding voor tekst 18">
            <a:extLst>
              <a:ext uri="{FF2B5EF4-FFF2-40B4-BE49-F238E27FC236}">
                <a16:creationId xmlns:a16="http://schemas.microsoft.com/office/drawing/2014/main" id="{6F9C2F42-02AF-C0F7-7999-190951FD9702}"/>
              </a:ext>
            </a:extLst>
          </p:cNvPr>
          <p:cNvSpPr>
            <a:spLocks noGrp="1"/>
          </p:cNvSpPr>
          <p:nvPr>
            <p:ph type="body" sz="quarter" idx="14" hasCustomPrompt="1"/>
          </p:nvPr>
        </p:nvSpPr>
        <p:spPr>
          <a:xfrm>
            <a:off x="12315560" y="10680098"/>
            <a:ext cx="10342563" cy="657225"/>
          </a:xfrm>
          <a:prstGeom prst="rect">
            <a:avLst/>
          </a:prstGeom>
        </p:spPr>
        <p:txBody>
          <a:bodyPr/>
          <a:lstStyle>
            <a:lvl1pPr algn="r">
              <a:defRPr sz="3600" b="1">
                <a:solidFill>
                  <a:srgbClr val="E5F4E0"/>
                </a:solidFill>
                <a:latin typeface="+mn-lt"/>
              </a:defRPr>
            </a:lvl1pPr>
          </a:lstStyle>
          <a:p>
            <a:pPr lvl="0"/>
            <a:r>
              <a:rPr lang="nl-NL"/>
              <a:t>Naam</a:t>
            </a:r>
          </a:p>
        </p:txBody>
      </p:sp>
      <p:sp>
        <p:nvSpPr>
          <p:cNvPr id="21" name="Tijdelijke aanduiding voor tekst 20">
            <a:extLst>
              <a:ext uri="{FF2B5EF4-FFF2-40B4-BE49-F238E27FC236}">
                <a16:creationId xmlns:a16="http://schemas.microsoft.com/office/drawing/2014/main" id="{52E63A04-56A8-03F0-E5F7-01008FBC7180}"/>
              </a:ext>
            </a:extLst>
          </p:cNvPr>
          <p:cNvSpPr>
            <a:spLocks noGrp="1"/>
          </p:cNvSpPr>
          <p:nvPr>
            <p:ph type="body" sz="quarter" idx="15" hasCustomPrompt="1"/>
          </p:nvPr>
        </p:nvSpPr>
        <p:spPr>
          <a:xfrm>
            <a:off x="12315560" y="11337323"/>
            <a:ext cx="10342562" cy="1056498"/>
          </a:xfrm>
          <a:prstGeom prst="rect">
            <a:avLst/>
          </a:prstGeom>
        </p:spPr>
        <p:txBody>
          <a:bodyPr/>
          <a:lstStyle>
            <a:lvl1pPr algn="r">
              <a:defRPr sz="3600">
                <a:solidFill>
                  <a:srgbClr val="E5F4E0"/>
                </a:solidFill>
                <a:latin typeface="+mn-lt"/>
              </a:defRPr>
            </a:lvl1pPr>
            <a:lvl2pPr>
              <a:defRPr sz="3600">
                <a:solidFill>
                  <a:srgbClr val="E5F4E0"/>
                </a:solidFill>
                <a:latin typeface="+mn-lt"/>
              </a:defRPr>
            </a:lvl2pPr>
            <a:lvl3pPr>
              <a:defRPr sz="3600">
                <a:solidFill>
                  <a:srgbClr val="E5F4E0"/>
                </a:solidFill>
                <a:latin typeface="+mn-lt"/>
              </a:defRPr>
            </a:lvl3pPr>
            <a:lvl4pPr>
              <a:defRPr sz="3600">
                <a:solidFill>
                  <a:srgbClr val="E5F4E0"/>
                </a:solidFill>
                <a:latin typeface="+mn-lt"/>
              </a:defRPr>
            </a:lvl4pPr>
            <a:lvl5pPr>
              <a:defRPr sz="3600">
                <a:solidFill>
                  <a:srgbClr val="E5F4E0"/>
                </a:solidFill>
                <a:latin typeface="+mn-lt"/>
              </a:defRPr>
            </a:lvl5pPr>
          </a:lstStyle>
          <a:p>
            <a:pPr lvl="0"/>
            <a:r>
              <a:rPr lang="nl-NL"/>
              <a:t>E-mailadres</a:t>
            </a:r>
          </a:p>
          <a:p>
            <a:pPr lvl="0"/>
            <a:r>
              <a:rPr lang="nl-NL"/>
              <a:t>den.nl</a:t>
            </a:r>
          </a:p>
        </p:txBody>
      </p:sp>
      <p:pic>
        <p:nvPicPr>
          <p:cNvPr id="2" name="den_logo_loop_01">
            <a:hlinkClick r:id="" action="ppaction://media"/>
            <a:extLst>
              <a:ext uri="{FF2B5EF4-FFF2-40B4-BE49-F238E27FC236}">
                <a16:creationId xmlns:a16="http://schemas.microsoft.com/office/drawing/2014/main" id="{97A78132-258A-9DF0-AE34-09D4482C7510}"/>
              </a:ext>
            </a:extLst>
          </p:cNvPr>
          <p:cNvPicPr>
            <a:picLocks noChangeAspect="1"/>
          </p:cNvPicPr>
          <p:nvPr userDrawn="1">
            <a:videoFile r:link="rId2"/>
            <p:extLst>
              <p:ext uri="{DAA4B4D4-6D71-4841-9C94-3DE7FCFB9230}">
                <p14:media xmlns:p14="http://schemas.microsoft.com/office/powerpoint/2010/main" r:embed="rId1"/>
              </p:ext>
            </p:extLst>
          </p:nvPr>
        </p:nvPicPr>
        <p:blipFill rotWithShape="1">
          <a:blip r:embed="rId5"/>
          <a:srcRect l="28124" t="40428" r="28375" b="39167"/>
          <a:stretch/>
        </p:blipFill>
        <p:spPr>
          <a:xfrm>
            <a:off x="1871662" y="11300318"/>
            <a:ext cx="5303572" cy="1399398"/>
          </a:xfrm>
          <a:prstGeom prst="rect">
            <a:avLst/>
          </a:prstGeom>
        </p:spPr>
      </p:pic>
    </p:spTree>
    <p:extLst>
      <p:ext uri="{BB962C8B-B14F-4D97-AF65-F5344CB8AC3E}">
        <p14:creationId xmlns:p14="http://schemas.microsoft.com/office/powerpoint/2010/main" val="2241046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86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Layout>
</file>

<file path=ppt/slideLayouts/slideLayout152.xml><?xml version="1.0" encoding="utf-8"?>
<p:sldLayout xmlns:a="http://schemas.openxmlformats.org/drawingml/2006/main" xmlns:r="http://schemas.openxmlformats.org/officeDocument/2006/relationships" xmlns:p="http://schemas.openxmlformats.org/presentationml/2006/main" matchingName="Animaties op roze" preserve="1">
  <p:cSld name="Animaties op roze">
    <p:bg>
      <p:bgPr>
        <a:solidFill>
          <a:srgbClr val="FFD3E2"/>
        </a:solidFill>
        <a:effectLst/>
      </p:bgPr>
    </p:bg>
    <p:spTree>
      <p:nvGrpSpPr>
        <p:cNvPr id="1" name="Shape 169"/>
        <p:cNvGrpSpPr/>
        <p:nvPr/>
      </p:nvGrpSpPr>
      <p:grpSpPr>
        <a:xfrm>
          <a:off x="0" y="0"/>
          <a:ext cx="0" cy="0"/>
          <a:chOff x="0" y="0"/>
          <a:chExt cx="0" cy="0"/>
        </a:xfrm>
      </p:grpSpPr>
      <p:sp>
        <p:nvSpPr>
          <p:cNvPr id="170" name="Google Shape;170;p61"/>
          <p:cNvSpPr/>
          <p:nvPr/>
        </p:nvSpPr>
        <p:spPr>
          <a:xfrm>
            <a:off x="-3508" y="0"/>
            <a:ext cx="7366001" cy="13716001"/>
          </a:xfrm>
          <a:prstGeom prst="rect">
            <a:avLst/>
          </a:prstGeom>
          <a:solidFill>
            <a:srgbClr val="FFFFFF"/>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171" name="Google Shape;171;p61"/>
          <p:cNvSpPr txBox="1"/>
          <p:nvPr/>
        </p:nvSpPr>
        <p:spPr>
          <a:xfrm>
            <a:off x="8907494" y="1400459"/>
            <a:ext cx="1901528" cy="7686207"/>
          </a:xfrm>
          <a:prstGeom prst="rect">
            <a:avLst/>
          </a:prstGeom>
          <a:noFill/>
          <a:ln>
            <a:noFill/>
          </a:ln>
        </p:spPr>
        <p:txBody>
          <a:bodyPr spcFirstLastPara="1" wrap="square" lIns="50800" tIns="50800" rIns="50800" bIns="50800" anchor="t" anchorCtr="0">
            <a:spAutoFit/>
          </a:bodyPr>
          <a:lstStyle/>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1.</a:t>
            </a:r>
            <a:endParaRPr>
              <a:latin typeface="Criteria CF Bold" panose="00000800000000000000" pitchFamily="50" charset="0"/>
            </a:endParaRPr>
          </a:p>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2.</a:t>
            </a:r>
            <a:endParaRPr>
              <a:latin typeface="Criteria CF Bold" panose="00000800000000000000" pitchFamily="50" charset="0"/>
            </a:endParaRPr>
          </a:p>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3.</a:t>
            </a:r>
            <a:endParaRPr>
              <a:latin typeface="Criteria CF Bold" panose="00000800000000000000" pitchFamily="50" charset="0"/>
            </a:endParaRPr>
          </a:p>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4.</a:t>
            </a:r>
            <a:endParaRPr>
              <a:latin typeface="Criteria CF Bold" panose="00000800000000000000" pitchFamily="50" charset="0"/>
            </a:endParaRPr>
          </a:p>
        </p:txBody>
      </p:sp>
      <p:sp>
        <p:nvSpPr>
          <p:cNvPr id="172" name="Google Shape;172;p61"/>
          <p:cNvSpPr>
            <a:spLocks noGrp="1"/>
          </p:cNvSpPr>
          <p:nvPr>
            <p:ph type="pic" idx="2"/>
          </p:nvPr>
        </p:nvSpPr>
        <p:spPr>
          <a:xfrm>
            <a:off x="11290994" y="5441611"/>
            <a:ext cx="2785903" cy="1092201"/>
          </a:xfrm>
          <a:prstGeom prst="rect">
            <a:avLst/>
          </a:prstGeom>
          <a:noFill/>
          <a:ln>
            <a:noFill/>
          </a:ln>
        </p:spPr>
      </p:sp>
      <p:sp>
        <p:nvSpPr>
          <p:cNvPr id="173" name="Google Shape;173;p61"/>
          <p:cNvSpPr>
            <a:spLocks noGrp="1"/>
          </p:cNvSpPr>
          <p:nvPr>
            <p:ph type="pic" idx="3"/>
          </p:nvPr>
        </p:nvSpPr>
        <p:spPr>
          <a:xfrm>
            <a:off x="11290914" y="7315880"/>
            <a:ext cx="2785902" cy="1089036"/>
          </a:xfrm>
          <a:prstGeom prst="rect">
            <a:avLst/>
          </a:prstGeom>
          <a:noFill/>
          <a:ln>
            <a:noFill/>
          </a:ln>
        </p:spPr>
      </p:sp>
      <p:sp>
        <p:nvSpPr>
          <p:cNvPr id="174" name="Google Shape;174;p61"/>
          <p:cNvSpPr>
            <a:spLocks noGrp="1"/>
          </p:cNvSpPr>
          <p:nvPr>
            <p:ph type="pic" idx="4"/>
          </p:nvPr>
        </p:nvSpPr>
        <p:spPr>
          <a:xfrm>
            <a:off x="11290994" y="3569343"/>
            <a:ext cx="2785903" cy="1092201"/>
          </a:xfrm>
          <a:prstGeom prst="rect">
            <a:avLst/>
          </a:prstGeom>
          <a:noFill/>
          <a:ln>
            <a:noFill/>
          </a:ln>
        </p:spPr>
      </p:sp>
      <p:sp>
        <p:nvSpPr>
          <p:cNvPr id="175" name="Google Shape;175;p61"/>
          <p:cNvSpPr>
            <a:spLocks noGrp="1"/>
          </p:cNvSpPr>
          <p:nvPr>
            <p:ph type="pic" idx="5"/>
          </p:nvPr>
        </p:nvSpPr>
        <p:spPr>
          <a:xfrm>
            <a:off x="18362008" y="3579740"/>
            <a:ext cx="2785902" cy="1092201"/>
          </a:xfrm>
          <a:prstGeom prst="rect">
            <a:avLst/>
          </a:prstGeom>
          <a:noFill/>
          <a:ln>
            <a:noFill/>
          </a:ln>
        </p:spPr>
      </p:sp>
      <p:sp>
        <p:nvSpPr>
          <p:cNvPr id="176" name="Google Shape;176;p61"/>
          <p:cNvSpPr>
            <a:spLocks noGrp="1"/>
          </p:cNvSpPr>
          <p:nvPr>
            <p:ph type="pic" idx="6"/>
          </p:nvPr>
        </p:nvSpPr>
        <p:spPr>
          <a:xfrm>
            <a:off x="11290994" y="1676905"/>
            <a:ext cx="2785903" cy="1092201"/>
          </a:xfrm>
          <a:prstGeom prst="rect">
            <a:avLst/>
          </a:prstGeom>
          <a:noFill/>
          <a:ln>
            <a:noFill/>
          </a:ln>
        </p:spPr>
      </p:sp>
      <p:sp>
        <p:nvSpPr>
          <p:cNvPr id="177" name="Google Shape;177;p61"/>
          <p:cNvSpPr>
            <a:spLocks noGrp="1"/>
          </p:cNvSpPr>
          <p:nvPr>
            <p:ph type="pic" idx="7"/>
          </p:nvPr>
        </p:nvSpPr>
        <p:spPr>
          <a:xfrm>
            <a:off x="18362008" y="1690465"/>
            <a:ext cx="2785902" cy="1092201"/>
          </a:xfrm>
          <a:prstGeom prst="rect">
            <a:avLst/>
          </a:prstGeom>
          <a:noFill/>
          <a:ln>
            <a:noFill/>
          </a:ln>
        </p:spPr>
      </p:sp>
      <p:sp>
        <p:nvSpPr>
          <p:cNvPr id="178" name="Google Shape;178;p61"/>
          <p:cNvSpPr>
            <a:spLocks noGrp="1"/>
          </p:cNvSpPr>
          <p:nvPr>
            <p:ph type="pic" idx="8"/>
          </p:nvPr>
        </p:nvSpPr>
        <p:spPr>
          <a:xfrm>
            <a:off x="18362008" y="5459679"/>
            <a:ext cx="2785902" cy="1092201"/>
          </a:xfrm>
          <a:prstGeom prst="rect">
            <a:avLst/>
          </a:prstGeom>
          <a:noFill/>
          <a:ln>
            <a:noFill/>
          </a:ln>
        </p:spPr>
      </p:sp>
      <p:sp>
        <p:nvSpPr>
          <p:cNvPr id="179" name="Google Shape;179;p61"/>
          <p:cNvSpPr txBox="1"/>
          <p:nvPr/>
        </p:nvSpPr>
        <p:spPr>
          <a:xfrm>
            <a:off x="15887348" y="1400459"/>
            <a:ext cx="1901528" cy="5790303"/>
          </a:xfrm>
          <a:prstGeom prst="rect">
            <a:avLst/>
          </a:prstGeom>
          <a:noFill/>
          <a:ln>
            <a:noFill/>
          </a:ln>
        </p:spPr>
        <p:txBody>
          <a:bodyPr spcFirstLastPara="1" wrap="square" lIns="50800" tIns="50800" rIns="50800" bIns="50800" anchor="t" anchorCtr="0">
            <a:spAutoFit/>
          </a:bodyPr>
          <a:lstStyle/>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5.</a:t>
            </a:r>
            <a:endParaRPr>
              <a:latin typeface="Criteria CF Bold" panose="00000800000000000000" pitchFamily="50" charset="0"/>
            </a:endParaRPr>
          </a:p>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6.</a:t>
            </a:r>
            <a:endParaRPr>
              <a:latin typeface="Criteria CF Bold" panose="00000800000000000000" pitchFamily="50" charset="0"/>
            </a:endParaRPr>
          </a:p>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7.</a:t>
            </a:r>
            <a:endParaRPr>
              <a:latin typeface="Criteria CF Bold" panose="00000800000000000000" pitchFamily="50" charset="0"/>
            </a:endParaRPr>
          </a:p>
        </p:txBody>
      </p:sp>
      <p:sp>
        <p:nvSpPr>
          <p:cNvPr id="180" name="Google Shape;180;p61"/>
          <p:cNvSpPr txBox="1">
            <a:spLocks noGrp="1"/>
          </p:cNvSpPr>
          <p:nvPr>
            <p:ph type="sldNum" idx="12"/>
          </p:nvPr>
        </p:nvSpPr>
        <p:spPr>
          <a:xfrm>
            <a:off x="12001499" y="13080999"/>
            <a:ext cx="368505" cy="374600"/>
          </a:xfrm>
          <a:prstGeom prst="rect">
            <a:avLst/>
          </a:prstGeom>
          <a:noFill/>
          <a:ln>
            <a:noFill/>
          </a:ln>
        </p:spPr>
        <p:txBody>
          <a:bodyPr spcFirstLastPara="1" wrap="square" lIns="50800" tIns="50800" rIns="50800" bIns="50800" anchor="b" anchorCtr="0">
            <a:spAutoFit/>
          </a:bodyPr>
          <a:lstStyle>
            <a:lvl1pPr marL="0" lvl="0"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1pPr>
            <a:lvl2pPr marL="0" lvl="1"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2pPr>
            <a:lvl3pPr marL="0" lvl="2"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3pPr>
            <a:lvl4pPr marL="0" lvl="3"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4pPr>
            <a:lvl5pPr marL="0" lvl="4"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5pPr>
            <a:lvl6pPr marL="0" lvl="5"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6pPr>
            <a:lvl7pPr marL="0" lvl="6"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7pPr>
            <a:lvl8pPr marL="0" lvl="7"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8pPr>
            <a:lvl9pPr marL="0" lvl="8"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GB"/>
              <a:t>‹nr.›</a:t>
            </a:fld>
            <a:endParaRPr/>
          </a:p>
        </p:txBody>
      </p:sp>
    </p:spTree>
    <p:extLst>
      <p:ext uri="{BB962C8B-B14F-4D97-AF65-F5344CB8AC3E}">
        <p14:creationId xmlns:p14="http://schemas.microsoft.com/office/powerpoint/2010/main" val="415263375"/>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matchingName="Animaties op groen" preserve="1">
  <p:cSld name="Animaties op groen">
    <p:bg>
      <p:bgPr>
        <a:solidFill>
          <a:srgbClr val="E5F4E0"/>
        </a:solidFill>
        <a:effectLst/>
      </p:bgPr>
    </p:bg>
    <p:spTree>
      <p:nvGrpSpPr>
        <p:cNvPr id="1" name="Shape 181"/>
        <p:cNvGrpSpPr/>
        <p:nvPr/>
      </p:nvGrpSpPr>
      <p:grpSpPr>
        <a:xfrm>
          <a:off x="0" y="0"/>
          <a:ext cx="0" cy="0"/>
          <a:chOff x="0" y="0"/>
          <a:chExt cx="0" cy="0"/>
        </a:xfrm>
      </p:grpSpPr>
      <p:sp>
        <p:nvSpPr>
          <p:cNvPr id="182" name="Google Shape;182;p62"/>
          <p:cNvSpPr/>
          <p:nvPr/>
        </p:nvSpPr>
        <p:spPr>
          <a:xfrm>
            <a:off x="-3508" y="0"/>
            <a:ext cx="7366001" cy="13716001"/>
          </a:xfrm>
          <a:prstGeom prst="rect">
            <a:avLst/>
          </a:prstGeom>
          <a:solidFill>
            <a:srgbClr val="FFFFFF"/>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183" name="Google Shape;183;p62"/>
          <p:cNvSpPr txBox="1"/>
          <p:nvPr/>
        </p:nvSpPr>
        <p:spPr>
          <a:xfrm>
            <a:off x="8907494" y="1400459"/>
            <a:ext cx="1901528" cy="8089901"/>
          </a:xfrm>
          <a:prstGeom prst="rect">
            <a:avLst/>
          </a:prstGeom>
          <a:noFill/>
          <a:ln>
            <a:noFill/>
          </a:ln>
        </p:spPr>
        <p:txBody>
          <a:bodyPr spcFirstLastPara="1" wrap="square" lIns="50800" tIns="50800" rIns="50800" bIns="50800" anchor="t" anchorCtr="0">
            <a:spAutoFit/>
          </a:bodyPr>
          <a:lstStyle/>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1.</a:t>
            </a:r>
            <a:endParaRPr/>
          </a:p>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2.</a:t>
            </a:r>
            <a:endParaRPr/>
          </a:p>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3.</a:t>
            </a:r>
            <a:endParaRPr/>
          </a:p>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4.</a:t>
            </a:r>
            <a:endParaRPr/>
          </a:p>
        </p:txBody>
      </p:sp>
      <p:sp>
        <p:nvSpPr>
          <p:cNvPr id="184" name="Google Shape;184;p62"/>
          <p:cNvSpPr>
            <a:spLocks noGrp="1"/>
          </p:cNvSpPr>
          <p:nvPr>
            <p:ph type="media" idx="2"/>
          </p:nvPr>
        </p:nvSpPr>
        <p:spPr>
          <a:xfrm>
            <a:off x="11354789" y="5474509"/>
            <a:ext cx="2785903" cy="1089035"/>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r>
              <a:rPr lang="nl-NL"/>
              <a:t>Klik op het pictogram als u media wilt toevoegen</a:t>
            </a:r>
            <a:endParaRPr/>
          </a:p>
        </p:txBody>
      </p:sp>
      <p:sp>
        <p:nvSpPr>
          <p:cNvPr id="185" name="Google Shape;185;p62"/>
          <p:cNvSpPr>
            <a:spLocks noGrp="1"/>
          </p:cNvSpPr>
          <p:nvPr>
            <p:ph type="media" idx="3"/>
          </p:nvPr>
        </p:nvSpPr>
        <p:spPr>
          <a:xfrm>
            <a:off x="11082182" y="3598355"/>
            <a:ext cx="3378201" cy="1092201"/>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r>
              <a:rPr lang="nl-NL"/>
              <a:t>Klik op het pictogram als u media wilt toevoegen</a:t>
            </a:r>
            <a:endParaRPr/>
          </a:p>
        </p:txBody>
      </p:sp>
      <p:sp>
        <p:nvSpPr>
          <p:cNvPr id="186" name="Google Shape;186;p62"/>
          <p:cNvSpPr>
            <a:spLocks noGrp="1"/>
          </p:cNvSpPr>
          <p:nvPr>
            <p:ph type="media" idx="4"/>
          </p:nvPr>
        </p:nvSpPr>
        <p:spPr>
          <a:xfrm>
            <a:off x="18425803" y="3612638"/>
            <a:ext cx="2785902" cy="1089035"/>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r>
              <a:rPr lang="nl-NL"/>
              <a:t>Klik op het pictogram als u media wilt toevoegen</a:t>
            </a:r>
            <a:endParaRPr/>
          </a:p>
        </p:txBody>
      </p:sp>
      <p:sp>
        <p:nvSpPr>
          <p:cNvPr id="187" name="Google Shape;187;p62"/>
          <p:cNvSpPr>
            <a:spLocks noGrp="1"/>
          </p:cNvSpPr>
          <p:nvPr>
            <p:ph type="media" idx="5"/>
          </p:nvPr>
        </p:nvSpPr>
        <p:spPr>
          <a:xfrm>
            <a:off x="11348882" y="1721780"/>
            <a:ext cx="3048001" cy="1092201"/>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r>
              <a:rPr lang="nl-NL"/>
              <a:t>Klik op het pictogram als u media wilt toevoegen</a:t>
            </a:r>
            <a:endParaRPr/>
          </a:p>
        </p:txBody>
      </p:sp>
      <p:sp>
        <p:nvSpPr>
          <p:cNvPr id="188" name="Google Shape;188;p62"/>
          <p:cNvSpPr>
            <a:spLocks noGrp="1"/>
          </p:cNvSpPr>
          <p:nvPr>
            <p:ph type="media" idx="6"/>
          </p:nvPr>
        </p:nvSpPr>
        <p:spPr>
          <a:xfrm>
            <a:off x="18263084" y="1721780"/>
            <a:ext cx="3213101" cy="1092201"/>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r>
              <a:rPr lang="nl-NL"/>
              <a:t>Klik op het pictogram als u media wilt toevoegen</a:t>
            </a:r>
            <a:endParaRPr/>
          </a:p>
        </p:txBody>
      </p:sp>
      <p:sp>
        <p:nvSpPr>
          <p:cNvPr id="189" name="Google Shape;189;p62"/>
          <p:cNvSpPr>
            <a:spLocks noGrp="1"/>
          </p:cNvSpPr>
          <p:nvPr>
            <p:ph type="media" idx="7"/>
          </p:nvPr>
        </p:nvSpPr>
        <p:spPr>
          <a:xfrm>
            <a:off x="18425803" y="5492577"/>
            <a:ext cx="2785902" cy="1089035"/>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r>
              <a:rPr lang="nl-NL"/>
              <a:t>Klik op het pictogram als u media wilt toevoegen</a:t>
            </a:r>
            <a:endParaRPr/>
          </a:p>
        </p:txBody>
      </p:sp>
      <p:sp>
        <p:nvSpPr>
          <p:cNvPr id="190" name="Google Shape;190;p62"/>
          <p:cNvSpPr txBox="1"/>
          <p:nvPr/>
        </p:nvSpPr>
        <p:spPr>
          <a:xfrm>
            <a:off x="15887348" y="1400459"/>
            <a:ext cx="1901528" cy="6210301"/>
          </a:xfrm>
          <a:prstGeom prst="rect">
            <a:avLst/>
          </a:prstGeom>
          <a:noFill/>
          <a:ln>
            <a:noFill/>
          </a:ln>
        </p:spPr>
        <p:txBody>
          <a:bodyPr spcFirstLastPara="1" wrap="square" lIns="50800" tIns="50800" rIns="50800" bIns="50800" anchor="t" anchorCtr="0">
            <a:spAutoFit/>
          </a:bodyPr>
          <a:lstStyle/>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5.</a:t>
            </a:r>
            <a:endParaRPr/>
          </a:p>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6.</a:t>
            </a:r>
            <a:endParaRPr/>
          </a:p>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7.</a:t>
            </a:r>
            <a:endParaRPr/>
          </a:p>
        </p:txBody>
      </p:sp>
      <p:pic>
        <p:nvPicPr>
          <p:cNvPr id="191" name="Google Shape;191;p62" descr="den_pattern_line_orange_on_pistache_small.gif"/>
          <p:cNvPicPr preferRelativeResize="0"/>
          <p:nvPr/>
        </p:nvPicPr>
        <p:blipFill rotWithShape="1">
          <a:blip r:embed="rId2">
            <a:alphaModFix/>
          </a:blip>
          <a:srcRect/>
          <a:stretch/>
        </p:blipFill>
        <p:spPr>
          <a:xfrm>
            <a:off x="11363440" y="7347195"/>
            <a:ext cx="2794001" cy="1092201"/>
          </a:xfrm>
          <a:prstGeom prst="rect">
            <a:avLst/>
          </a:prstGeom>
          <a:noFill/>
          <a:ln>
            <a:noFill/>
          </a:ln>
        </p:spPr>
      </p:pic>
      <p:sp>
        <p:nvSpPr>
          <p:cNvPr id="192" name="Google Shape;192;p62"/>
          <p:cNvSpPr txBox="1">
            <a:spLocks noGrp="1"/>
          </p:cNvSpPr>
          <p:nvPr>
            <p:ph type="sldNum" idx="12"/>
          </p:nvPr>
        </p:nvSpPr>
        <p:spPr>
          <a:xfrm>
            <a:off x="12001499" y="13080999"/>
            <a:ext cx="368505" cy="374600"/>
          </a:xfrm>
          <a:prstGeom prst="rect">
            <a:avLst/>
          </a:prstGeom>
          <a:noFill/>
          <a:ln>
            <a:noFill/>
          </a:ln>
        </p:spPr>
        <p:txBody>
          <a:bodyPr spcFirstLastPara="1" wrap="square" lIns="50800" tIns="50800" rIns="50800" bIns="50800" anchor="b" anchorCtr="0">
            <a:spAutoFit/>
          </a:bodyPr>
          <a:lstStyle>
            <a:lvl1pPr marL="0" lvl="0"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1pPr>
            <a:lvl2pPr marL="0" lvl="1"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2pPr>
            <a:lvl3pPr marL="0" lvl="2"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3pPr>
            <a:lvl4pPr marL="0" lvl="3"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4pPr>
            <a:lvl5pPr marL="0" lvl="4"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5pPr>
            <a:lvl6pPr marL="0" lvl="5"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6pPr>
            <a:lvl7pPr marL="0" lvl="6"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7pPr>
            <a:lvl8pPr marL="0" lvl="7"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8pPr>
            <a:lvl9pPr marL="0" lvl="8"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GB"/>
              <a:t>‹nr.›</a:t>
            </a:fld>
            <a:endParaRPr/>
          </a:p>
        </p:txBody>
      </p:sp>
    </p:spTree>
    <p:extLst>
      <p:ext uri="{BB962C8B-B14F-4D97-AF65-F5344CB8AC3E}">
        <p14:creationId xmlns:p14="http://schemas.microsoft.com/office/powerpoint/2010/main" val="2865580667"/>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matchingName="Wereldkaart" preserve="1" userDrawn="1">
  <p:cSld name="Wereldkaart">
    <p:bg>
      <p:bgPr>
        <a:solidFill>
          <a:srgbClr val="FFD3E2"/>
        </a:solidFill>
        <a:effectLst/>
      </p:bgPr>
    </p:bg>
    <p:spTree>
      <p:nvGrpSpPr>
        <p:cNvPr id="1" name="Shape 116"/>
        <p:cNvGrpSpPr/>
        <p:nvPr/>
      </p:nvGrpSpPr>
      <p:grpSpPr>
        <a:xfrm>
          <a:off x="0" y="0"/>
          <a:ext cx="0" cy="0"/>
          <a:chOff x="0" y="0"/>
          <a:chExt cx="0" cy="0"/>
        </a:xfrm>
      </p:grpSpPr>
      <p:pic>
        <p:nvPicPr>
          <p:cNvPr id="118" name="Google Shape;118;p53" descr="Image"/>
          <p:cNvPicPr preferRelativeResize="0"/>
          <p:nvPr/>
        </p:nvPicPr>
        <p:blipFill rotWithShape="1">
          <a:blip r:embed="rId2">
            <a:alphaModFix/>
          </a:blip>
          <a:srcRect/>
          <a:stretch/>
        </p:blipFill>
        <p:spPr>
          <a:xfrm>
            <a:off x="2931622" y="750639"/>
            <a:ext cx="18520756" cy="12214722"/>
          </a:xfrm>
          <a:prstGeom prst="rect">
            <a:avLst/>
          </a:prstGeom>
          <a:noFill/>
          <a:ln>
            <a:noFill/>
          </a:ln>
        </p:spPr>
      </p:pic>
    </p:spTree>
    <p:extLst>
      <p:ext uri="{BB962C8B-B14F-4D97-AF65-F5344CB8AC3E}">
        <p14:creationId xmlns:p14="http://schemas.microsoft.com/office/powerpoint/2010/main" val="4267549534"/>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matchingName="Foto staand" preserve="1">
  <p:cSld name="Foto staand">
    <p:bg>
      <p:bgPr>
        <a:solidFill>
          <a:srgbClr val="FFD3E2"/>
        </a:solidFill>
        <a:effectLst/>
      </p:bgPr>
    </p:bg>
    <p:spTree>
      <p:nvGrpSpPr>
        <p:cNvPr id="1" name="Shape 207"/>
        <p:cNvGrpSpPr/>
        <p:nvPr/>
      </p:nvGrpSpPr>
      <p:grpSpPr>
        <a:xfrm>
          <a:off x="0" y="0"/>
          <a:ext cx="0" cy="0"/>
          <a:chOff x="0" y="0"/>
          <a:chExt cx="0" cy="0"/>
        </a:xfrm>
      </p:grpSpPr>
      <p:sp>
        <p:nvSpPr>
          <p:cNvPr id="208" name="Google Shape;208;p65"/>
          <p:cNvSpPr>
            <a:spLocks noGrp="1"/>
          </p:cNvSpPr>
          <p:nvPr>
            <p:ph type="pic" idx="2"/>
          </p:nvPr>
        </p:nvSpPr>
        <p:spPr>
          <a:xfrm>
            <a:off x="6955669" y="967091"/>
            <a:ext cx="10472727" cy="11781818"/>
          </a:xfrm>
          <a:prstGeom prst="rect">
            <a:avLst/>
          </a:prstGeom>
          <a:noFill/>
          <a:ln>
            <a:noFill/>
          </a:ln>
        </p:spPr>
      </p:sp>
    </p:spTree>
    <p:extLst>
      <p:ext uri="{BB962C8B-B14F-4D97-AF65-F5344CB8AC3E}">
        <p14:creationId xmlns:p14="http://schemas.microsoft.com/office/powerpoint/2010/main" val="460325447"/>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type="tx">
  <p:cSld name="Quote en bron">
    <p:bg>
      <p:bgPr>
        <a:solidFill>
          <a:srgbClr val="E5F4E0"/>
        </a:solidFill>
        <a:effectLst/>
      </p:bgPr>
    </p:bg>
    <p:spTree>
      <p:nvGrpSpPr>
        <p:cNvPr id="1" name=""/>
        <p:cNvGrpSpPr/>
        <p:nvPr/>
      </p:nvGrpSpPr>
      <p:grpSpPr>
        <a:xfrm>
          <a:off x="0" y="0"/>
          <a:ext cx="0" cy="0"/>
          <a:chOff x="0" y="0"/>
          <a:chExt cx="0" cy="0"/>
        </a:xfrm>
      </p:grpSpPr>
      <p:sp>
        <p:nvSpPr>
          <p:cNvPr id="116" name="“In vergelijking met het buitenland is Nederland ver in het digitaliseren van erfgoedcollecties, en dat geldt langzaam maar zeker ook voor het digitaal verbinden van de digitale collecties.”"/>
          <p:cNvSpPr txBox="1">
            <a:spLocks noGrp="1"/>
          </p:cNvSpPr>
          <p:nvPr>
            <p:ph type="body" idx="21"/>
          </p:nvPr>
        </p:nvSpPr>
        <p:spPr>
          <a:xfrm>
            <a:off x="1524000" y="1524000"/>
            <a:ext cx="21336000" cy="6512558"/>
          </a:xfrm>
          <a:prstGeom prst="rect">
            <a:avLst/>
          </a:prstGeom>
        </p:spPr>
        <p:txBody>
          <a:bodyPr>
            <a:spAutoFit/>
          </a:bodyPr>
          <a:lstStyle>
            <a:lvl1pPr marL="0" indent="0">
              <a:lnSpc>
                <a:spcPts val="10000"/>
              </a:lnSpc>
              <a:buSzTx/>
              <a:buNone/>
              <a:defRPr sz="8000">
                <a:solidFill>
                  <a:srgbClr val="38001E"/>
                </a:solidFill>
                <a:latin typeface="DM Sans Bold"/>
                <a:ea typeface="DM Sans Bold"/>
                <a:cs typeface="DM Sans Bold"/>
                <a:sym typeface="DM Sans Bold"/>
              </a:defRPr>
            </a:lvl1pPr>
          </a:lstStyle>
          <a:p>
            <a:r>
              <a:t>“In vergelijking met het buitenland is Nederland ver in het digitaliseren van erfgoedcollecties, en dat geldt langzaam maar zeker ook voor het digitaal verbinden van de digitale collecties.”</a:t>
            </a:r>
          </a:p>
        </p:txBody>
      </p:sp>
      <p:sp>
        <p:nvSpPr>
          <p:cNvPr id="117" name="Bronvermelding"/>
          <p:cNvSpPr txBox="1"/>
          <p:nvPr/>
        </p:nvSpPr>
        <p:spPr>
          <a:xfrm>
            <a:off x="1524000" y="11678215"/>
            <a:ext cx="21336000" cy="73101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b">
            <a:spAutoFit/>
          </a:bodyPr>
          <a:lstStyle>
            <a:lvl1pPr>
              <a:lnSpc>
                <a:spcPts val="4800"/>
              </a:lnSpc>
            </a:lvl1pPr>
          </a:lstStyle>
          <a:p>
            <a:r>
              <a:t>Bronvermelding</a:t>
            </a:r>
          </a:p>
        </p:txBody>
      </p:sp>
      <p:sp>
        <p:nvSpPr>
          <p:cNvPr id="118"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163762190"/>
      </p:ext>
    </p:extLst>
  </p:cSld>
  <p:clrMapOvr>
    <a:masterClrMapping/>
  </p:clrMapOvr>
  <p:transition spd="med"/>
</p:sldLayout>
</file>

<file path=ppt/slideLayouts/slideLayout157.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1"/>
            <a:ext cx="24384000" cy="13715230"/>
          </a:xfrm>
          <a:custGeom>
            <a:avLst/>
            <a:gdLst/>
            <a:ahLst/>
            <a:cxnLst/>
            <a:rect l="l" t="t" r="r" b="b"/>
            <a:pathLst>
              <a:path w="20104100" h="11308715">
                <a:moveTo>
                  <a:pt x="20104099" y="0"/>
                </a:moveTo>
                <a:lnTo>
                  <a:pt x="0" y="0"/>
                </a:lnTo>
                <a:lnTo>
                  <a:pt x="0" y="11308555"/>
                </a:lnTo>
                <a:lnTo>
                  <a:pt x="20104099" y="11308555"/>
                </a:lnTo>
                <a:lnTo>
                  <a:pt x="20104099" y="0"/>
                </a:lnTo>
                <a:close/>
              </a:path>
            </a:pathLst>
          </a:custGeom>
          <a:solidFill>
            <a:srgbClr val="E5F4E0"/>
          </a:solidFill>
        </p:spPr>
        <p:txBody>
          <a:bodyPr wrap="square" lIns="0" tIns="0" rIns="0" bIns="0" rtlCol="0"/>
          <a:lstStyle/>
          <a:p>
            <a:endParaRPr/>
          </a:p>
        </p:txBody>
      </p:sp>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3/9/2026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‹nr.›</a:t>
            </a:fld>
            <a:endParaRPr/>
          </a:p>
        </p:txBody>
      </p:sp>
    </p:spTree>
    <p:extLst>
      <p:ext uri="{BB962C8B-B14F-4D97-AF65-F5344CB8AC3E}">
        <p14:creationId xmlns:p14="http://schemas.microsoft.com/office/powerpoint/2010/main" val="1764306210"/>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matchingName="Spreker">
  <p:cSld name="Spreker">
    <p:bg>
      <p:bgPr>
        <a:solidFill>
          <a:srgbClr val="E5F4E0"/>
        </a:solidFill>
        <a:effectLst/>
      </p:bgPr>
    </p:bg>
    <p:spTree>
      <p:nvGrpSpPr>
        <p:cNvPr id="1" name="Shape 22"/>
        <p:cNvGrpSpPr/>
        <p:nvPr/>
      </p:nvGrpSpPr>
      <p:grpSpPr>
        <a:xfrm>
          <a:off x="0" y="0"/>
          <a:ext cx="0" cy="0"/>
          <a:chOff x="0" y="0"/>
          <a:chExt cx="0" cy="0"/>
        </a:xfrm>
      </p:grpSpPr>
      <p:pic>
        <p:nvPicPr>
          <p:cNvPr id="23" name="Google Shape;23;p107" descr="Image"/>
          <p:cNvPicPr preferRelativeResize="0"/>
          <p:nvPr/>
        </p:nvPicPr>
        <p:blipFill rotWithShape="1">
          <a:blip r:embed="rId2">
            <a:alphaModFix amt="14788"/>
          </a:blip>
          <a:srcRect/>
          <a:stretch/>
        </p:blipFill>
        <p:spPr>
          <a:xfrm>
            <a:off x="-10394140" y="0"/>
            <a:ext cx="43500138" cy="13716000"/>
          </a:xfrm>
          <a:prstGeom prst="rect">
            <a:avLst/>
          </a:prstGeom>
          <a:noFill/>
          <a:ln>
            <a:noFill/>
          </a:ln>
        </p:spPr>
      </p:pic>
      <p:sp>
        <p:nvSpPr>
          <p:cNvPr id="24" name="Google Shape;24;p107"/>
          <p:cNvSpPr>
            <a:spLocks noGrp="1"/>
          </p:cNvSpPr>
          <p:nvPr>
            <p:ph type="pic" idx="2"/>
          </p:nvPr>
        </p:nvSpPr>
        <p:spPr>
          <a:xfrm>
            <a:off x="4053516" y="-833393"/>
            <a:ext cx="14604824" cy="14604824"/>
          </a:xfrm>
          <a:prstGeom prst="rect">
            <a:avLst/>
          </a:prstGeom>
          <a:noFill/>
          <a:ln>
            <a:noFill/>
          </a:ln>
        </p:spPr>
      </p:sp>
      <p:sp>
        <p:nvSpPr>
          <p:cNvPr id="25" name="Google Shape;25;p107"/>
          <p:cNvSpPr txBox="1">
            <a:spLocks noGrp="1"/>
          </p:cNvSpPr>
          <p:nvPr>
            <p:ph type="body" idx="1"/>
          </p:nvPr>
        </p:nvSpPr>
        <p:spPr>
          <a:xfrm>
            <a:off x="1121731" y="10381539"/>
            <a:ext cx="11555080" cy="2425702"/>
          </a:xfrm>
          <a:prstGeom prst="rect">
            <a:avLst/>
          </a:prstGeom>
          <a:solidFill>
            <a:srgbClr val="FFFFFF"/>
          </a:solidFill>
          <a:ln>
            <a:noFill/>
          </a:ln>
        </p:spPr>
        <p:txBody>
          <a:bodyPr spcFirstLastPara="1" wrap="square" lIns="457200" tIns="457200" rIns="457200" bIns="457200" anchor="b" anchorCtr="0">
            <a:spAutoFit/>
          </a:bodyPr>
          <a:lstStyle>
            <a:lvl1pPr marL="457200" lvl="0" indent="-228600" algn="l">
              <a:lnSpc>
                <a:spcPct val="100000"/>
              </a:lnSpc>
              <a:spcBef>
                <a:spcPts val="0"/>
              </a:spcBef>
              <a:spcAft>
                <a:spcPts val="0"/>
              </a:spcAft>
              <a:buClr>
                <a:srgbClr val="37001E"/>
              </a:buClr>
              <a:buSzPts val="7380"/>
              <a:buFont typeface="Arial"/>
              <a:buNone/>
              <a:defRPr sz="6000">
                <a:latin typeface="Arial"/>
                <a:ea typeface="Arial"/>
                <a:cs typeface="Arial"/>
                <a:sym typeface="Arial"/>
              </a:defRPr>
            </a:lvl1pPr>
            <a:lvl2pPr marL="914400" lvl="1" indent="-228600" algn="l">
              <a:lnSpc>
                <a:spcPct val="100000"/>
              </a:lnSpc>
              <a:spcBef>
                <a:spcPts val="0"/>
              </a:spcBef>
              <a:spcAft>
                <a:spcPts val="0"/>
              </a:spcAft>
              <a:buClr>
                <a:srgbClr val="37001E"/>
              </a:buClr>
              <a:buSzPts val="4428"/>
              <a:buFont typeface="DM Sans"/>
              <a:buNone/>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6" name="Google Shape;26;p107"/>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FFFFFF"/>
              </a:buClr>
              <a:buSzPts val="1800"/>
              <a:buFont typeface="Helvetica Neue"/>
              <a:buNone/>
              <a:defRPr/>
            </a:lvl1pPr>
            <a:lvl2pPr marL="0" marR="0" lvl="1" indent="0" algn="ctr">
              <a:lnSpc>
                <a:spcPct val="100000"/>
              </a:lnSpc>
              <a:spcBef>
                <a:spcPts val="0"/>
              </a:spcBef>
              <a:spcAft>
                <a:spcPts val="0"/>
              </a:spcAft>
              <a:buClr>
                <a:srgbClr val="FFFFFF"/>
              </a:buClr>
              <a:buSzPts val="1800"/>
              <a:buFont typeface="Helvetica Neue"/>
              <a:buNone/>
              <a:defRPr/>
            </a:lvl2pPr>
            <a:lvl3pPr marL="0" marR="0" lvl="2" indent="0" algn="ctr">
              <a:lnSpc>
                <a:spcPct val="100000"/>
              </a:lnSpc>
              <a:spcBef>
                <a:spcPts val="0"/>
              </a:spcBef>
              <a:spcAft>
                <a:spcPts val="0"/>
              </a:spcAft>
              <a:buClr>
                <a:srgbClr val="FFFFFF"/>
              </a:buClr>
              <a:buSzPts val="1800"/>
              <a:buFont typeface="Helvetica Neue"/>
              <a:buNone/>
              <a:defRPr/>
            </a:lvl3pPr>
            <a:lvl4pPr marL="0" marR="0" lvl="3" indent="0" algn="ctr">
              <a:lnSpc>
                <a:spcPct val="100000"/>
              </a:lnSpc>
              <a:spcBef>
                <a:spcPts val="0"/>
              </a:spcBef>
              <a:spcAft>
                <a:spcPts val="0"/>
              </a:spcAft>
              <a:buClr>
                <a:srgbClr val="FFFFFF"/>
              </a:buClr>
              <a:buSzPts val="1800"/>
              <a:buFont typeface="Helvetica Neue"/>
              <a:buNone/>
              <a:defRPr/>
            </a:lvl4pPr>
            <a:lvl5pPr marL="0" marR="0" lvl="4" indent="0" algn="ctr">
              <a:lnSpc>
                <a:spcPct val="100000"/>
              </a:lnSpc>
              <a:spcBef>
                <a:spcPts val="0"/>
              </a:spcBef>
              <a:spcAft>
                <a:spcPts val="0"/>
              </a:spcAft>
              <a:buClr>
                <a:srgbClr val="FFFFFF"/>
              </a:buClr>
              <a:buSzPts val="1800"/>
              <a:buFont typeface="Helvetica Neue"/>
              <a:buNone/>
              <a:defRPr/>
            </a:lvl5pPr>
            <a:lvl6pPr marL="0" marR="0" lvl="5" indent="0" algn="ctr">
              <a:lnSpc>
                <a:spcPct val="100000"/>
              </a:lnSpc>
              <a:spcBef>
                <a:spcPts val="0"/>
              </a:spcBef>
              <a:spcAft>
                <a:spcPts val="0"/>
              </a:spcAft>
              <a:buClr>
                <a:srgbClr val="FFFFFF"/>
              </a:buClr>
              <a:buSzPts val="1800"/>
              <a:buFont typeface="Helvetica Neue"/>
              <a:buNone/>
              <a:defRPr/>
            </a:lvl6pPr>
            <a:lvl7pPr marL="0" marR="0" lvl="6" indent="0" algn="ctr">
              <a:lnSpc>
                <a:spcPct val="100000"/>
              </a:lnSpc>
              <a:spcBef>
                <a:spcPts val="0"/>
              </a:spcBef>
              <a:spcAft>
                <a:spcPts val="0"/>
              </a:spcAft>
              <a:buClr>
                <a:srgbClr val="FFFFFF"/>
              </a:buClr>
              <a:buSzPts val="1800"/>
              <a:buFont typeface="Helvetica Neue"/>
              <a:buNone/>
              <a:defRPr/>
            </a:lvl7pPr>
            <a:lvl8pPr marL="0" marR="0" lvl="7" indent="0" algn="ctr">
              <a:lnSpc>
                <a:spcPct val="100000"/>
              </a:lnSpc>
              <a:spcBef>
                <a:spcPts val="0"/>
              </a:spcBef>
              <a:spcAft>
                <a:spcPts val="0"/>
              </a:spcAft>
              <a:buClr>
                <a:srgbClr val="FFFFFF"/>
              </a:buClr>
              <a:buSzPts val="1800"/>
              <a:buFont typeface="Helvetica Neue"/>
              <a:buNone/>
              <a:defRPr/>
            </a:lvl8pPr>
            <a:lvl9pPr marL="0" marR="0" lvl="8" indent="0" algn="ctr">
              <a:lnSpc>
                <a:spcPct val="100000"/>
              </a:lnSpc>
              <a:spcBef>
                <a:spcPts val="0"/>
              </a:spcBef>
              <a:spcAft>
                <a:spcPts val="0"/>
              </a:spcAft>
              <a:buClr>
                <a:srgbClr val="FFFFFF"/>
              </a:buClr>
              <a:buSzPts val="1800"/>
              <a:buFont typeface="Helvetica Neue"/>
              <a:buNone/>
              <a:defRPr/>
            </a:lvl9pPr>
          </a:lstStyle>
          <a:p>
            <a:pPr marL="0" lvl="0" indent="0" algn="ctr" rtl="0">
              <a:spcBef>
                <a:spcPts val="0"/>
              </a:spcBef>
              <a:spcAft>
                <a:spcPts val="0"/>
              </a:spcAft>
              <a:buNone/>
            </a:pPr>
            <a:fld id="{00000000-1234-1234-1234-123412341234}" type="slidenum">
              <a:rPr lang="nl-NL"/>
              <a:t>‹nr.›</a:t>
            </a:fld>
            <a:endParaRPr sz="1800" b="0" i="0" u="none" strike="noStrike" cap="none">
              <a:solidFill>
                <a:srgbClr val="FFFFFF"/>
              </a:solidFill>
              <a:latin typeface="Helvetica Neue"/>
              <a:ea typeface="Helvetica Neue"/>
              <a:cs typeface="Helvetica Neue"/>
              <a:sym typeface="Helvetica Neue"/>
            </a:endParaRPr>
          </a:p>
        </p:txBody>
      </p:sp>
    </p:spTree>
    <p:extLst>
      <p:ext uri="{BB962C8B-B14F-4D97-AF65-F5344CB8AC3E}">
        <p14:creationId xmlns:p14="http://schemas.microsoft.com/office/powerpoint/2010/main" val="3603778860"/>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matchingName="Tekst volledige pagina">
  <p:cSld name="Tekst volledige pagina">
    <p:bg>
      <p:bgPr>
        <a:solidFill>
          <a:srgbClr val="E5F4E0"/>
        </a:solidFill>
        <a:effectLst/>
      </p:bgPr>
    </p:bg>
    <p:spTree>
      <p:nvGrpSpPr>
        <p:cNvPr id="1" name="Shape 34"/>
        <p:cNvGrpSpPr/>
        <p:nvPr/>
      </p:nvGrpSpPr>
      <p:grpSpPr>
        <a:xfrm>
          <a:off x="0" y="0"/>
          <a:ext cx="0" cy="0"/>
          <a:chOff x="0" y="0"/>
          <a:chExt cx="0" cy="0"/>
        </a:xfrm>
      </p:grpSpPr>
      <p:sp>
        <p:nvSpPr>
          <p:cNvPr id="35" name="Google Shape;35;p109"/>
          <p:cNvSpPr txBox="1">
            <a:spLocks noGrp="1"/>
          </p:cNvSpPr>
          <p:nvPr>
            <p:ph type="body" idx="1"/>
          </p:nvPr>
        </p:nvSpPr>
        <p:spPr>
          <a:xfrm>
            <a:off x="1562096" y="3285064"/>
            <a:ext cx="21335996" cy="6218432"/>
          </a:xfrm>
          <a:prstGeom prst="rect">
            <a:avLst/>
          </a:prstGeom>
          <a:noFill/>
          <a:ln>
            <a:noFill/>
          </a:ln>
        </p:spPr>
        <p:txBody>
          <a:bodyPr spcFirstLastPara="1" wrap="square" lIns="50800" tIns="50800" rIns="50800" bIns="50800" anchor="t" anchorCtr="0">
            <a:spAutoFit/>
          </a:bodyPr>
          <a:lstStyle>
            <a:lvl1pPr marL="457200" lvl="0" indent="-228600" algn="l">
              <a:lnSpc>
                <a:spcPct val="136363"/>
              </a:lnSpc>
              <a:spcBef>
                <a:spcPts val="0"/>
              </a:spcBef>
              <a:spcAft>
                <a:spcPts val="0"/>
              </a:spcAft>
              <a:buClr>
                <a:srgbClr val="37001E"/>
              </a:buClr>
              <a:buSzPts val="5412"/>
              <a:buFont typeface="DM Sans"/>
              <a:buNone/>
              <a:defRPr sz="4400"/>
            </a:lvl1pPr>
            <a:lvl2pPr marL="914400" lvl="1" indent="-228600" algn="l">
              <a:lnSpc>
                <a:spcPct val="136363"/>
              </a:lnSpc>
              <a:spcBef>
                <a:spcPts val="0"/>
              </a:spcBef>
              <a:spcAft>
                <a:spcPts val="0"/>
              </a:spcAft>
              <a:buClr>
                <a:srgbClr val="37001E"/>
              </a:buClr>
              <a:buSzPts val="5412"/>
              <a:buFont typeface="DM Sans"/>
              <a:buNone/>
              <a:defRPr sz="4400"/>
            </a:lvl2pPr>
            <a:lvl3pPr marL="1371600" lvl="2" indent="-228600" algn="l">
              <a:lnSpc>
                <a:spcPct val="136363"/>
              </a:lnSpc>
              <a:spcBef>
                <a:spcPts val="0"/>
              </a:spcBef>
              <a:spcAft>
                <a:spcPts val="0"/>
              </a:spcAft>
              <a:buClr>
                <a:srgbClr val="37001E"/>
              </a:buClr>
              <a:buSzPts val="5412"/>
              <a:buFont typeface="DM Sans"/>
              <a:buNone/>
              <a:defRPr sz="4400"/>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6" name="Google Shape;36;p109"/>
          <p:cNvSpPr txBox="1">
            <a:spLocks noGrp="1"/>
          </p:cNvSpPr>
          <p:nvPr>
            <p:ph type="body" idx="2"/>
          </p:nvPr>
        </p:nvSpPr>
        <p:spPr>
          <a:xfrm>
            <a:off x="1562096" y="1659462"/>
            <a:ext cx="21335996" cy="945032"/>
          </a:xfrm>
          <a:prstGeom prst="rect">
            <a:avLst/>
          </a:prstGeom>
          <a:noFill/>
          <a:ln>
            <a:noFill/>
          </a:ln>
        </p:spPr>
        <p:txBody>
          <a:bodyPr spcFirstLastPara="1" wrap="square" lIns="50800" tIns="50800" rIns="50800" bIns="50800" anchor="t" anchorCtr="0">
            <a:spAutoFit/>
          </a:bodyPr>
          <a:lstStyle>
            <a:lvl1pPr marL="457200" lvl="0" indent="-228600" algn="l">
              <a:lnSpc>
                <a:spcPct val="113333"/>
              </a:lnSpc>
              <a:spcBef>
                <a:spcPts val="0"/>
              </a:spcBef>
              <a:spcAft>
                <a:spcPts val="0"/>
              </a:spcAft>
              <a:buClr>
                <a:srgbClr val="37001E"/>
              </a:buClr>
              <a:buSzPts val="7380"/>
              <a:buFont typeface="Arial"/>
              <a:buNone/>
              <a:defRPr sz="6000">
                <a:latin typeface="Arial"/>
                <a:ea typeface="Arial"/>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7" name="Google Shape;37;p109"/>
          <p:cNvSpPr txBox="1">
            <a:spLocks noGrp="1"/>
          </p:cNvSpPr>
          <p:nvPr>
            <p:ph type="body" idx="3"/>
          </p:nvPr>
        </p:nvSpPr>
        <p:spPr>
          <a:xfrm>
            <a:off x="1524003" y="11684002"/>
            <a:ext cx="9144000" cy="698501"/>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4428"/>
              <a:buFont typeface="DM Sans"/>
              <a:buNone/>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8" name="Google Shape;38;p109"/>
          <p:cNvSpPr>
            <a:spLocks noGrp="1"/>
          </p:cNvSpPr>
          <p:nvPr>
            <p:ph type="pic" idx="4"/>
          </p:nvPr>
        </p:nvSpPr>
        <p:spPr>
          <a:xfrm>
            <a:off x="20535896" y="11738326"/>
            <a:ext cx="2324103" cy="589852"/>
          </a:xfrm>
          <a:prstGeom prst="rect">
            <a:avLst/>
          </a:prstGeom>
          <a:noFill/>
          <a:ln>
            <a:noFill/>
          </a:ln>
        </p:spPr>
        <p:txBody>
          <a:bodyPr/>
          <a:lstStyle/>
          <a:p>
            <a:endParaRPr lang="nl-NL"/>
          </a:p>
        </p:txBody>
      </p:sp>
      <p:sp>
        <p:nvSpPr>
          <p:cNvPr id="39" name="Google Shape;39;p109"/>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FFFFFF"/>
              </a:buClr>
              <a:buSzPts val="1800"/>
              <a:buFont typeface="Helvetica Neue"/>
              <a:buNone/>
              <a:defRPr/>
            </a:lvl1pPr>
            <a:lvl2pPr marL="0" marR="0" lvl="1" indent="0" algn="ctr">
              <a:lnSpc>
                <a:spcPct val="100000"/>
              </a:lnSpc>
              <a:spcBef>
                <a:spcPts val="0"/>
              </a:spcBef>
              <a:spcAft>
                <a:spcPts val="0"/>
              </a:spcAft>
              <a:buClr>
                <a:srgbClr val="FFFFFF"/>
              </a:buClr>
              <a:buSzPts val="1800"/>
              <a:buFont typeface="Helvetica Neue"/>
              <a:buNone/>
              <a:defRPr/>
            </a:lvl2pPr>
            <a:lvl3pPr marL="0" marR="0" lvl="2" indent="0" algn="ctr">
              <a:lnSpc>
                <a:spcPct val="100000"/>
              </a:lnSpc>
              <a:spcBef>
                <a:spcPts val="0"/>
              </a:spcBef>
              <a:spcAft>
                <a:spcPts val="0"/>
              </a:spcAft>
              <a:buClr>
                <a:srgbClr val="FFFFFF"/>
              </a:buClr>
              <a:buSzPts val="1800"/>
              <a:buFont typeface="Helvetica Neue"/>
              <a:buNone/>
              <a:defRPr/>
            </a:lvl3pPr>
            <a:lvl4pPr marL="0" marR="0" lvl="3" indent="0" algn="ctr">
              <a:lnSpc>
                <a:spcPct val="100000"/>
              </a:lnSpc>
              <a:spcBef>
                <a:spcPts val="0"/>
              </a:spcBef>
              <a:spcAft>
                <a:spcPts val="0"/>
              </a:spcAft>
              <a:buClr>
                <a:srgbClr val="FFFFFF"/>
              </a:buClr>
              <a:buSzPts val="1800"/>
              <a:buFont typeface="Helvetica Neue"/>
              <a:buNone/>
              <a:defRPr/>
            </a:lvl4pPr>
            <a:lvl5pPr marL="0" marR="0" lvl="4" indent="0" algn="ctr">
              <a:lnSpc>
                <a:spcPct val="100000"/>
              </a:lnSpc>
              <a:spcBef>
                <a:spcPts val="0"/>
              </a:spcBef>
              <a:spcAft>
                <a:spcPts val="0"/>
              </a:spcAft>
              <a:buClr>
                <a:srgbClr val="FFFFFF"/>
              </a:buClr>
              <a:buSzPts val="1800"/>
              <a:buFont typeface="Helvetica Neue"/>
              <a:buNone/>
              <a:defRPr/>
            </a:lvl5pPr>
            <a:lvl6pPr marL="0" marR="0" lvl="5" indent="0" algn="ctr">
              <a:lnSpc>
                <a:spcPct val="100000"/>
              </a:lnSpc>
              <a:spcBef>
                <a:spcPts val="0"/>
              </a:spcBef>
              <a:spcAft>
                <a:spcPts val="0"/>
              </a:spcAft>
              <a:buClr>
                <a:srgbClr val="FFFFFF"/>
              </a:buClr>
              <a:buSzPts val="1800"/>
              <a:buFont typeface="Helvetica Neue"/>
              <a:buNone/>
              <a:defRPr/>
            </a:lvl6pPr>
            <a:lvl7pPr marL="0" marR="0" lvl="6" indent="0" algn="ctr">
              <a:lnSpc>
                <a:spcPct val="100000"/>
              </a:lnSpc>
              <a:spcBef>
                <a:spcPts val="0"/>
              </a:spcBef>
              <a:spcAft>
                <a:spcPts val="0"/>
              </a:spcAft>
              <a:buClr>
                <a:srgbClr val="FFFFFF"/>
              </a:buClr>
              <a:buSzPts val="1800"/>
              <a:buFont typeface="Helvetica Neue"/>
              <a:buNone/>
              <a:defRPr/>
            </a:lvl7pPr>
            <a:lvl8pPr marL="0" marR="0" lvl="7" indent="0" algn="ctr">
              <a:lnSpc>
                <a:spcPct val="100000"/>
              </a:lnSpc>
              <a:spcBef>
                <a:spcPts val="0"/>
              </a:spcBef>
              <a:spcAft>
                <a:spcPts val="0"/>
              </a:spcAft>
              <a:buClr>
                <a:srgbClr val="FFFFFF"/>
              </a:buClr>
              <a:buSzPts val="1800"/>
              <a:buFont typeface="Helvetica Neue"/>
              <a:buNone/>
              <a:defRPr/>
            </a:lvl8pPr>
            <a:lvl9pPr marL="0" marR="0" lvl="8" indent="0" algn="ctr">
              <a:lnSpc>
                <a:spcPct val="100000"/>
              </a:lnSpc>
              <a:spcBef>
                <a:spcPts val="0"/>
              </a:spcBef>
              <a:spcAft>
                <a:spcPts val="0"/>
              </a:spcAft>
              <a:buClr>
                <a:srgbClr val="FFFFFF"/>
              </a:buClr>
              <a:buSzPts val="1800"/>
              <a:buFont typeface="Helvetica Neue"/>
              <a:buNone/>
              <a:defRPr/>
            </a:lvl9pPr>
          </a:lstStyle>
          <a:p>
            <a:pPr marL="0" lvl="0" indent="0" algn="ctr" rtl="0">
              <a:spcBef>
                <a:spcPts val="0"/>
              </a:spcBef>
              <a:spcAft>
                <a:spcPts val="0"/>
              </a:spcAft>
              <a:buNone/>
            </a:pPr>
            <a:fld id="{00000000-1234-1234-1234-123412341234}" type="slidenum">
              <a:rPr lang="nl-NL"/>
              <a:t>‹nr.›</a:t>
            </a:fld>
            <a:endParaRPr sz="1800" b="0" i="0" u="none" strike="noStrike" cap="none">
              <a:solidFill>
                <a:srgbClr val="FFFFFF"/>
              </a:solidFill>
              <a:latin typeface="Helvetica Neue"/>
              <a:ea typeface="Helvetica Neue"/>
              <a:cs typeface="Helvetica Neue"/>
              <a:sym typeface="Helvetica Neue"/>
            </a:endParaRPr>
          </a:p>
        </p:txBody>
      </p:sp>
    </p:spTree>
    <p:extLst>
      <p:ext uri="{BB962C8B-B14F-4D97-AF65-F5344CB8AC3E}">
        <p14:creationId xmlns:p14="http://schemas.microsoft.com/office/powerpoint/2010/main" val="1456845812"/>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matchingName="Lege pagina">
  <p:cSld name="Lege pagina">
    <p:spTree>
      <p:nvGrpSpPr>
        <p:cNvPr id="1" name="Shape 40"/>
        <p:cNvGrpSpPr/>
        <p:nvPr/>
      </p:nvGrpSpPr>
      <p:grpSpPr>
        <a:xfrm>
          <a:off x="0" y="0"/>
          <a:ext cx="0" cy="0"/>
          <a:chOff x="0" y="0"/>
          <a:chExt cx="0" cy="0"/>
        </a:xfrm>
      </p:grpSpPr>
      <p:sp>
        <p:nvSpPr>
          <p:cNvPr id="41" name="Google Shape;41;p110"/>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FFFFFF"/>
              </a:buClr>
              <a:buSzPts val="1800"/>
              <a:buFont typeface="Helvetica Neue"/>
              <a:buNone/>
              <a:defRPr/>
            </a:lvl1pPr>
            <a:lvl2pPr marL="0" marR="0" lvl="1" indent="0" algn="ctr">
              <a:lnSpc>
                <a:spcPct val="100000"/>
              </a:lnSpc>
              <a:spcBef>
                <a:spcPts val="0"/>
              </a:spcBef>
              <a:spcAft>
                <a:spcPts val="0"/>
              </a:spcAft>
              <a:buClr>
                <a:srgbClr val="FFFFFF"/>
              </a:buClr>
              <a:buSzPts val="1800"/>
              <a:buFont typeface="Helvetica Neue"/>
              <a:buNone/>
              <a:defRPr/>
            </a:lvl2pPr>
            <a:lvl3pPr marL="0" marR="0" lvl="2" indent="0" algn="ctr">
              <a:lnSpc>
                <a:spcPct val="100000"/>
              </a:lnSpc>
              <a:spcBef>
                <a:spcPts val="0"/>
              </a:spcBef>
              <a:spcAft>
                <a:spcPts val="0"/>
              </a:spcAft>
              <a:buClr>
                <a:srgbClr val="FFFFFF"/>
              </a:buClr>
              <a:buSzPts val="1800"/>
              <a:buFont typeface="Helvetica Neue"/>
              <a:buNone/>
              <a:defRPr/>
            </a:lvl3pPr>
            <a:lvl4pPr marL="0" marR="0" lvl="3" indent="0" algn="ctr">
              <a:lnSpc>
                <a:spcPct val="100000"/>
              </a:lnSpc>
              <a:spcBef>
                <a:spcPts val="0"/>
              </a:spcBef>
              <a:spcAft>
                <a:spcPts val="0"/>
              </a:spcAft>
              <a:buClr>
                <a:srgbClr val="FFFFFF"/>
              </a:buClr>
              <a:buSzPts val="1800"/>
              <a:buFont typeface="Helvetica Neue"/>
              <a:buNone/>
              <a:defRPr/>
            </a:lvl4pPr>
            <a:lvl5pPr marL="0" marR="0" lvl="4" indent="0" algn="ctr">
              <a:lnSpc>
                <a:spcPct val="100000"/>
              </a:lnSpc>
              <a:spcBef>
                <a:spcPts val="0"/>
              </a:spcBef>
              <a:spcAft>
                <a:spcPts val="0"/>
              </a:spcAft>
              <a:buClr>
                <a:srgbClr val="FFFFFF"/>
              </a:buClr>
              <a:buSzPts val="1800"/>
              <a:buFont typeface="Helvetica Neue"/>
              <a:buNone/>
              <a:defRPr/>
            </a:lvl5pPr>
            <a:lvl6pPr marL="0" marR="0" lvl="5" indent="0" algn="ctr">
              <a:lnSpc>
                <a:spcPct val="100000"/>
              </a:lnSpc>
              <a:spcBef>
                <a:spcPts val="0"/>
              </a:spcBef>
              <a:spcAft>
                <a:spcPts val="0"/>
              </a:spcAft>
              <a:buClr>
                <a:srgbClr val="FFFFFF"/>
              </a:buClr>
              <a:buSzPts val="1800"/>
              <a:buFont typeface="Helvetica Neue"/>
              <a:buNone/>
              <a:defRPr/>
            </a:lvl6pPr>
            <a:lvl7pPr marL="0" marR="0" lvl="6" indent="0" algn="ctr">
              <a:lnSpc>
                <a:spcPct val="100000"/>
              </a:lnSpc>
              <a:spcBef>
                <a:spcPts val="0"/>
              </a:spcBef>
              <a:spcAft>
                <a:spcPts val="0"/>
              </a:spcAft>
              <a:buClr>
                <a:srgbClr val="FFFFFF"/>
              </a:buClr>
              <a:buSzPts val="1800"/>
              <a:buFont typeface="Helvetica Neue"/>
              <a:buNone/>
              <a:defRPr/>
            </a:lvl7pPr>
            <a:lvl8pPr marL="0" marR="0" lvl="7" indent="0" algn="ctr">
              <a:lnSpc>
                <a:spcPct val="100000"/>
              </a:lnSpc>
              <a:spcBef>
                <a:spcPts val="0"/>
              </a:spcBef>
              <a:spcAft>
                <a:spcPts val="0"/>
              </a:spcAft>
              <a:buClr>
                <a:srgbClr val="FFFFFF"/>
              </a:buClr>
              <a:buSzPts val="1800"/>
              <a:buFont typeface="Helvetica Neue"/>
              <a:buNone/>
              <a:defRPr/>
            </a:lvl8pPr>
            <a:lvl9pPr marL="0" marR="0" lvl="8" indent="0" algn="ctr">
              <a:lnSpc>
                <a:spcPct val="100000"/>
              </a:lnSpc>
              <a:spcBef>
                <a:spcPts val="0"/>
              </a:spcBef>
              <a:spcAft>
                <a:spcPts val="0"/>
              </a:spcAft>
              <a:buClr>
                <a:srgbClr val="FFFFFF"/>
              </a:buClr>
              <a:buSzPts val="1800"/>
              <a:buFont typeface="Helvetica Neue"/>
              <a:buNone/>
              <a:defRPr/>
            </a:lvl9pPr>
          </a:lstStyle>
          <a:p>
            <a:pPr marL="0" lvl="0" indent="0" algn="ctr" rtl="0">
              <a:spcBef>
                <a:spcPts val="0"/>
              </a:spcBef>
              <a:spcAft>
                <a:spcPts val="0"/>
              </a:spcAft>
              <a:buNone/>
            </a:pPr>
            <a:fld id="{00000000-1234-1234-1234-123412341234}" type="slidenum">
              <a:rPr lang="nl-NL"/>
              <a:t>‹nr.›</a:t>
            </a:fld>
            <a:endParaRPr sz="1800" b="0" i="0" u="none" strike="noStrike" cap="none">
              <a:solidFill>
                <a:srgbClr val="FFFFFF"/>
              </a:solidFill>
              <a:latin typeface="Helvetica Neue"/>
              <a:ea typeface="Helvetica Neue"/>
              <a:cs typeface="Helvetica Neue"/>
              <a:sym typeface="Helvetica Neue"/>
            </a:endParaRPr>
          </a:p>
        </p:txBody>
      </p:sp>
    </p:spTree>
    <p:extLst>
      <p:ext uri="{BB962C8B-B14F-4D97-AF65-F5344CB8AC3E}">
        <p14:creationId xmlns:p14="http://schemas.microsoft.com/office/powerpoint/2010/main" val="3087556579"/>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matchingName="Beeldvullende foto">
  <p:cSld name="Beeldvullende foto">
    <p:spTree>
      <p:nvGrpSpPr>
        <p:cNvPr id="1" name="Shape 42"/>
        <p:cNvGrpSpPr/>
        <p:nvPr/>
      </p:nvGrpSpPr>
      <p:grpSpPr>
        <a:xfrm>
          <a:off x="0" y="0"/>
          <a:ext cx="0" cy="0"/>
          <a:chOff x="0" y="0"/>
          <a:chExt cx="0" cy="0"/>
        </a:xfrm>
      </p:grpSpPr>
      <p:sp>
        <p:nvSpPr>
          <p:cNvPr id="43" name="Google Shape;43;p111"/>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FFFFFF"/>
              </a:buClr>
              <a:buSzPts val="1800"/>
              <a:buFont typeface="Helvetica Neue"/>
              <a:buNone/>
              <a:defRPr/>
            </a:lvl1pPr>
            <a:lvl2pPr marL="0" marR="0" lvl="1" indent="0" algn="ctr">
              <a:lnSpc>
                <a:spcPct val="100000"/>
              </a:lnSpc>
              <a:spcBef>
                <a:spcPts val="0"/>
              </a:spcBef>
              <a:spcAft>
                <a:spcPts val="0"/>
              </a:spcAft>
              <a:buClr>
                <a:srgbClr val="FFFFFF"/>
              </a:buClr>
              <a:buSzPts val="1800"/>
              <a:buFont typeface="Helvetica Neue"/>
              <a:buNone/>
              <a:defRPr/>
            </a:lvl2pPr>
            <a:lvl3pPr marL="0" marR="0" lvl="2" indent="0" algn="ctr">
              <a:lnSpc>
                <a:spcPct val="100000"/>
              </a:lnSpc>
              <a:spcBef>
                <a:spcPts val="0"/>
              </a:spcBef>
              <a:spcAft>
                <a:spcPts val="0"/>
              </a:spcAft>
              <a:buClr>
                <a:srgbClr val="FFFFFF"/>
              </a:buClr>
              <a:buSzPts val="1800"/>
              <a:buFont typeface="Helvetica Neue"/>
              <a:buNone/>
              <a:defRPr/>
            </a:lvl3pPr>
            <a:lvl4pPr marL="0" marR="0" lvl="3" indent="0" algn="ctr">
              <a:lnSpc>
                <a:spcPct val="100000"/>
              </a:lnSpc>
              <a:spcBef>
                <a:spcPts val="0"/>
              </a:spcBef>
              <a:spcAft>
                <a:spcPts val="0"/>
              </a:spcAft>
              <a:buClr>
                <a:srgbClr val="FFFFFF"/>
              </a:buClr>
              <a:buSzPts val="1800"/>
              <a:buFont typeface="Helvetica Neue"/>
              <a:buNone/>
              <a:defRPr/>
            </a:lvl4pPr>
            <a:lvl5pPr marL="0" marR="0" lvl="4" indent="0" algn="ctr">
              <a:lnSpc>
                <a:spcPct val="100000"/>
              </a:lnSpc>
              <a:spcBef>
                <a:spcPts val="0"/>
              </a:spcBef>
              <a:spcAft>
                <a:spcPts val="0"/>
              </a:spcAft>
              <a:buClr>
                <a:srgbClr val="FFFFFF"/>
              </a:buClr>
              <a:buSzPts val="1800"/>
              <a:buFont typeface="Helvetica Neue"/>
              <a:buNone/>
              <a:defRPr/>
            </a:lvl5pPr>
            <a:lvl6pPr marL="0" marR="0" lvl="5" indent="0" algn="ctr">
              <a:lnSpc>
                <a:spcPct val="100000"/>
              </a:lnSpc>
              <a:spcBef>
                <a:spcPts val="0"/>
              </a:spcBef>
              <a:spcAft>
                <a:spcPts val="0"/>
              </a:spcAft>
              <a:buClr>
                <a:srgbClr val="FFFFFF"/>
              </a:buClr>
              <a:buSzPts val="1800"/>
              <a:buFont typeface="Helvetica Neue"/>
              <a:buNone/>
              <a:defRPr/>
            </a:lvl6pPr>
            <a:lvl7pPr marL="0" marR="0" lvl="6" indent="0" algn="ctr">
              <a:lnSpc>
                <a:spcPct val="100000"/>
              </a:lnSpc>
              <a:spcBef>
                <a:spcPts val="0"/>
              </a:spcBef>
              <a:spcAft>
                <a:spcPts val="0"/>
              </a:spcAft>
              <a:buClr>
                <a:srgbClr val="FFFFFF"/>
              </a:buClr>
              <a:buSzPts val="1800"/>
              <a:buFont typeface="Helvetica Neue"/>
              <a:buNone/>
              <a:defRPr/>
            </a:lvl7pPr>
            <a:lvl8pPr marL="0" marR="0" lvl="7" indent="0" algn="ctr">
              <a:lnSpc>
                <a:spcPct val="100000"/>
              </a:lnSpc>
              <a:spcBef>
                <a:spcPts val="0"/>
              </a:spcBef>
              <a:spcAft>
                <a:spcPts val="0"/>
              </a:spcAft>
              <a:buClr>
                <a:srgbClr val="FFFFFF"/>
              </a:buClr>
              <a:buSzPts val="1800"/>
              <a:buFont typeface="Helvetica Neue"/>
              <a:buNone/>
              <a:defRPr/>
            </a:lvl8pPr>
            <a:lvl9pPr marL="0" marR="0" lvl="8" indent="0" algn="ctr">
              <a:lnSpc>
                <a:spcPct val="100000"/>
              </a:lnSpc>
              <a:spcBef>
                <a:spcPts val="0"/>
              </a:spcBef>
              <a:spcAft>
                <a:spcPts val="0"/>
              </a:spcAft>
              <a:buClr>
                <a:srgbClr val="FFFFFF"/>
              </a:buClr>
              <a:buSzPts val="1800"/>
              <a:buFont typeface="Helvetica Neue"/>
              <a:buNone/>
              <a:defRPr/>
            </a:lvl9pPr>
          </a:lstStyle>
          <a:p>
            <a:pPr marL="0" lvl="0" indent="0" algn="ctr" rtl="0">
              <a:spcBef>
                <a:spcPts val="0"/>
              </a:spcBef>
              <a:spcAft>
                <a:spcPts val="0"/>
              </a:spcAft>
              <a:buNone/>
            </a:pPr>
            <a:fld id="{00000000-1234-1234-1234-123412341234}" type="slidenum">
              <a:rPr lang="nl-NL"/>
              <a:t>‹nr.›</a:t>
            </a:fld>
            <a:endParaRPr sz="1800" b="0" i="0" u="none" strike="noStrike" cap="none">
              <a:solidFill>
                <a:srgbClr val="FFFFFF"/>
              </a:solidFill>
              <a:latin typeface="Helvetica Neue"/>
              <a:ea typeface="Helvetica Neue"/>
              <a:cs typeface="Helvetica Neue"/>
              <a:sym typeface="Helvetica Neue"/>
            </a:endParaRPr>
          </a:p>
        </p:txBody>
      </p:sp>
    </p:spTree>
    <p:extLst>
      <p:ext uri="{BB962C8B-B14F-4D97-AF65-F5344CB8AC3E}">
        <p14:creationId xmlns:p14="http://schemas.microsoft.com/office/powerpoint/2010/main" val="738727570"/>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matchingName="Quote en bron">
  <p:cSld name="Quote en bron">
    <p:bg>
      <p:bgPr>
        <a:solidFill>
          <a:srgbClr val="E5F4E0"/>
        </a:solidFill>
        <a:effectLst/>
      </p:bgPr>
    </p:bg>
    <p:spTree>
      <p:nvGrpSpPr>
        <p:cNvPr id="1" name="Shape 44"/>
        <p:cNvGrpSpPr/>
        <p:nvPr/>
      </p:nvGrpSpPr>
      <p:grpSpPr>
        <a:xfrm>
          <a:off x="0" y="0"/>
          <a:ext cx="0" cy="0"/>
          <a:chOff x="0" y="0"/>
          <a:chExt cx="0" cy="0"/>
        </a:xfrm>
      </p:grpSpPr>
      <p:sp>
        <p:nvSpPr>
          <p:cNvPr id="45" name="Google Shape;45;p112"/>
          <p:cNvSpPr txBox="1">
            <a:spLocks noGrp="1"/>
          </p:cNvSpPr>
          <p:nvPr>
            <p:ph type="body" idx="1"/>
          </p:nvPr>
        </p:nvSpPr>
        <p:spPr>
          <a:xfrm>
            <a:off x="1524003" y="1524003"/>
            <a:ext cx="21335996" cy="6512557"/>
          </a:xfrm>
          <a:prstGeom prst="rect">
            <a:avLst/>
          </a:prstGeom>
          <a:noFill/>
          <a:ln>
            <a:noFill/>
          </a:ln>
        </p:spPr>
        <p:txBody>
          <a:bodyPr spcFirstLastPara="1" wrap="square" lIns="50800" tIns="50800" rIns="50800" bIns="50800" anchor="t" anchorCtr="0">
            <a:spAutoFit/>
          </a:bodyPr>
          <a:lstStyle>
            <a:lvl1pPr marL="457200" lvl="0" indent="-228600" algn="l">
              <a:lnSpc>
                <a:spcPct val="125000"/>
              </a:lnSpc>
              <a:spcBef>
                <a:spcPts val="0"/>
              </a:spcBef>
              <a:spcAft>
                <a:spcPts val="0"/>
              </a:spcAft>
              <a:buClr>
                <a:srgbClr val="38001E"/>
              </a:buClr>
              <a:buSzPts val="9840"/>
              <a:buFont typeface="DM Sans"/>
              <a:buNone/>
              <a:defRPr sz="8000" b="1">
                <a:solidFill>
                  <a:srgbClr val="38001E"/>
                </a:solidFill>
                <a:latin typeface="DM Sans"/>
                <a:ea typeface="DM Sans"/>
                <a:cs typeface="DM Sans"/>
                <a:sym typeface="DM Sans"/>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 name="Google Shape;46;p112"/>
          <p:cNvSpPr txBox="1"/>
          <p:nvPr/>
        </p:nvSpPr>
        <p:spPr>
          <a:xfrm>
            <a:off x="1524003" y="11678213"/>
            <a:ext cx="21335996" cy="731007"/>
          </a:xfrm>
          <a:prstGeom prst="rect">
            <a:avLst/>
          </a:prstGeom>
          <a:noFill/>
          <a:ln>
            <a:noFill/>
          </a:ln>
        </p:spPr>
        <p:txBody>
          <a:bodyPr spcFirstLastPara="1" wrap="square" lIns="50800" tIns="50800" rIns="50800" bIns="50800" anchor="b" anchorCtr="0">
            <a:spAutoFit/>
          </a:bodyPr>
          <a:lstStyle/>
          <a:p>
            <a:pPr marL="0" marR="0" lvl="0" indent="0" algn="l" rtl="0">
              <a:lnSpc>
                <a:spcPct val="133333"/>
              </a:lnSpc>
              <a:spcBef>
                <a:spcPts val="0"/>
              </a:spcBef>
              <a:spcAft>
                <a:spcPts val="0"/>
              </a:spcAft>
              <a:buClr>
                <a:srgbClr val="37001E"/>
              </a:buClr>
              <a:buSzPts val="3600"/>
              <a:buFont typeface="DM Sans"/>
              <a:buNone/>
            </a:pPr>
            <a:r>
              <a:rPr lang="nl-NL" sz="3600" b="0" i="0" u="none" strike="noStrike" cap="none">
                <a:solidFill>
                  <a:srgbClr val="37001E"/>
                </a:solidFill>
                <a:latin typeface="DM Sans"/>
                <a:ea typeface="DM Sans"/>
                <a:cs typeface="DM Sans"/>
                <a:sym typeface="DM Sans"/>
              </a:rPr>
              <a:t>Bronvermelding</a:t>
            </a:r>
            <a:endParaRPr/>
          </a:p>
        </p:txBody>
      </p:sp>
      <p:sp>
        <p:nvSpPr>
          <p:cNvPr id="47" name="Google Shape;47;p112"/>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FFFFFF"/>
              </a:buClr>
              <a:buSzPts val="1800"/>
              <a:buFont typeface="Helvetica Neue"/>
              <a:buNone/>
              <a:defRPr/>
            </a:lvl1pPr>
            <a:lvl2pPr marL="0" marR="0" lvl="1" indent="0" algn="ctr">
              <a:lnSpc>
                <a:spcPct val="100000"/>
              </a:lnSpc>
              <a:spcBef>
                <a:spcPts val="0"/>
              </a:spcBef>
              <a:spcAft>
                <a:spcPts val="0"/>
              </a:spcAft>
              <a:buClr>
                <a:srgbClr val="FFFFFF"/>
              </a:buClr>
              <a:buSzPts val="1800"/>
              <a:buFont typeface="Helvetica Neue"/>
              <a:buNone/>
              <a:defRPr/>
            </a:lvl2pPr>
            <a:lvl3pPr marL="0" marR="0" lvl="2" indent="0" algn="ctr">
              <a:lnSpc>
                <a:spcPct val="100000"/>
              </a:lnSpc>
              <a:spcBef>
                <a:spcPts val="0"/>
              </a:spcBef>
              <a:spcAft>
                <a:spcPts val="0"/>
              </a:spcAft>
              <a:buClr>
                <a:srgbClr val="FFFFFF"/>
              </a:buClr>
              <a:buSzPts val="1800"/>
              <a:buFont typeface="Helvetica Neue"/>
              <a:buNone/>
              <a:defRPr/>
            </a:lvl3pPr>
            <a:lvl4pPr marL="0" marR="0" lvl="3" indent="0" algn="ctr">
              <a:lnSpc>
                <a:spcPct val="100000"/>
              </a:lnSpc>
              <a:spcBef>
                <a:spcPts val="0"/>
              </a:spcBef>
              <a:spcAft>
                <a:spcPts val="0"/>
              </a:spcAft>
              <a:buClr>
                <a:srgbClr val="FFFFFF"/>
              </a:buClr>
              <a:buSzPts val="1800"/>
              <a:buFont typeface="Helvetica Neue"/>
              <a:buNone/>
              <a:defRPr/>
            </a:lvl4pPr>
            <a:lvl5pPr marL="0" marR="0" lvl="4" indent="0" algn="ctr">
              <a:lnSpc>
                <a:spcPct val="100000"/>
              </a:lnSpc>
              <a:spcBef>
                <a:spcPts val="0"/>
              </a:spcBef>
              <a:spcAft>
                <a:spcPts val="0"/>
              </a:spcAft>
              <a:buClr>
                <a:srgbClr val="FFFFFF"/>
              </a:buClr>
              <a:buSzPts val="1800"/>
              <a:buFont typeface="Helvetica Neue"/>
              <a:buNone/>
              <a:defRPr/>
            </a:lvl5pPr>
            <a:lvl6pPr marL="0" marR="0" lvl="5" indent="0" algn="ctr">
              <a:lnSpc>
                <a:spcPct val="100000"/>
              </a:lnSpc>
              <a:spcBef>
                <a:spcPts val="0"/>
              </a:spcBef>
              <a:spcAft>
                <a:spcPts val="0"/>
              </a:spcAft>
              <a:buClr>
                <a:srgbClr val="FFFFFF"/>
              </a:buClr>
              <a:buSzPts val="1800"/>
              <a:buFont typeface="Helvetica Neue"/>
              <a:buNone/>
              <a:defRPr/>
            </a:lvl6pPr>
            <a:lvl7pPr marL="0" marR="0" lvl="6" indent="0" algn="ctr">
              <a:lnSpc>
                <a:spcPct val="100000"/>
              </a:lnSpc>
              <a:spcBef>
                <a:spcPts val="0"/>
              </a:spcBef>
              <a:spcAft>
                <a:spcPts val="0"/>
              </a:spcAft>
              <a:buClr>
                <a:srgbClr val="FFFFFF"/>
              </a:buClr>
              <a:buSzPts val="1800"/>
              <a:buFont typeface="Helvetica Neue"/>
              <a:buNone/>
              <a:defRPr/>
            </a:lvl7pPr>
            <a:lvl8pPr marL="0" marR="0" lvl="7" indent="0" algn="ctr">
              <a:lnSpc>
                <a:spcPct val="100000"/>
              </a:lnSpc>
              <a:spcBef>
                <a:spcPts val="0"/>
              </a:spcBef>
              <a:spcAft>
                <a:spcPts val="0"/>
              </a:spcAft>
              <a:buClr>
                <a:srgbClr val="FFFFFF"/>
              </a:buClr>
              <a:buSzPts val="1800"/>
              <a:buFont typeface="Helvetica Neue"/>
              <a:buNone/>
              <a:defRPr/>
            </a:lvl8pPr>
            <a:lvl9pPr marL="0" marR="0" lvl="8" indent="0" algn="ctr">
              <a:lnSpc>
                <a:spcPct val="100000"/>
              </a:lnSpc>
              <a:spcBef>
                <a:spcPts val="0"/>
              </a:spcBef>
              <a:spcAft>
                <a:spcPts val="0"/>
              </a:spcAft>
              <a:buClr>
                <a:srgbClr val="FFFFFF"/>
              </a:buClr>
              <a:buSzPts val="1800"/>
              <a:buFont typeface="Helvetica Neue"/>
              <a:buNone/>
              <a:defRPr/>
            </a:lvl9pPr>
          </a:lstStyle>
          <a:p>
            <a:pPr marL="0" lvl="0" indent="0" algn="ctr" rtl="0">
              <a:spcBef>
                <a:spcPts val="0"/>
              </a:spcBef>
              <a:spcAft>
                <a:spcPts val="0"/>
              </a:spcAft>
              <a:buNone/>
            </a:pPr>
            <a:fld id="{00000000-1234-1234-1234-123412341234}" type="slidenum">
              <a:rPr lang="nl-NL"/>
              <a:t>‹nr.›</a:t>
            </a:fld>
            <a:endParaRPr sz="1800" b="0" i="0" u="none" strike="noStrike" cap="none">
              <a:solidFill>
                <a:srgbClr val="FFFFFF"/>
              </a:solidFill>
              <a:latin typeface="Helvetica Neue"/>
              <a:ea typeface="Helvetica Neue"/>
              <a:cs typeface="Helvetica Neue"/>
              <a:sym typeface="Helvetica Neue"/>
            </a:endParaRPr>
          </a:p>
        </p:txBody>
      </p:sp>
    </p:spTree>
    <p:extLst>
      <p:ext uri="{BB962C8B-B14F-4D97-AF65-F5344CB8AC3E}">
        <p14:creationId xmlns:p14="http://schemas.microsoft.com/office/powerpoint/2010/main" val="851319342"/>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matchingName="Tekst staande foto">
  <p:cSld name="Tekst staande foto">
    <p:bg>
      <p:bgPr>
        <a:solidFill>
          <a:srgbClr val="FFD3E2"/>
        </a:solidFill>
        <a:effectLst/>
      </p:bgPr>
    </p:bg>
    <p:spTree>
      <p:nvGrpSpPr>
        <p:cNvPr id="1" name="Shape 54"/>
        <p:cNvGrpSpPr/>
        <p:nvPr/>
      </p:nvGrpSpPr>
      <p:grpSpPr>
        <a:xfrm>
          <a:off x="0" y="0"/>
          <a:ext cx="0" cy="0"/>
          <a:chOff x="0" y="0"/>
          <a:chExt cx="0" cy="0"/>
        </a:xfrm>
      </p:grpSpPr>
      <p:sp>
        <p:nvSpPr>
          <p:cNvPr id="55" name="Google Shape;55;p114"/>
          <p:cNvSpPr>
            <a:spLocks noGrp="1"/>
          </p:cNvSpPr>
          <p:nvPr>
            <p:ph type="pic" idx="2"/>
          </p:nvPr>
        </p:nvSpPr>
        <p:spPr>
          <a:xfrm>
            <a:off x="12201195" y="0"/>
            <a:ext cx="12191996" cy="13716000"/>
          </a:xfrm>
          <a:prstGeom prst="rect">
            <a:avLst/>
          </a:prstGeom>
          <a:noFill/>
          <a:ln>
            <a:noFill/>
          </a:ln>
        </p:spPr>
      </p:sp>
      <p:sp>
        <p:nvSpPr>
          <p:cNvPr id="56" name="Google Shape;56;p114"/>
          <p:cNvSpPr txBox="1">
            <a:spLocks noGrp="1"/>
          </p:cNvSpPr>
          <p:nvPr>
            <p:ph type="body" idx="1"/>
          </p:nvPr>
        </p:nvSpPr>
        <p:spPr>
          <a:xfrm>
            <a:off x="1562096" y="4250268"/>
            <a:ext cx="9144000" cy="6853428"/>
          </a:xfrm>
          <a:prstGeom prst="rect">
            <a:avLst/>
          </a:prstGeom>
          <a:noFill/>
          <a:ln>
            <a:noFill/>
          </a:ln>
        </p:spPr>
        <p:txBody>
          <a:bodyPr spcFirstLastPara="1" wrap="square" lIns="50800" tIns="50800" rIns="50800" bIns="50800" anchor="t" anchorCtr="0">
            <a:spAutoFit/>
          </a:bodyPr>
          <a:lstStyle>
            <a:lvl1pPr marL="457200" lvl="0" indent="-228600" algn="l">
              <a:lnSpc>
                <a:spcPct val="100000"/>
              </a:lnSpc>
              <a:spcBef>
                <a:spcPts val="0"/>
              </a:spcBef>
              <a:spcAft>
                <a:spcPts val="0"/>
              </a:spcAft>
              <a:buClr>
                <a:srgbClr val="37001E"/>
              </a:buClr>
              <a:buSzPts val="5412"/>
              <a:buFont typeface="DM Sans"/>
              <a:buNone/>
              <a:defRPr sz="4400"/>
            </a:lvl1pPr>
            <a:lvl2pPr marL="914400" lvl="1" indent="-228600" algn="l">
              <a:lnSpc>
                <a:spcPct val="100000"/>
              </a:lnSpc>
              <a:spcBef>
                <a:spcPts val="0"/>
              </a:spcBef>
              <a:spcAft>
                <a:spcPts val="0"/>
              </a:spcAft>
              <a:buClr>
                <a:srgbClr val="37001E"/>
              </a:buClr>
              <a:buSzPts val="5412"/>
              <a:buFont typeface="DM Sans"/>
              <a:buNone/>
              <a:defRPr sz="4400"/>
            </a:lvl2pPr>
            <a:lvl3pPr marL="1371600" lvl="2" indent="-228600" algn="l">
              <a:lnSpc>
                <a:spcPct val="136363"/>
              </a:lnSpc>
              <a:spcBef>
                <a:spcPts val="0"/>
              </a:spcBef>
              <a:spcAft>
                <a:spcPts val="0"/>
              </a:spcAft>
              <a:buClr>
                <a:srgbClr val="37001E"/>
              </a:buClr>
              <a:buSzPts val="5412"/>
              <a:buFont typeface="DM Sans"/>
              <a:buNone/>
              <a:defRPr sz="4400"/>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7" name="Google Shape;57;p114"/>
          <p:cNvSpPr txBox="1">
            <a:spLocks noGrp="1"/>
          </p:cNvSpPr>
          <p:nvPr>
            <p:ph type="body" idx="3"/>
          </p:nvPr>
        </p:nvSpPr>
        <p:spPr>
          <a:xfrm>
            <a:off x="1562096" y="1710266"/>
            <a:ext cx="9144000" cy="1808628"/>
          </a:xfrm>
          <a:prstGeom prst="rect">
            <a:avLst/>
          </a:prstGeom>
          <a:noFill/>
          <a:ln>
            <a:noFill/>
          </a:ln>
        </p:spPr>
        <p:txBody>
          <a:bodyPr spcFirstLastPara="1" wrap="square" lIns="50800" tIns="50800" rIns="50800" bIns="50800" anchor="t" anchorCtr="0">
            <a:spAutoFit/>
          </a:bodyPr>
          <a:lstStyle>
            <a:lvl1pPr marL="457200" lvl="0" indent="-228600" algn="l">
              <a:lnSpc>
                <a:spcPct val="113333"/>
              </a:lnSpc>
              <a:spcBef>
                <a:spcPts val="0"/>
              </a:spcBef>
              <a:spcAft>
                <a:spcPts val="0"/>
              </a:spcAft>
              <a:buClr>
                <a:srgbClr val="37001E"/>
              </a:buClr>
              <a:buSzPts val="7380"/>
              <a:buFont typeface="Arial"/>
              <a:buNone/>
              <a:defRPr sz="6000">
                <a:latin typeface="Arial"/>
                <a:ea typeface="Arial"/>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8" name="Google Shape;58;p114"/>
          <p:cNvSpPr txBox="1">
            <a:spLocks noGrp="1"/>
          </p:cNvSpPr>
          <p:nvPr>
            <p:ph type="body" idx="4"/>
          </p:nvPr>
        </p:nvSpPr>
        <p:spPr>
          <a:xfrm>
            <a:off x="1524003" y="11684002"/>
            <a:ext cx="9144000" cy="698501"/>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4428"/>
              <a:buFont typeface="DM Sans"/>
              <a:buNone/>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9" name="Google Shape;59;p114"/>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FFFFFF"/>
              </a:buClr>
              <a:buSzPts val="1800"/>
              <a:buFont typeface="Helvetica Neue"/>
              <a:buNone/>
              <a:defRPr/>
            </a:lvl1pPr>
            <a:lvl2pPr marL="0" marR="0" lvl="1" indent="0" algn="ctr">
              <a:lnSpc>
                <a:spcPct val="100000"/>
              </a:lnSpc>
              <a:spcBef>
                <a:spcPts val="0"/>
              </a:spcBef>
              <a:spcAft>
                <a:spcPts val="0"/>
              </a:spcAft>
              <a:buClr>
                <a:srgbClr val="FFFFFF"/>
              </a:buClr>
              <a:buSzPts val="1800"/>
              <a:buFont typeface="Helvetica Neue"/>
              <a:buNone/>
              <a:defRPr/>
            </a:lvl2pPr>
            <a:lvl3pPr marL="0" marR="0" lvl="2" indent="0" algn="ctr">
              <a:lnSpc>
                <a:spcPct val="100000"/>
              </a:lnSpc>
              <a:spcBef>
                <a:spcPts val="0"/>
              </a:spcBef>
              <a:spcAft>
                <a:spcPts val="0"/>
              </a:spcAft>
              <a:buClr>
                <a:srgbClr val="FFFFFF"/>
              </a:buClr>
              <a:buSzPts val="1800"/>
              <a:buFont typeface="Helvetica Neue"/>
              <a:buNone/>
              <a:defRPr/>
            </a:lvl3pPr>
            <a:lvl4pPr marL="0" marR="0" lvl="3" indent="0" algn="ctr">
              <a:lnSpc>
                <a:spcPct val="100000"/>
              </a:lnSpc>
              <a:spcBef>
                <a:spcPts val="0"/>
              </a:spcBef>
              <a:spcAft>
                <a:spcPts val="0"/>
              </a:spcAft>
              <a:buClr>
                <a:srgbClr val="FFFFFF"/>
              </a:buClr>
              <a:buSzPts val="1800"/>
              <a:buFont typeface="Helvetica Neue"/>
              <a:buNone/>
              <a:defRPr/>
            </a:lvl4pPr>
            <a:lvl5pPr marL="0" marR="0" lvl="4" indent="0" algn="ctr">
              <a:lnSpc>
                <a:spcPct val="100000"/>
              </a:lnSpc>
              <a:spcBef>
                <a:spcPts val="0"/>
              </a:spcBef>
              <a:spcAft>
                <a:spcPts val="0"/>
              </a:spcAft>
              <a:buClr>
                <a:srgbClr val="FFFFFF"/>
              </a:buClr>
              <a:buSzPts val="1800"/>
              <a:buFont typeface="Helvetica Neue"/>
              <a:buNone/>
              <a:defRPr/>
            </a:lvl5pPr>
            <a:lvl6pPr marL="0" marR="0" lvl="5" indent="0" algn="ctr">
              <a:lnSpc>
                <a:spcPct val="100000"/>
              </a:lnSpc>
              <a:spcBef>
                <a:spcPts val="0"/>
              </a:spcBef>
              <a:spcAft>
                <a:spcPts val="0"/>
              </a:spcAft>
              <a:buClr>
                <a:srgbClr val="FFFFFF"/>
              </a:buClr>
              <a:buSzPts val="1800"/>
              <a:buFont typeface="Helvetica Neue"/>
              <a:buNone/>
              <a:defRPr/>
            </a:lvl6pPr>
            <a:lvl7pPr marL="0" marR="0" lvl="6" indent="0" algn="ctr">
              <a:lnSpc>
                <a:spcPct val="100000"/>
              </a:lnSpc>
              <a:spcBef>
                <a:spcPts val="0"/>
              </a:spcBef>
              <a:spcAft>
                <a:spcPts val="0"/>
              </a:spcAft>
              <a:buClr>
                <a:srgbClr val="FFFFFF"/>
              </a:buClr>
              <a:buSzPts val="1800"/>
              <a:buFont typeface="Helvetica Neue"/>
              <a:buNone/>
              <a:defRPr/>
            </a:lvl7pPr>
            <a:lvl8pPr marL="0" marR="0" lvl="7" indent="0" algn="ctr">
              <a:lnSpc>
                <a:spcPct val="100000"/>
              </a:lnSpc>
              <a:spcBef>
                <a:spcPts val="0"/>
              </a:spcBef>
              <a:spcAft>
                <a:spcPts val="0"/>
              </a:spcAft>
              <a:buClr>
                <a:srgbClr val="FFFFFF"/>
              </a:buClr>
              <a:buSzPts val="1800"/>
              <a:buFont typeface="Helvetica Neue"/>
              <a:buNone/>
              <a:defRPr/>
            </a:lvl8pPr>
            <a:lvl9pPr marL="0" marR="0" lvl="8" indent="0" algn="ctr">
              <a:lnSpc>
                <a:spcPct val="100000"/>
              </a:lnSpc>
              <a:spcBef>
                <a:spcPts val="0"/>
              </a:spcBef>
              <a:spcAft>
                <a:spcPts val="0"/>
              </a:spcAft>
              <a:buClr>
                <a:srgbClr val="FFFFFF"/>
              </a:buClr>
              <a:buSzPts val="1800"/>
              <a:buFont typeface="Helvetica Neue"/>
              <a:buNone/>
              <a:defRPr/>
            </a:lvl9pPr>
          </a:lstStyle>
          <a:p>
            <a:pPr marL="0" lvl="0" indent="0" algn="ctr" rtl="0">
              <a:spcBef>
                <a:spcPts val="0"/>
              </a:spcBef>
              <a:spcAft>
                <a:spcPts val="0"/>
              </a:spcAft>
              <a:buNone/>
            </a:pPr>
            <a:fld id="{00000000-1234-1234-1234-123412341234}" type="slidenum">
              <a:rPr lang="nl-NL"/>
              <a:t>‹nr.›</a:t>
            </a:fld>
            <a:endParaRPr sz="1800" b="0" i="0" u="none" strike="noStrike" cap="none">
              <a:solidFill>
                <a:srgbClr val="FFFFFF"/>
              </a:solidFill>
              <a:latin typeface="Helvetica Neue"/>
              <a:ea typeface="Helvetica Neue"/>
              <a:cs typeface="Helvetica Neue"/>
              <a:sym typeface="Helvetica Neue"/>
            </a:endParaRPr>
          </a:p>
        </p:txBody>
      </p:sp>
      <p:sp>
        <p:nvSpPr>
          <p:cNvPr id="60" name="Google Shape;60;p114"/>
          <p:cNvSpPr/>
          <p:nvPr/>
        </p:nvSpPr>
        <p:spPr>
          <a:xfrm>
            <a:off x="12207294" y="7046659"/>
            <a:ext cx="12179817" cy="6671928"/>
          </a:xfrm>
          <a:prstGeom prst="rect">
            <a:avLst/>
          </a:prstGeom>
          <a:gradFill>
            <a:gsLst>
              <a:gs pos="0">
                <a:srgbClr val="38001E">
                  <a:alpha val="0"/>
                </a:srgbClr>
              </a:gs>
              <a:gs pos="100000">
                <a:srgbClr val="38001E">
                  <a:alpha val="49803"/>
                </a:srgbClr>
              </a:gs>
            </a:gsLst>
            <a:lin ang="5400000" scaled="0"/>
          </a:gradFill>
          <a:ln>
            <a:noFill/>
          </a:ln>
        </p:spPr>
        <p:txBody>
          <a:bodyPr spcFirstLastPara="1" wrap="square" lIns="50800" tIns="50800" rIns="50800" bIns="50800" anchor="ctr" anchorCtr="1">
            <a:noAutofit/>
          </a:bodyPr>
          <a:lstStyle/>
          <a:p>
            <a:pPr marL="0" marR="0" lvl="0" indent="0" algn="ctr" rtl="0">
              <a:lnSpc>
                <a:spcPct val="100000"/>
              </a:lnSpc>
              <a:spcBef>
                <a:spcPts val="0"/>
              </a:spcBef>
              <a:spcAft>
                <a:spcPts val="0"/>
              </a:spcAft>
              <a:buClr>
                <a:srgbClr val="38001E"/>
              </a:buClr>
              <a:buSzPts val="3200"/>
              <a:buFont typeface="Helvetica Neue"/>
              <a:buNone/>
            </a:pPr>
            <a:endParaRPr sz="3200" b="0" i="0" u="none" strike="noStrike" cap="none">
              <a:solidFill>
                <a:srgbClr val="38001E"/>
              </a:solidFill>
              <a:latin typeface="Helvetica Neue"/>
              <a:ea typeface="Helvetica Neue"/>
              <a:cs typeface="Helvetica Neue"/>
              <a:sym typeface="Helvetica Neue"/>
            </a:endParaRPr>
          </a:p>
        </p:txBody>
      </p:sp>
      <p:sp>
        <p:nvSpPr>
          <p:cNvPr id="61" name="Google Shape;61;p114"/>
          <p:cNvSpPr>
            <a:spLocks noGrp="1"/>
          </p:cNvSpPr>
          <p:nvPr>
            <p:ph type="pic" idx="5"/>
          </p:nvPr>
        </p:nvSpPr>
        <p:spPr>
          <a:xfrm>
            <a:off x="20535896" y="11738372"/>
            <a:ext cx="2324103" cy="589852"/>
          </a:xfrm>
          <a:prstGeom prst="rect">
            <a:avLst/>
          </a:prstGeom>
          <a:noFill/>
          <a:ln>
            <a:noFill/>
          </a:ln>
        </p:spPr>
      </p:sp>
    </p:spTree>
    <p:extLst>
      <p:ext uri="{BB962C8B-B14F-4D97-AF65-F5344CB8AC3E}">
        <p14:creationId xmlns:p14="http://schemas.microsoft.com/office/powerpoint/2010/main" val="3615605449"/>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matchingName="Foto staand">
  <p:cSld name="Foto staand">
    <p:bg>
      <p:bgPr>
        <a:solidFill>
          <a:srgbClr val="FFD3E2"/>
        </a:solidFill>
        <a:effectLst/>
      </p:bgPr>
    </p:bg>
    <p:spTree>
      <p:nvGrpSpPr>
        <p:cNvPr id="1" name="Shape 77"/>
        <p:cNvGrpSpPr/>
        <p:nvPr/>
      </p:nvGrpSpPr>
      <p:grpSpPr>
        <a:xfrm>
          <a:off x="0" y="0"/>
          <a:ext cx="0" cy="0"/>
          <a:chOff x="0" y="0"/>
          <a:chExt cx="0" cy="0"/>
        </a:xfrm>
      </p:grpSpPr>
      <p:sp>
        <p:nvSpPr>
          <p:cNvPr id="78" name="Google Shape;78;p117"/>
          <p:cNvSpPr>
            <a:spLocks noGrp="1"/>
          </p:cNvSpPr>
          <p:nvPr>
            <p:ph type="pic" idx="2"/>
          </p:nvPr>
        </p:nvSpPr>
        <p:spPr>
          <a:xfrm>
            <a:off x="6955667" y="967087"/>
            <a:ext cx="10472723" cy="11781815"/>
          </a:xfrm>
          <a:prstGeom prst="rect">
            <a:avLst/>
          </a:prstGeom>
          <a:noFill/>
          <a:ln>
            <a:noFill/>
          </a:ln>
        </p:spPr>
      </p:sp>
      <p:sp>
        <p:nvSpPr>
          <p:cNvPr id="79" name="Google Shape;79;p117"/>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FFFFFF"/>
              </a:buClr>
              <a:buSzPts val="1800"/>
              <a:buFont typeface="Helvetica Neue"/>
              <a:buNone/>
              <a:defRPr/>
            </a:lvl1pPr>
            <a:lvl2pPr marL="0" marR="0" lvl="1" indent="0" algn="ctr">
              <a:lnSpc>
                <a:spcPct val="100000"/>
              </a:lnSpc>
              <a:spcBef>
                <a:spcPts val="0"/>
              </a:spcBef>
              <a:spcAft>
                <a:spcPts val="0"/>
              </a:spcAft>
              <a:buClr>
                <a:srgbClr val="FFFFFF"/>
              </a:buClr>
              <a:buSzPts val="1800"/>
              <a:buFont typeface="Helvetica Neue"/>
              <a:buNone/>
              <a:defRPr/>
            </a:lvl2pPr>
            <a:lvl3pPr marL="0" marR="0" lvl="2" indent="0" algn="ctr">
              <a:lnSpc>
                <a:spcPct val="100000"/>
              </a:lnSpc>
              <a:spcBef>
                <a:spcPts val="0"/>
              </a:spcBef>
              <a:spcAft>
                <a:spcPts val="0"/>
              </a:spcAft>
              <a:buClr>
                <a:srgbClr val="FFFFFF"/>
              </a:buClr>
              <a:buSzPts val="1800"/>
              <a:buFont typeface="Helvetica Neue"/>
              <a:buNone/>
              <a:defRPr/>
            </a:lvl3pPr>
            <a:lvl4pPr marL="0" marR="0" lvl="3" indent="0" algn="ctr">
              <a:lnSpc>
                <a:spcPct val="100000"/>
              </a:lnSpc>
              <a:spcBef>
                <a:spcPts val="0"/>
              </a:spcBef>
              <a:spcAft>
                <a:spcPts val="0"/>
              </a:spcAft>
              <a:buClr>
                <a:srgbClr val="FFFFFF"/>
              </a:buClr>
              <a:buSzPts val="1800"/>
              <a:buFont typeface="Helvetica Neue"/>
              <a:buNone/>
              <a:defRPr/>
            </a:lvl4pPr>
            <a:lvl5pPr marL="0" marR="0" lvl="4" indent="0" algn="ctr">
              <a:lnSpc>
                <a:spcPct val="100000"/>
              </a:lnSpc>
              <a:spcBef>
                <a:spcPts val="0"/>
              </a:spcBef>
              <a:spcAft>
                <a:spcPts val="0"/>
              </a:spcAft>
              <a:buClr>
                <a:srgbClr val="FFFFFF"/>
              </a:buClr>
              <a:buSzPts val="1800"/>
              <a:buFont typeface="Helvetica Neue"/>
              <a:buNone/>
              <a:defRPr/>
            </a:lvl5pPr>
            <a:lvl6pPr marL="0" marR="0" lvl="5" indent="0" algn="ctr">
              <a:lnSpc>
                <a:spcPct val="100000"/>
              </a:lnSpc>
              <a:spcBef>
                <a:spcPts val="0"/>
              </a:spcBef>
              <a:spcAft>
                <a:spcPts val="0"/>
              </a:spcAft>
              <a:buClr>
                <a:srgbClr val="FFFFFF"/>
              </a:buClr>
              <a:buSzPts val="1800"/>
              <a:buFont typeface="Helvetica Neue"/>
              <a:buNone/>
              <a:defRPr/>
            </a:lvl6pPr>
            <a:lvl7pPr marL="0" marR="0" lvl="6" indent="0" algn="ctr">
              <a:lnSpc>
                <a:spcPct val="100000"/>
              </a:lnSpc>
              <a:spcBef>
                <a:spcPts val="0"/>
              </a:spcBef>
              <a:spcAft>
                <a:spcPts val="0"/>
              </a:spcAft>
              <a:buClr>
                <a:srgbClr val="FFFFFF"/>
              </a:buClr>
              <a:buSzPts val="1800"/>
              <a:buFont typeface="Helvetica Neue"/>
              <a:buNone/>
              <a:defRPr/>
            </a:lvl7pPr>
            <a:lvl8pPr marL="0" marR="0" lvl="7" indent="0" algn="ctr">
              <a:lnSpc>
                <a:spcPct val="100000"/>
              </a:lnSpc>
              <a:spcBef>
                <a:spcPts val="0"/>
              </a:spcBef>
              <a:spcAft>
                <a:spcPts val="0"/>
              </a:spcAft>
              <a:buClr>
                <a:srgbClr val="FFFFFF"/>
              </a:buClr>
              <a:buSzPts val="1800"/>
              <a:buFont typeface="Helvetica Neue"/>
              <a:buNone/>
              <a:defRPr/>
            </a:lvl8pPr>
            <a:lvl9pPr marL="0" marR="0" lvl="8" indent="0" algn="ctr">
              <a:lnSpc>
                <a:spcPct val="100000"/>
              </a:lnSpc>
              <a:spcBef>
                <a:spcPts val="0"/>
              </a:spcBef>
              <a:spcAft>
                <a:spcPts val="0"/>
              </a:spcAft>
              <a:buClr>
                <a:srgbClr val="FFFFFF"/>
              </a:buClr>
              <a:buSzPts val="1800"/>
              <a:buFont typeface="Helvetica Neue"/>
              <a:buNone/>
              <a:defRPr/>
            </a:lvl9pPr>
          </a:lstStyle>
          <a:p>
            <a:pPr marL="0" lvl="0" indent="0" algn="ctr" rtl="0">
              <a:spcBef>
                <a:spcPts val="0"/>
              </a:spcBef>
              <a:spcAft>
                <a:spcPts val="0"/>
              </a:spcAft>
              <a:buNone/>
            </a:pPr>
            <a:fld id="{00000000-1234-1234-1234-123412341234}" type="slidenum">
              <a:rPr lang="nl-NL"/>
              <a:t>‹nr.›</a:t>
            </a:fld>
            <a:endParaRPr sz="1800" b="0" i="0" u="none" strike="noStrike" cap="none">
              <a:solidFill>
                <a:srgbClr val="FFFFFF"/>
              </a:solidFill>
              <a:latin typeface="Helvetica Neue"/>
              <a:ea typeface="Helvetica Neue"/>
              <a:cs typeface="Helvetica Neue"/>
              <a:sym typeface="Helvetica Neue"/>
            </a:endParaRPr>
          </a:p>
        </p:txBody>
      </p:sp>
    </p:spTree>
    <p:extLst>
      <p:ext uri="{BB962C8B-B14F-4D97-AF65-F5344CB8AC3E}">
        <p14:creationId xmlns:p14="http://schemas.microsoft.com/office/powerpoint/2010/main" val="2545270215"/>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matchingName="Logo slide">
  <p:cSld name="Logo slide">
    <p:bg>
      <p:bgPr>
        <a:solidFill>
          <a:srgbClr val="E5F4E0"/>
        </a:solidFill>
        <a:effectLst/>
      </p:bgPr>
    </p:bg>
    <p:spTree>
      <p:nvGrpSpPr>
        <p:cNvPr id="1" name="Shape 80"/>
        <p:cNvGrpSpPr/>
        <p:nvPr/>
      </p:nvGrpSpPr>
      <p:grpSpPr>
        <a:xfrm>
          <a:off x="0" y="0"/>
          <a:ext cx="0" cy="0"/>
          <a:chOff x="0" y="0"/>
          <a:chExt cx="0" cy="0"/>
        </a:xfrm>
      </p:grpSpPr>
      <p:sp>
        <p:nvSpPr>
          <p:cNvPr id="81" name="Google Shape;81;p118"/>
          <p:cNvSpPr/>
          <p:nvPr/>
        </p:nvSpPr>
        <p:spPr>
          <a:xfrm>
            <a:off x="2934775" y="2123346"/>
            <a:ext cx="6125501" cy="4677174"/>
          </a:xfrm>
          <a:prstGeom prst="rect">
            <a:avLst/>
          </a:prstGeom>
          <a:noFill/>
          <a:ln>
            <a:noFill/>
          </a:ln>
        </p:spPr>
        <p:txBody>
          <a:bodyPr spcFirstLastPara="1" wrap="square" lIns="50800" tIns="50800" rIns="50800" bIns="50800" anchor="ctr" anchorCtr="1">
            <a:noAutofit/>
          </a:bodyPr>
          <a:lstStyle/>
          <a:p>
            <a:pPr marL="0" marR="0" lvl="0" indent="0" algn="ctr" rtl="0">
              <a:lnSpc>
                <a:spcPct val="100000"/>
              </a:lnSpc>
              <a:spcBef>
                <a:spcPts val="0"/>
              </a:spcBef>
              <a:spcAft>
                <a:spcPts val="0"/>
              </a:spcAft>
              <a:buClr>
                <a:srgbClr val="000000"/>
              </a:buClr>
              <a:buSzPts val="3200"/>
              <a:buFont typeface="Helvetica Neue"/>
              <a:buNone/>
            </a:pPr>
            <a:endParaRPr sz="3200" b="0" i="0" u="none" strike="noStrike" cap="none">
              <a:solidFill>
                <a:srgbClr val="000000"/>
              </a:solidFill>
              <a:latin typeface="Helvetica Neue"/>
              <a:ea typeface="Helvetica Neue"/>
              <a:cs typeface="Helvetica Neue"/>
              <a:sym typeface="Helvetica Neue"/>
            </a:endParaRPr>
          </a:p>
        </p:txBody>
      </p:sp>
      <p:sp>
        <p:nvSpPr>
          <p:cNvPr id="82" name="Google Shape;82;p118"/>
          <p:cNvSpPr/>
          <p:nvPr/>
        </p:nvSpPr>
        <p:spPr>
          <a:xfrm>
            <a:off x="9164336" y="2123346"/>
            <a:ext cx="6125501" cy="4677174"/>
          </a:xfrm>
          <a:prstGeom prst="rect">
            <a:avLst/>
          </a:prstGeom>
          <a:noFill/>
          <a:ln>
            <a:noFill/>
          </a:ln>
        </p:spPr>
        <p:txBody>
          <a:bodyPr spcFirstLastPara="1" wrap="square" lIns="50800" tIns="50800" rIns="50800" bIns="50800" anchor="ctr" anchorCtr="1">
            <a:noAutofit/>
          </a:bodyPr>
          <a:lstStyle/>
          <a:p>
            <a:pPr marL="0" marR="0" lvl="0" indent="0" algn="ctr" rtl="0">
              <a:lnSpc>
                <a:spcPct val="100000"/>
              </a:lnSpc>
              <a:spcBef>
                <a:spcPts val="0"/>
              </a:spcBef>
              <a:spcAft>
                <a:spcPts val="0"/>
              </a:spcAft>
              <a:buClr>
                <a:srgbClr val="000000"/>
              </a:buClr>
              <a:buSzPts val="3200"/>
              <a:buFont typeface="Helvetica Neue"/>
              <a:buNone/>
            </a:pPr>
            <a:endParaRPr sz="3200" b="0" i="0" u="none" strike="noStrike" cap="none">
              <a:solidFill>
                <a:srgbClr val="000000"/>
              </a:solidFill>
              <a:latin typeface="Helvetica Neue"/>
              <a:ea typeface="Helvetica Neue"/>
              <a:cs typeface="Helvetica Neue"/>
              <a:sym typeface="Helvetica Neue"/>
            </a:endParaRPr>
          </a:p>
        </p:txBody>
      </p:sp>
      <p:sp>
        <p:nvSpPr>
          <p:cNvPr id="83" name="Google Shape;83;p118"/>
          <p:cNvSpPr/>
          <p:nvPr/>
        </p:nvSpPr>
        <p:spPr>
          <a:xfrm>
            <a:off x="15393896" y="2123346"/>
            <a:ext cx="6125501" cy="4677174"/>
          </a:xfrm>
          <a:prstGeom prst="rect">
            <a:avLst/>
          </a:prstGeom>
          <a:noFill/>
          <a:ln>
            <a:noFill/>
          </a:ln>
        </p:spPr>
        <p:txBody>
          <a:bodyPr spcFirstLastPara="1" wrap="square" lIns="50800" tIns="50800" rIns="50800" bIns="50800" anchor="ctr" anchorCtr="1">
            <a:noAutofit/>
          </a:bodyPr>
          <a:lstStyle/>
          <a:p>
            <a:pPr marL="0" marR="0" lvl="0" indent="0" algn="ctr" rtl="0">
              <a:lnSpc>
                <a:spcPct val="100000"/>
              </a:lnSpc>
              <a:spcBef>
                <a:spcPts val="0"/>
              </a:spcBef>
              <a:spcAft>
                <a:spcPts val="0"/>
              </a:spcAft>
              <a:buClr>
                <a:srgbClr val="000000"/>
              </a:buClr>
              <a:buSzPts val="3200"/>
              <a:buFont typeface="Helvetica Neue"/>
              <a:buNone/>
            </a:pPr>
            <a:endParaRPr sz="3200" b="0" i="0" u="none" strike="noStrike" cap="none">
              <a:solidFill>
                <a:srgbClr val="000000"/>
              </a:solidFill>
              <a:latin typeface="Helvetica Neue"/>
              <a:ea typeface="Helvetica Neue"/>
              <a:cs typeface="Helvetica Neue"/>
              <a:sym typeface="Helvetica Neue"/>
            </a:endParaRPr>
          </a:p>
        </p:txBody>
      </p:sp>
      <p:sp>
        <p:nvSpPr>
          <p:cNvPr id="84" name="Google Shape;84;p118"/>
          <p:cNvSpPr/>
          <p:nvPr/>
        </p:nvSpPr>
        <p:spPr>
          <a:xfrm>
            <a:off x="2934775" y="6915479"/>
            <a:ext cx="6125501" cy="4677174"/>
          </a:xfrm>
          <a:prstGeom prst="rect">
            <a:avLst/>
          </a:prstGeom>
          <a:noFill/>
          <a:ln>
            <a:noFill/>
          </a:ln>
        </p:spPr>
        <p:txBody>
          <a:bodyPr spcFirstLastPara="1" wrap="square" lIns="50800" tIns="50800" rIns="50800" bIns="50800" anchor="ctr" anchorCtr="1">
            <a:noAutofit/>
          </a:bodyPr>
          <a:lstStyle/>
          <a:p>
            <a:pPr marL="0" marR="0" lvl="0" indent="0" algn="ctr" rtl="0">
              <a:lnSpc>
                <a:spcPct val="100000"/>
              </a:lnSpc>
              <a:spcBef>
                <a:spcPts val="0"/>
              </a:spcBef>
              <a:spcAft>
                <a:spcPts val="0"/>
              </a:spcAft>
              <a:buClr>
                <a:srgbClr val="000000"/>
              </a:buClr>
              <a:buSzPts val="3200"/>
              <a:buFont typeface="Helvetica Neue"/>
              <a:buNone/>
            </a:pPr>
            <a:endParaRPr sz="3200" b="0" i="0" u="none" strike="noStrike" cap="none">
              <a:solidFill>
                <a:srgbClr val="000000"/>
              </a:solidFill>
              <a:latin typeface="Helvetica Neue"/>
              <a:ea typeface="Helvetica Neue"/>
              <a:cs typeface="Helvetica Neue"/>
              <a:sym typeface="Helvetica Neue"/>
            </a:endParaRPr>
          </a:p>
        </p:txBody>
      </p:sp>
      <p:sp>
        <p:nvSpPr>
          <p:cNvPr id="85" name="Google Shape;85;p118"/>
          <p:cNvSpPr/>
          <p:nvPr/>
        </p:nvSpPr>
        <p:spPr>
          <a:xfrm>
            <a:off x="9164336" y="6915479"/>
            <a:ext cx="6125501" cy="4677174"/>
          </a:xfrm>
          <a:prstGeom prst="rect">
            <a:avLst/>
          </a:prstGeom>
          <a:noFill/>
          <a:ln>
            <a:noFill/>
          </a:ln>
        </p:spPr>
        <p:txBody>
          <a:bodyPr spcFirstLastPara="1" wrap="square" lIns="50800" tIns="50800" rIns="50800" bIns="50800" anchor="ctr" anchorCtr="1">
            <a:noAutofit/>
          </a:bodyPr>
          <a:lstStyle/>
          <a:p>
            <a:pPr marL="0" marR="0" lvl="0" indent="0" algn="ctr" rtl="0">
              <a:lnSpc>
                <a:spcPct val="100000"/>
              </a:lnSpc>
              <a:spcBef>
                <a:spcPts val="0"/>
              </a:spcBef>
              <a:spcAft>
                <a:spcPts val="0"/>
              </a:spcAft>
              <a:buClr>
                <a:srgbClr val="000000"/>
              </a:buClr>
              <a:buSzPts val="3200"/>
              <a:buFont typeface="Helvetica Neue"/>
              <a:buNone/>
            </a:pPr>
            <a:endParaRPr sz="3200" b="0" i="0" u="none" strike="noStrike" cap="none">
              <a:solidFill>
                <a:srgbClr val="000000"/>
              </a:solidFill>
              <a:latin typeface="Helvetica Neue"/>
              <a:ea typeface="Helvetica Neue"/>
              <a:cs typeface="Helvetica Neue"/>
              <a:sym typeface="Helvetica Neue"/>
            </a:endParaRPr>
          </a:p>
        </p:txBody>
      </p:sp>
      <p:sp>
        <p:nvSpPr>
          <p:cNvPr id="86" name="Google Shape;86;p118"/>
          <p:cNvSpPr/>
          <p:nvPr/>
        </p:nvSpPr>
        <p:spPr>
          <a:xfrm>
            <a:off x="15393896" y="6915479"/>
            <a:ext cx="6125501" cy="4677174"/>
          </a:xfrm>
          <a:prstGeom prst="rect">
            <a:avLst/>
          </a:prstGeom>
          <a:noFill/>
          <a:ln>
            <a:noFill/>
          </a:ln>
        </p:spPr>
        <p:txBody>
          <a:bodyPr spcFirstLastPara="1" wrap="square" lIns="50800" tIns="50800" rIns="50800" bIns="50800" anchor="ctr" anchorCtr="1">
            <a:noAutofit/>
          </a:bodyPr>
          <a:lstStyle/>
          <a:p>
            <a:pPr marL="0" marR="0" lvl="0" indent="0" algn="ctr" rtl="0">
              <a:lnSpc>
                <a:spcPct val="100000"/>
              </a:lnSpc>
              <a:spcBef>
                <a:spcPts val="0"/>
              </a:spcBef>
              <a:spcAft>
                <a:spcPts val="0"/>
              </a:spcAft>
              <a:buClr>
                <a:srgbClr val="000000"/>
              </a:buClr>
              <a:buSzPts val="3200"/>
              <a:buFont typeface="Helvetica Neue"/>
              <a:buNone/>
            </a:pPr>
            <a:endParaRPr sz="3200" b="0" i="0" u="none" strike="noStrike" cap="none">
              <a:solidFill>
                <a:srgbClr val="000000"/>
              </a:solidFill>
              <a:latin typeface="Helvetica Neue"/>
              <a:ea typeface="Helvetica Neue"/>
              <a:cs typeface="Helvetica Neue"/>
              <a:sym typeface="Helvetica Neue"/>
            </a:endParaRPr>
          </a:p>
        </p:txBody>
      </p:sp>
      <p:sp>
        <p:nvSpPr>
          <p:cNvPr id="87" name="Google Shape;87;p118"/>
          <p:cNvSpPr>
            <a:spLocks noGrp="1"/>
          </p:cNvSpPr>
          <p:nvPr>
            <p:ph type="pic" idx="2"/>
          </p:nvPr>
        </p:nvSpPr>
        <p:spPr>
          <a:xfrm>
            <a:off x="16474845" y="8310423"/>
            <a:ext cx="3823261" cy="1887586"/>
          </a:xfrm>
          <a:prstGeom prst="rect">
            <a:avLst/>
          </a:prstGeom>
          <a:noFill/>
          <a:ln>
            <a:noFill/>
          </a:ln>
        </p:spPr>
      </p:sp>
      <p:sp>
        <p:nvSpPr>
          <p:cNvPr id="88" name="Google Shape;88;p118"/>
          <p:cNvSpPr>
            <a:spLocks noGrp="1"/>
          </p:cNvSpPr>
          <p:nvPr>
            <p:ph type="pic" idx="3"/>
          </p:nvPr>
        </p:nvSpPr>
        <p:spPr>
          <a:xfrm>
            <a:off x="11831147" y="2849078"/>
            <a:ext cx="791870" cy="3225710"/>
          </a:xfrm>
          <a:prstGeom prst="rect">
            <a:avLst/>
          </a:prstGeom>
          <a:noFill/>
          <a:ln>
            <a:noFill/>
          </a:ln>
        </p:spPr>
      </p:sp>
      <p:sp>
        <p:nvSpPr>
          <p:cNvPr id="89" name="Google Shape;89;p118"/>
          <p:cNvSpPr>
            <a:spLocks noGrp="1"/>
          </p:cNvSpPr>
          <p:nvPr>
            <p:ph type="pic" idx="4"/>
          </p:nvPr>
        </p:nvSpPr>
        <p:spPr>
          <a:xfrm>
            <a:off x="16298064" y="3793324"/>
            <a:ext cx="4176814" cy="1337218"/>
          </a:xfrm>
          <a:prstGeom prst="rect">
            <a:avLst/>
          </a:prstGeom>
          <a:noFill/>
          <a:ln>
            <a:noFill/>
          </a:ln>
        </p:spPr>
      </p:sp>
      <p:sp>
        <p:nvSpPr>
          <p:cNvPr id="90" name="Google Shape;90;p118"/>
          <p:cNvSpPr>
            <a:spLocks noGrp="1"/>
          </p:cNvSpPr>
          <p:nvPr>
            <p:ph type="pic" idx="5"/>
          </p:nvPr>
        </p:nvSpPr>
        <p:spPr>
          <a:xfrm>
            <a:off x="3838952" y="8412854"/>
            <a:ext cx="4317147" cy="1682413"/>
          </a:xfrm>
          <a:prstGeom prst="rect">
            <a:avLst/>
          </a:prstGeom>
          <a:noFill/>
          <a:ln>
            <a:noFill/>
          </a:ln>
        </p:spPr>
      </p:sp>
      <p:sp>
        <p:nvSpPr>
          <p:cNvPr id="91" name="Google Shape;91;p118"/>
          <p:cNvSpPr>
            <a:spLocks noGrp="1"/>
          </p:cNvSpPr>
          <p:nvPr>
            <p:ph type="pic" idx="6"/>
          </p:nvPr>
        </p:nvSpPr>
        <p:spPr>
          <a:xfrm>
            <a:off x="11249598" y="7641211"/>
            <a:ext cx="1954978" cy="3225710"/>
          </a:xfrm>
          <a:prstGeom prst="rect">
            <a:avLst/>
          </a:prstGeom>
          <a:noFill/>
          <a:ln>
            <a:noFill/>
          </a:ln>
        </p:spPr>
      </p:sp>
      <p:sp>
        <p:nvSpPr>
          <p:cNvPr id="92" name="Google Shape;92;p118"/>
          <p:cNvSpPr>
            <a:spLocks noGrp="1"/>
          </p:cNvSpPr>
          <p:nvPr>
            <p:ph type="pic" idx="7"/>
          </p:nvPr>
        </p:nvSpPr>
        <p:spPr>
          <a:xfrm>
            <a:off x="4145661" y="3991932"/>
            <a:ext cx="3703731" cy="940003"/>
          </a:xfrm>
          <a:prstGeom prst="rect">
            <a:avLst/>
          </a:prstGeom>
          <a:noFill/>
          <a:ln>
            <a:noFill/>
          </a:ln>
        </p:spPr>
      </p:sp>
      <p:sp>
        <p:nvSpPr>
          <p:cNvPr id="93" name="Google Shape;93;p118"/>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FFFFFF"/>
              </a:buClr>
              <a:buSzPts val="1800"/>
              <a:buFont typeface="Helvetica Neue"/>
              <a:buNone/>
              <a:defRPr/>
            </a:lvl1pPr>
            <a:lvl2pPr marL="0" marR="0" lvl="1" indent="0" algn="ctr">
              <a:lnSpc>
                <a:spcPct val="100000"/>
              </a:lnSpc>
              <a:spcBef>
                <a:spcPts val="0"/>
              </a:spcBef>
              <a:spcAft>
                <a:spcPts val="0"/>
              </a:spcAft>
              <a:buClr>
                <a:srgbClr val="FFFFFF"/>
              </a:buClr>
              <a:buSzPts val="1800"/>
              <a:buFont typeface="Helvetica Neue"/>
              <a:buNone/>
              <a:defRPr/>
            </a:lvl2pPr>
            <a:lvl3pPr marL="0" marR="0" lvl="2" indent="0" algn="ctr">
              <a:lnSpc>
                <a:spcPct val="100000"/>
              </a:lnSpc>
              <a:spcBef>
                <a:spcPts val="0"/>
              </a:spcBef>
              <a:spcAft>
                <a:spcPts val="0"/>
              </a:spcAft>
              <a:buClr>
                <a:srgbClr val="FFFFFF"/>
              </a:buClr>
              <a:buSzPts val="1800"/>
              <a:buFont typeface="Helvetica Neue"/>
              <a:buNone/>
              <a:defRPr/>
            </a:lvl3pPr>
            <a:lvl4pPr marL="0" marR="0" lvl="3" indent="0" algn="ctr">
              <a:lnSpc>
                <a:spcPct val="100000"/>
              </a:lnSpc>
              <a:spcBef>
                <a:spcPts val="0"/>
              </a:spcBef>
              <a:spcAft>
                <a:spcPts val="0"/>
              </a:spcAft>
              <a:buClr>
                <a:srgbClr val="FFFFFF"/>
              </a:buClr>
              <a:buSzPts val="1800"/>
              <a:buFont typeface="Helvetica Neue"/>
              <a:buNone/>
              <a:defRPr/>
            </a:lvl4pPr>
            <a:lvl5pPr marL="0" marR="0" lvl="4" indent="0" algn="ctr">
              <a:lnSpc>
                <a:spcPct val="100000"/>
              </a:lnSpc>
              <a:spcBef>
                <a:spcPts val="0"/>
              </a:spcBef>
              <a:spcAft>
                <a:spcPts val="0"/>
              </a:spcAft>
              <a:buClr>
                <a:srgbClr val="FFFFFF"/>
              </a:buClr>
              <a:buSzPts val="1800"/>
              <a:buFont typeface="Helvetica Neue"/>
              <a:buNone/>
              <a:defRPr/>
            </a:lvl5pPr>
            <a:lvl6pPr marL="0" marR="0" lvl="5" indent="0" algn="ctr">
              <a:lnSpc>
                <a:spcPct val="100000"/>
              </a:lnSpc>
              <a:spcBef>
                <a:spcPts val="0"/>
              </a:spcBef>
              <a:spcAft>
                <a:spcPts val="0"/>
              </a:spcAft>
              <a:buClr>
                <a:srgbClr val="FFFFFF"/>
              </a:buClr>
              <a:buSzPts val="1800"/>
              <a:buFont typeface="Helvetica Neue"/>
              <a:buNone/>
              <a:defRPr/>
            </a:lvl6pPr>
            <a:lvl7pPr marL="0" marR="0" lvl="6" indent="0" algn="ctr">
              <a:lnSpc>
                <a:spcPct val="100000"/>
              </a:lnSpc>
              <a:spcBef>
                <a:spcPts val="0"/>
              </a:spcBef>
              <a:spcAft>
                <a:spcPts val="0"/>
              </a:spcAft>
              <a:buClr>
                <a:srgbClr val="FFFFFF"/>
              </a:buClr>
              <a:buSzPts val="1800"/>
              <a:buFont typeface="Helvetica Neue"/>
              <a:buNone/>
              <a:defRPr/>
            </a:lvl7pPr>
            <a:lvl8pPr marL="0" marR="0" lvl="7" indent="0" algn="ctr">
              <a:lnSpc>
                <a:spcPct val="100000"/>
              </a:lnSpc>
              <a:spcBef>
                <a:spcPts val="0"/>
              </a:spcBef>
              <a:spcAft>
                <a:spcPts val="0"/>
              </a:spcAft>
              <a:buClr>
                <a:srgbClr val="FFFFFF"/>
              </a:buClr>
              <a:buSzPts val="1800"/>
              <a:buFont typeface="Helvetica Neue"/>
              <a:buNone/>
              <a:defRPr/>
            </a:lvl8pPr>
            <a:lvl9pPr marL="0" marR="0" lvl="8" indent="0" algn="ctr">
              <a:lnSpc>
                <a:spcPct val="100000"/>
              </a:lnSpc>
              <a:spcBef>
                <a:spcPts val="0"/>
              </a:spcBef>
              <a:spcAft>
                <a:spcPts val="0"/>
              </a:spcAft>
              <a:buClr>
                <a:srgbClr val="FFFFFF"/>
              </a:buClr>
              <a:buSzPts val="1800"/>
              <a:buFont typeface="Helvetica Neue"/>
              <a:buNone/>
              <a:defRPr/>
            </a:lvl9pPr>
          </a:lstStyle>
          <a:p>
            <a:pPr marL="0" lvl="0" indent="0" algn="ctr" rtl="0">
              <a:spcBef>
                <a:spcPts val="0"/>
              </a:spcBef>
              <a:spcAft>
                <a:spcPts val="0"/>
              </a:spcAft>
              <a:buNone/>
            </a:pPr>
            <a:fld id="{00000000-1234-1234-1234-123412341234}" type="slidenum">
              <a:rPr lang="nl-NL"/>
              <a:t>‹nr.›</a:t>
            </a:fld>
            <a:endParaRPr sz="1800" b="0" i="0" u="none" strike="noStrike" cap="none">
              <a:solidFill>
                <a:srgbClr val="FFFFFF"/>
              </a:solidFill>
              <a:latin typeface="Helvetica Neue"/>
              <a:ea typeface="Helvetica Neue"/>
              <a:cs typeface="Helvetica Neue"/>
              <a:sym typeface="Helvetica Neue"/>
            </a:endParaRPr>
          </a:p>
        </p:txBody>
      </p:sp>
    </p:spTree>
    <p:extLst>
      <p:ext uri="{BB962C8B-B14F-4D97-AF65-F5344CB8AC3E}">
        <p14:creationId xmlns:p14="http://schemas.microsoft.com/office/powerpoint/2010/main" val="426711959"/>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matchingName="Spreker informatie">
  <p:cSld name="Spreker informatie">
    <p:bg>
      <p:bgPr>
        <a:solidFill>
          <a:srgbClr val="E5F4E0"/>
        </a:solidFill>
        <a:effectLst/>
      </p:bgPr>
    </p:bg>
    <p:spTree>
      <p:nvGrpSpPr>
        <p:cNvPr id="1" name="Shape 109"/>
        <p:cNvGrpSpPr/>
        <p:nvPr/>
      </p:nvGrpSpPr>
      <p:grpSpPr>
        <a:xfrm>
          <a:off x="0" y="0"/>
          <a:ext cx="0" cy="0"/>
          <a:chOff x="0" y="0"/>
          <a:chExt cx="0" cy="0"/>
        </a:xfrm>
      </p:grpSpPr>
      <p:sp>
        <p:nvSpPr>
          <p:cNvPr id="110" name="Google Shape;110;p121"/>
          <p:cNvSpPr/>
          <p:nvPr/>
        </p:nvSpPr>
        <p:spPr>
          <a:xfrm>
            <a:off x="12192664" y="0"/>
            <a:ext cx="12191996" cy="13716000"/>
          </a:xfrm>
          <a:prstGeom prst="rect">
            <a:avLst/>
          </a:prstGeom>
          <a:solidFill>
            <a:srgbClr val="000000">
              <a:alpha val="14901"/>
            </a:srgbClr>
          </a:solidFill>
          <a:ln>
            <a:noFill/>
          </a:ln>
        </p:spPr>
        <p:txBody>
          <a:bodyPr spcFirstLastPara="1" wrap="square" lIns="50800" tIns="50800" rIns="50800" bIns="50800" anchor="ctr" anchorCtr="1">
            <a:noAutofit/>
          </a:bodyPr>
          <a:lstStyle/>
          <a:p>
            <a:pPr marL="0" marR="0" lvl="0" indent="0" algn="ctr" rtl="0">
              <a:lnSpc>
                <a:spcPct val="100000"/>
              </a:lnSpc>
              <a:spcBef>
                <a:spcPts val="0"/>
              </a:spcBef>
              <a:spcAft>
                <a:spcPts val="0"/>
              </a:spcAft>
              <a:buClr>
                <a:srgbClr val="000000"/>
              </a:buClr>
              <a:buSzPts val="3200"/>
              <a:buFont typeface="Helvetica Neue"/>
              <a:buNone/>
            </a:pPr>
            <a:endParaRPr sz="3200" b="0" i="0" u="none" strike="noStrike" cap="none">
              <a:solidFill>
                <a:srgbClr val="000000"/>
              </a:solidFill>
              <a:latin typeface="Helvetica Neue"/>
              <a:ea typeface="Helvetica Neue"/>
              <a:cs typeface="Helvetica Neue"/>
              <a:sym typeface="Helvetica Neue"/>
            </a:endParaRPr>
          </a:p>
        </p:txBody>
      </p:sp>
      <p:sp>
        <p:nvSpPr>
          <p:cNvPr id="111" name="Google Shape;111;p121"/>
          <p:cNvSpPr>
            <a:spLocks noGrp="1"/>
          </p:cNvSpPr>
          <p:nvPr>
            <p:ph type="pic" idx="2"/>
          </p:nvPr>
        </p:nvSpPr>
        <p:spPr>
          <a:xfrm>
            <a:off x="11398498" y="846469"/>
            <a:ext cx="13101724" cy="13101724"/>
          </a:xfrm>
          <a:prstGeom prst="rect">
            <a:avLst/>
          </a:prstGeom>
          <a:noFill/>
          <a:ln>
            <a:noFill/>
          </a:ln>
        </p:spPr>
      </p:sp>
      <p:sp>
        <p:nvSpPr>
          <p:cNvPr id="112" name="Google Shape;112;p121"/>
          <p:cNvSpPr txBox="1">
            <a:spLocks noGrp="1"/>
          </p:cNvSpPr>
          <p:nvPr>
            <p:ph type="body" idx="1"/>
          </p:nvPr>
        </p:nvSpPr>
        <p:spPr>
          <a:xfrm>
            <a:off x="1524003" y="11937994"/>
            <a:ext cx="9144000" cy="698501"/>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4428"/>
              <a:buFont typeface="DM Sans"/>
              <a:buNone/>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3" name="Google Shape;113;p121"/>
          <p:cNvSpPr txBox="1">
            <a:spLocks noGrp="1"/>
          </p:cNvSpPr>
          <p:nvPr>
            <p:ph type="body" idx="3"/>
          </p:nvPr>
        </p:nvSpPr>
        <p:spPr>
          <a:xfrm>
            <a:off x="1524003" y="1524003"/>
            <a:ext cx="9144000" cy="3393438"/>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38001E"/>
              </a:buClr>
              <a:buSzPts val="14760"/>
              <a:buFont typeface="Arial"/>
              <a:buNone/>
              <a:defRPr sz="12000">
                <a:solidFill>
                  <a:srgbClr val="38001E"/>
                </a:solidFill>
                <a:latin typeface="Arial"/>
                <a:ea typeface="Arial"/>
                <a:cs typeface="Arial"/>
                <a:sym typeface="Arial"/>
              </a:defRPr>
            </a:lvl1pPr>
            <a:lvl2pPr marL="914400" lvl="1" indent="-228600" algn="l">
              <a:lnSpc>
                <a:spcPct val="80000"/>
              </a:lnSpc>
              <a:spcBef>
                <a:spcPts val="0"/>
              </a:spcBef>
              <a:spcAft>
                <a:spcPts val="0"/>
              </a:spcAft>
              <a:buClr>
                <a:srgbClr val="38001E"/>
              </a:buClr>
              <a:buSzPts val="14760"/>
              <a:buFont typeface="Arial"/>
              <a:buNone/>
              <a:defRPr sz="12000">
                <a:solidFill>
                  <a:srgbClr val="38001E"/>
                </a:solidFill>
                <a:latin typeface="Arial"/>
                <a:ea typeface="Arial"/>
                <a:cs typeface="Arial"/>
                <a:sym typeface="Arial"/>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4" name="Google Shape;114;p121"/>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FFFFFF"/>
              </a:buClr>
              <a:buSzPts val="1800"/>
              <a:buFont typeface="Helvetica Neue"/>
              <a:buNone/>
              <a:defRPr/>
            </a:lvl1pPr>
            <a:lvl2pPr marL="0" marR="0" lvl="1" indent="0" algn="ctr">
              <a:lnSpc>
                <a:spcPct val="100000"/>
              </a:lnSpc>
              <a:spcBef>
                <a:spcPts val="0"/>
              </a:spcBef>
              <a:spcAft>
                <a:spcPts val="0"/>
              </a:spcAft>
              <a:buClr>
                <a:srgbClr val="FFFFFF"/>
              </a:buClr>
              <a:buSzPts val="1800"/>
              <a:buFont typeface="Helvetica Neue"/>
              <a:buNone/>
              <a:defRPr/>
            </a:lvl2pPr>
            <a:lvl3pPr marL="0" marR="0" lvl="2" indent="0" algn="ctr">
              <a:lnSpc>
                <a:spcPct val="100000"/>
              </a:lnSpc>
              <a:spcBef>
                <a:spcPts val="0"/>
              </a:spcBef>
              <a:spcAft>
                <a:spcPts val="0"/>
              </a:spcAft>
              <a:buClr>
                <a:srgbClr val="FFFFFF"/>
              </a:buClr>
              <a:buSzPts val="1800"/>
              <a:buFont typeface="Helvetica Neue"/>
              <a:buNone/>
              <a:defRPr/>
            </a:lvl3pPr>
            <a:lvl4pPr marL="0" marR="0" lvl="3" indent="0" algn="ctr">
              <a:lnSpc>
                <a:spcPct val="100000"/>
              </a:lnSpc>
              <a:spcBef>
                <a:spcPts val="0"/>
              </a:spcBef>
              <a:spcAft>
                <a:spcPts val="0"/>
              </a:spcAft>
              <a:buClr>
                <a:srgbClr val="FFFFFF"/>
              </a:buClr>
              <a:buSzPts val="1800"/>
              <a:buFont typeface="Helvetica Neue"/>
              <a:buNone/>
              <a:defRPr/>
            </a:lvl4pPr>
            <a:lvl5pPr marL="0" marR="0" lvl="4" indent="0" algn="ctr">
              <a:lnSpc>
                <a:spcPct val="100000"/>
              </a:lnSpc>
              <a:spcBef>
                <a:spcPts val="0"/>
              </a:spcBef>
              <a:spcAft>
                <a:spcPts val="0"/>
              </a:spcAft>
              <a:buClr>
                <a:srgbClr val="FFFFFF"/>
              </a:buClr>
              <a:buSzPts val="1800"/>
              <a:buFont typeface="Helvetica Neue"/>
              <a:buNone/>
              <a:defRPr/>
            </a:lvl5pPr>
            <a:lvl6pPr marL="0" marR="0" lvl="5" indent="0" algn="ctr">
              <a:lnSpc>
                <a:spcPct val="100000"/>
              </a:lnSpc>
              <a:spcBef>
                <a:spcPts val="0"/>
              </a:spcBef>
              <a:spcAft>
                <a:spcPts val="0"/>
              </a:spcAft>
              <a:buClr>
                <a:srgbClr val="FFFFFF"/>
              </a:buClr>
              <a:buSzPts val="1800"/>
              <a:buFont typeface="Helvetica Neue"/>
              <a:buNone/>
              <a:defRPr/>
            </a:lvl6pPr>
            <a:lvl7pPr marL="0" marR="0" lvl="6" indent="0" algn="ctr">
              <a:lnSpc>
                <a:spcPct val="100000"/>
              </a:lnSpc>
              <a:spcBef>
                <a:spcPts val="0"/>
              </a:spcBef>
              <a:spcAft>
                <a:spcPts val="0"/>
              </a:spcAft>
              <a:buClr>
                <a:srgbClr val="FFFFFF"/>
              </a:buClr>
              <a:buSzPts val="1800"/>
              <a:buFont typeface="Helvetica Neue"/>
              <a:buNone/>
              <a:defRPr/>
            </a:lvl7pPr>
            <a:lvl8pPr marL="0" marR="0" lvl="7" indent="0" algn="ctr">
              <a:lnSpc>
                <a:spcPct val="100000"/>
              </a:lnSpc>
              <a:spcBef>
                <a:spcPts val="0"/>
              </a:spcBef>
              <a:spcAft>
                <a:spcPts val="0"/>
              </a:spcAft>
              <a:buClr>
                <a:srgbClr val="FFFFFF"/>
              </a:buClr>
              <a:buSzPts val="1800"/>
              <a:buFont typeface="Helvetica Neue"/>
              <a:buNone/>
              <a:defRPr/>
            </a:lvl8pPr>
            <a:lvl9pPr marL="0" marR="0" lvl="8" indent="0" algn="ctr">
              <a:lnSpc>
                <a:spcPct val="100000"/>
              </a:lnSpc>
              <a:spcBef>
                <a:spcPts val="0"/>
              </a:spcBef>
              <a:spcAft>
                <a:spcPts val="0"/>
              </a:spcAft>
              <a:buClr>
                <a:srgbClr val="FFFFFF"/>
              </a:buClr>
              <a:buSzPts val="1800"/>
              <a:buFont typeface="Helvetica Neue"/>
              <a:buNone/>
              <a:defRPr/>
            </a:lvl9pPr>
          </a:lstStyle>
          <a:p>
            <a:pPr marL="0" lvl="0" indent="0" algn="ctr" rtl="0">
              <a:spcBef>
                <a:spcPts val="0"/>
              </a:spcBef>
              <a:spcAft>
                <a:spcPts val="0"/>
              </a:spcAft>
              <a:buNone/>
            </a:pPr>
            <a:fld id="{00000000-1234-1234-1234-123412341234}" type="slidenum">
              <a:rPr lang="nl-NL"/>
              <a:t>‹nr.›</a:t>
            </a:fld>
            <a:endParaRPr sz="1800" b="0" i="0" u="none" strike="noStrike" cap="none">
              <a:solidFill>
                <a:srgbClr val="FFFFFF"/>
              </a:solidFill>
              <a:latin typeface="Helvetica Neue"/>
              <a:ea typeface="Helvetica Neue"/>
              <a:cs typeface="Helvetica Neue"/>
              <a:sym typeface="Helvetica Neue"/>
            </a:endParaRPr>
          </a:p>
        </p:txBody>
      </p:sp>
    </p:spTree>
    <p:extLst>
      <p:ext uri="{BB962C8B-B14F-4D97-AF65-F5344CB8AC3E}">
        <p14:creationId xmlns:p14="http://schemas.microsoft.com/office/powerpoint/2010/main" val="1796253741"/>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matchingName="Quote en foto">
  <p:cSld name="Quote en foto">
    <p:bg>
      <p:bgPr>
        <a:solidFill>
          <a:srgbClr val="FFD3E2"/>
        </a:solidFill>
        <a:effectLst/>
      </p:bgPr>
    </p:bg>
    <p:spTree>
      <p:nvGrpSpPr>
        <p:cNvPr id="1" name="Shape 115"/>
        <p:cNvGrpSpPr/>
        <p:nvPr/>
      </p:nvGrpSpPr>
      <p:grpSpPr>
        <a:xfrm>
          <a:off x="0" y="0"/>
          <a:ext cx="0" cy="0"/>
          <a:chOff x="0" y="0"/>
          <a:chExt cx="0" cy="0"/>
        </a:xfrm>
      </p:grpSpPr>
      <p:sp>
        <p:nvSpPr>
          <p:cNvPr id="116" name="Google Shape;116;p122"/>
          <p:cNvSpPr txBox="1">
            <a:spLocks noGrp="1"/>
          </p:cNvSpPr>
          <p:nvPr>
            <p:ph type="body" idx="1"/>
          </p:nvPr>
        </p:nvSpPr>
        <p:spPr>
          <a:xfrm>
            <a:off x="1524003" y="1524003"/>
            <a:ext cx="21335996" cy="6512557"/>
          </a:xfrm>
          <a:prstGeom prst="rect">
            <a:avLst/>
          </a:prstGeom>
          <a:noFill/>
          <a:ln>
            <a:noFill/>
          </a:ln>
        </p:spPr>
        <p:txBody>
          <a:bodyPr spcFirstLastPara="1" wrap="square" lIns="50800" tIns="50800" rIns="50800" bIns="50800" anchor="t" anchorCtr="0">
            <a:spAutoFit/>
          </a:bodyPr>
          <a:lstStyle>
            <a:lvl1pPr marL="457200" lvl="0" indent="-228600" algn="l">
              <a:lnSpc>
                <a:spcPct val="125000"/>
              </a:lnSpc>
              <a:spcBef>
                <a:spcPts val="0"/>
              </a:spcBef>
              <a:spcAft>
                <a:spcPts val="0"/>
              </a:spcAft>
              <a:buClr>
                <a:srgbClr val="38001E"/>
              </a:buClr>
              <a:buSzPts val="9840"/>
              <a:buFont typeface="DM Sans"/>
              <a:buNone/>
              <a:defRPr sz="8000" b="1">
                <a:solidFill>
                  <a:srgbClr val="38001E"/>
                </a:solidFill>
                <a:latin typeface="DM Sans"/>
                <a:ea typeface="DM Sans"/>
                <a:cs typeface="DM Sans"/>
                <a:sym typeface="DM Sans"/>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7" name="Google Shape;117;p122"/>
          <p:cNvSpPr/>
          <p:nvPr/>
        </p:nvSpPr>
        <p:spPr>
          <a:xfrm>
            <a:off x="1524003" y="9911565"/>
            <a:ext cx="3807387" cy="3804434"/>
          </a:xfrm>
          <a:prstGeom prst="rect">
            <a:avLst/>
          </a:prstGeom>
          <a:solidFill>
            <a:srgbClr val="000000">
              <a:alpha val="14901"/>
            </a:srgbClr>
          </a:solidFill>
          <a:ln>
            <a:noFill/>
          </a:ln>
        </p:spPr>
        <p:txBody>
          <a:bodyPr spcFirstLastPara="1" wrap="square" lIns="50800" tIns="50800" rIns="50800" bIns="50800" anchor="ctr" anchorCtr="1">
            <a:noAutofit/>
          </a:bodyPr>
          <a:lstStyle/>
          <a:p>
            <a:pPr marL="0" marR="0" lvl="0" indent="0" algn="ctr" rtl="0">
              <a:lnSpc>
                <a:spcPct val="100000"/>
              </a:lnSpc>
              <a:spcBef>
                <a:spcPts val="0"/>
              </a:spcBef>
              <a:spcAft>
                <a:spcPts val="0"/>
              </a:spcAft>
              <a:buClr>
                <a:srgbClr val="000000"/>
              </a:buClr>
              <a:buSzPts val="3200"/>
              <a:buFont typeface="Helvetica Neue"/>
              <a:buNone/>
            </a:pPr>
            <a:endParaRPr sz="3200" b="0" i="0" u="none" strike="noStrike" cap="none">
              <a:solidFill>
                <a:srgbClr val="000000"/>
              </a:solidFill>
              <a:latin typeface="Helvetica Neue"/>
              <a:ea typeface="Helvetica Neue"/>
              <a:cs typeface="Helvetica Neue"/>
              <a:sym typeface="Helvetica Neue"/>
            </a:endParaRPr>
          </a:p>
        </p:txBody>
      </p:sp>
      <p:sp>
        <p:nvSpPr>
          <p:cNvPr id="118" name="Google Shape;118;p122"/>
          <p:cNvSpPr>
            <a:spLocks noGrp="1"/>
          </p:cNvSpPr>
          <p:nvPr>
            <p:ph type="pic" idx="2"/>
          </p:nvPr>
        </p:nvSpPr>
        <p:spPr>
          <a:xfrm>
            <a:off x="679966" y="10169033"/>
            <a:ext cx="4932109" cy="4932109"/>
          </a:xfrm>
          <a:prstGeom prst="rect">
            <a:avLst/>
          </a:prstGeom>
          <a:noFill/>
          <a:ln>
            <a:noFill/>
          </a:ln>
        </p:spPr>
      </p:sp>
      <p:sp>
        <p:nvSpPr>
          <p:cNvPr id="119" name="Google Shape;119;p122"/>
          <p:cNvSpPr txBox="1">
            <a:spLocks noGrp="1"/>
          </p:cNvSpPr>
          <p:nvPr>
            <p:ph type="body" idx="3"/>
          </p:nvPr>
        </p:nvSpPr>
        <p:spPr>
          <a:xfrm>
            <a:off x="6096003" y="11328401"/>
            <a:ext cx="17017998" cy="1340610"/>
          </a:xfrm>
          <a:prstGeom prst="rect">
            <a:avLst/>
          </a:prstGeom>
          <a:noFill/>
          <a:ln>
            <a:noFill/>
          </a:ln>
        </p:spPr>
        <p:txBody>
          <a:bodyPr spcFirstLastPara="1" wrap="square" lIns="50800" tIns="50800" rIns="50800" bIns="50800" anchor="b" anchorCtr="0">
            <a:spAutoFit/>
          </a:bodyPr>
          <a:lstStyle>
            <a:lvl1pPr marL="457200" lvl="0" indent="-228600" algn="l">
              <a:lnSpc>
                <a:spcPct val="133333"/>
              </a:lnSpc>
              <a:spcBef>
                <a:spcPts val="0"/>
              </a:spcBef>
              <a:spcAft>
                <a:spcPts val="0"/>
              </a:spcAft>
              <a:buClr>
                <a:srgbClr val="37001E"/>
              </a:buClr>
              <a:buSzPts val="4428"/>
              <a:buFont typeface="DM Sans"/>
              <a:buNone/>
              <a:defRPr/>
            </a:lvl1pPr>
            <a:lvl2pPr marL="914400" lvl="1" indent="-228600" algn="l">
              <a:lnSpc>
                <a:spcPct val="133333"/>
              </a:lnSpc>
              <a:spcBef>
                <a:spcPts val="0"/>
              </a:spcBef>
              <a:spcAft>
                <a:spcPts val="0"/>
              </a:spcAft>
              <a:buClr>
                <a:srgbClr val="37001E"/>
              </a:buClr>
              <a:buSzPts val="4428"/>
              <a:buFont typeface="DM Sans"/>
              <a:buNone/>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20" name="Google Shape;120;p122"/>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FFFFFF"/>
              </a:buClr>
              <a:buSzPts val="1800"/>
              <a:buFont typeface="Helvetica Neue"/>
              <a:buNone/>
              <a:defRPr/>
            </a:lvl1pPr>
            <a:lvl2pPr marL="0" marR="0" lvl="1" indent="0" algn="ctr">
              <a:lnSpc>
                <a:spcPct val="100000"/>
              </a:lnSpc>
              <a:spcBef>
                <a:spcPts val="0"/>
              </a:spcBef>
              <a:spcAft>
                <a:spcPts val="0"/>
              </a:spcAft>
              <a:buClr>
                <a:srgbClr val="FFFFFF"/>
              </a:buClr>
              <a:buSzPts val="1800"/>
              <a:buFont typeface="Helvetica Neue"/>
              <a:buNone/>
              <a:defRPr/>
            </a:lvl2pPr>
            <a:lvl3pPr marL="0" marR="0" lvl="2" indent="0" algn="ctr">
              <a:lnSpc>
                <a:spcPct val="100000"/>
              </a:lnSpc>
              <a:spcBef>
                <a:spcPts val="0"/>
              </a:spcBef>
              <a:spcAft>
                <a:spcPts val="0"/>
              </a:spcAft>
              <a:buClr>
                <a:srgbClr val="FFFFFF"/>
              </a:buClr>
              <a:buSzPts val="1800"/>
              <a:buFont typeface="Helvetica Neue"/>
              <a:buNone/>
              <a:defRPr/>
            </a:lvl3pPr>
            <a:lvl4pPr marL="0" marR="0" lvl="3" indent="0" algn="ctr">
              <a:lnSpc>
                <a:spcPct val="100000"/>
              </a:lnSpc>
              <a:spcBef>
                <a:spcPts val="0"/>
              </a:spcBef>
              <a:spcAft>
                <a:spcPts val="0"/>
              </a:spcAft>
              <a:buClr>
                <a:srgbClr val="FFFFFF"/>
              </a:buClr>
              <a:buSzPts val="1800"/>
              <a:buFont typeface="Helvetica Neue"/>
              <a:buNone/>
              <a:defRPr/>
            </a:lvl4pPr>
            <a:lvl5pPr marL="0" marR="0" lvl="4" indent="0" algn="ctr">
              <a:lnSpc>
                <a:spcPct val="100000"/>
              </a:lnSpc>
              <a:spcBef>
                <a:spcPts val="0"/>
              </a:spcBef>
              <a:spcAft>
                <a:spcPts val="0"/>
              </a:spcAft>
              <a:buClr>
                <a:srgbClr val="FFFFFF"/>
              </a:buClr>
              <a:buSzPts val="1800"/>
              <a:buFont typeface="Helvetica Neue"/>
              <a:buNone/>
              <a:defRPr/>
            </a:lvl5pPr>
            <a:lvl6pPr marL="0" marR="0" lvl="5" indent="0" algn="ctr">
              <a:lnSpc>
                <a:spcPct val="100000"/>
              </a:lnSpc>
              <a:spcBef>
                <a:spcPts val="0"/>
              </a:spcBef>
              <a:spcAft>
                <a:spcPts val="0"/>
              </a:spcAft>
              <a:buClr>
                <a:srgbClr val="FFFFFF"/>
              </a:buClr>
              <a:buSzPts val="1800"/>
              <a:buFont typeface="Helvetica Neue"/>
              <a:buNone/>
              <a:defRPr/>
            </a:lvl6pPr>
            <a:lvl7pPr marL="0" marR="0" lvl="6" indent="0" algn="ctr">
              <a:lnSpc>
                <a:spcPct val="100000"/>
              </a:lnSpc>
              <a:spcBef>
                <a:spcPts val="0"/>
              </a:spcBef>
              <a:spcAft>
                <a:spcPts val="0"/>
              </a:spcAft>
              <a:buClr>
                <a:srgbClr val="FFFFFF"/>
              </a:buClr>
              <a:buSzPts val="1800"/>
              <a:buFont typeface="Helvetica Neue"/>
              <a:buNone/>
              <a:defRPr/>
            </a:lvl7pPr>
            <a:lvl8pPr marL="0" marR="0" lvl="7" indent="0" algn="ctr">
              <a:lnSpc>
                <a:spcPct val="100000"/>
              </a:lnSpc>
              <a:spcBef>
                <a:spcPts val="0"/>
              </a:spcBef>
              <a:spcAft>
                <a:spcPts val="0"/>
              </a:spcAft>
              <a:buClr>
                <a:srgbClr val="FFFFFF"/>
              </a:buClr>
              <a:buSzPts val="1800"/>
              <a:buFont typeface="Helvetica Neue"/>
              <a:buNone/>
              <a:defRPr/>
            </a:lvl8pPr>
            <a:lvl9pPr marL="0" marR="0" lvl="8" indent="0" algn="ctr">
              <a:lnSpc>
                <a:spcPct val="100000"/>
              </a:lnSpc>
              <a:spcBef>
                <a:spcPts val="0"/>
              </a:spcBef>
              <a:spcAft>
                <a:spcPts val="0"/>
              </a:spcAft>
              <a:buClr>
                <a:srgbClr val="FFFFFF"/>
              </a:buClr>
              <a:buSzPts val="1800"/>
              <a:buFont typeface="Helvetica Neue"/>
              <a:buNone/>
              <a:defRPr/>
            </a:lvl9pPr>
          </a:lstStyle>
          <a:p>
            <a:pPr marL="0" lvl="0" indent="0" algn="ctr" rtl="0">
              <a:spcBef>
                <a:spcPts val="0"/>
              </a:spcBef>
              <a:spcAft>
                <a:spcPts val="0"/>
              </a:spcAft>
              <a:buNone/>
            </a:pPr>
            <a:fld id="{00000000-1234-1234-1234-123412341234}" type="slidenum">
              <a:rPr lang="nl-NL"/>
              <a:t>‹nr.›</a:t>
            </a:fld>
            <a:endParaRPr sz="1800" b="0" i="0" u="none" strike="noStrike" cap="none">
              <a:solidFill>
                <a:srgbClr val="FFFFFF"/>
              </a:solidFill>
              <a:latin typeface="Helvetica Neue"/>
              <a:ea typeface="Helvetica Neue"/>
              <a:cs typeface="Helvetica Neue"/>
              <a:sym typeface="Helvetica Neue"/>
            </a:endParaRPr>
          </a:p>
        </p:txBody>
      </p:sp>
    </p:spTree>
    <p:extLst>
      <p:ext uri="{BB962C8B-B14F-4D97-AF65-F5344CB8AC3E}">
        <p14:creationId xmlns:p14="http://schemas.microsoft.com/office/powerpoint/2010/main" val="2521657689"/>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matchingName="Layout">
  <p:cSld name="Layout">
    <p:bg>
      <p:bgPr>
        <a:solidFill>
          <a:srgbClr val="E5F4E0"/>
        </a:solidFill>
        <a:effectLst/>
      </p:bgPr>
    </p:bg>
    <p:spTree>
      <p:nvGrpSpPr>
        <p:cNvPr id="1" name="Shape 121"/>
        <p:cNvGrpSpPr/>
        <p:nvPr/>
      </p:nvGrpSpPr>
      <p:grpSpPr>
        <a:xfrm>
          <a:off x="0" y="0"/>
          <a:ext cx="0" cy="0"/>
          <a:chOff x="0" y="0"/>
          <a:chExt cx="0" cy="0"/>
        </a:xfrm>
      </p:grpSpPr>
      <p:sp>
        <p:nvSpPr>
          <p:cNvPr id="122" name="Google Shape;122;p123"/>
          <p:cNvSpPr txBox="1">
            <a:spLocks noGrp="1"/>
          </p:cNvSpPr>
          <p:nvPr>
            <p:ph type="body" idx="1"/>
          </p:nvPr>
        </p:nvSpPr>
        <p:spPr>
          <a:xfrm>
            <a:off x="1524003" y="11684002"/>
            <a:ext cx="9144000" cy="698501"/>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4428"/>
              <a:buFont typeface="DM Sans"/>
              <a:buNone/>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23" name="Google Shape;123;p123"/>
          <p:cNvSpPr>
            <a:spLocks noGrp="1"/>
          </p:cNvSpPr>
          <p:nvPr>
            <p:ph type="pic" idx="2"/>
          </p:nvPr>
        </p:nvSpPr>
        <p:spPr>
          <a:xfrm>
            <a:off x="20535896" y="11738326"/>
            <a:ext cx="2324103" cy="589852"/>
          </a:xfrm>
          <a:prstGeom prst="rect">
            <a:avLst/>
          </a:prstGeom>
          <a:noFill/>
          <a:ln>
            <a:noFill/>
          </a:ln>
        </p:spPr>
      </p:sp>
      <p:sp>
        <p:nvSpPr>
          <p:cNvPr id="124" name="Google Shape;124;p123"/>
          <p:cNvSpPr txBox="1">
            <a:spLocks noGrp="1"/>
          </p:cNvSpPr>
          <p:nvPr>
            <p:ph type="body" idx="3"/>
          </p:nvPr>
        </p:nvSpPr>
        <p:spPr>
          <a:xfrm>
            <a:off x="1574797" y="1663695"/>
            <a:ext cx="21335996" cy="945032"/>
          </a:xfrm>
          <a:prstGeom prst="rect">
            <a:avLst/>
          </a:prstGeom>
          <a:noFill/>
          <a:ln>
            <a:noFill/>
          </a:ln>
        </p:spPr>
        <p:txBody>
          <a:bodyPr spcFirstLastPara="1" wrap="square" lIns="50800" tIns="50800" rIns="50800" bIns="50800" anchor="t" anchorCtr="0">
            <a:spAutoFit/>
          </a:bodyPr>
          <a:lstStyle>
            <a:lvl1pPr marL="457200" lvl="0" indent="-228600" algn="l">
              <a:lnSpc>
                <a:spcPct val="113333"/>
              </a:lnSpc>
              <a:spcBef>
                <a:spcPts val="0"/>
              </a:spcBef>
              <a:spcAft>
                <a:spcPts val="0"/>
              </a:spcAft>
              <a:buClr>
                <a:srgbClr val="37001E"/>
              </a:buClr>
              <a:buSzPts val="7380"/>
              <a:buFont typeface="Arial"/>
              <a:buNone/>
              <a:defRPr sz="6000">
                <a:latin typeface="Arial"/>
                <a:ea typeface="Arial"/>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25" name="Google Shape;125;p123"/>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FFFFFF"/>
              </a:buClr>
              <a:buSzPts val="1800"/>
              <a:buFont typeface="Helvetica Neue"/>
              <a:buNone/>
              <a:defRPr/>
            </a:lvl1pPr>
            <a:lvl2pPr marL="0" marR="0" lvl="1" indent="0" algn="ctr">
              <a:lnSpc>
                <a:spcPct val="100000"/>
              </a:lnSpc>
              <a:spcBef>
                <a:spcPts val="0"/>
              </a:spcBef>
              <a:spcAft>
                <a:spcPts val="0"/>
              </a:spcAft>
              <a:buClr>
                <a:srgbClr val="FFFFFF"/>
              </a:buClr>
              <a:buSzPts val="1800"/>
              <a:buFont typeface="Helvetica Neue"/>
              <a:buNone/>
              <a:defRPr/>
            </a:lvl2pPr>
            <a:lvl3pPr marL="0" marR="0" lvl="2" indent="0" algn="ctr">
              <a:lnSpc>
                <a:spcPct val="100000"/>
              </a:lnSpc>
              <a:spcBef>
                <a:spcPts val="0"/>
              </a:spcBef>
              <a:spcAft>
                <a:spcPts val="0"/>
              </a:spcAft>
              <a:buClr>
                <a:srgbClr val="FFFFFF"/>
              </a:buClr>
              <a:buSzPts val="1800"/>
              <a:buFont typeface="Helvetica Neue"/>
              <a:buNone/>
              <a:defRPr/>
            </a:lvl3pPr>
            <a:lvl4pPr marL="0" marR="0" lvl="3" indent="0" algn="ctr">
              <a:lnSpc>
                <a:spcPct val="100000"/>
              </a:lnSpc>
              <a:spcBef>
                <a:spcPts val="0"/>
              </a:spcBef>
              <a:spcAft>
                <a:spcPts val="0"/>
              </a:spcAft>
              <a:buClr>
                <a:srgbClr val="FFFFFF"/>
              </a:buClr>
              <a:buSzPts val="1800"/>
              <a:buFont typeface="Helvetica Neue"/>
              <a:buNone/>
              <a:defRPr/>
            </a:lvl4pPr>
            <a:lvl5pPr marL="0" marR="0" lvl="4" indent="0" algn="ctr">
              <a:lnSpc>
                <a:spcPct val="100000"/>
              </a:lnSpc>
              <a:spcBef>
                <a:spcPts val="0"/>
              </a:spcBef>
              <a:spcAft>
                <a:spcPts val="0"/>
              </a:spcAft>
              <a:buClr>
                <a:srgbClr val="FFFFFF"/>
              </a:buClr>
              <a:buSzPts val="1800"/>
              <a:buFont typeface="Helvetica Neue"/>
              <a:buNone/>
              <a:defRPr/>
            </a:lvl5pPr>
            <a:lvl6pPr marL="0" marR="0" lvl="5" indent="0" algn="ctr">
              <a:lnSpc>
                <a:spcPct val="100000"/>
              </a:lnSpc>
              <a:spcBef>
                <a:spcPts val="0"/>
              </a:spcBef>
              <a:spcAft>
                <a:spcPts val="0"/>
              </a:spcAft>
              <a:buClr>
                <a:srgbClr val="FFFFFF"/>
              </a:buClr>
              <a:buSzPts val="1800"/>
              <a:buFont typeface="Helvetica Neue"/>
              <a:buNone/>
              <a:defRPr/>
            </a:lvl6pPr>
            <a:lvl7pPr marL="0" marR="0" lvl="6" indent="0" algn="ctr">
              <a:lnSpc>
                <a:spcPct val="100000"/>
              </a:lnSpc>
              <a:spcBef>
                <a:spcPts val="0"/>
              </a:spcBef>
              <a:spcAft>
                <a:spcPts val="0"/>
              </a:spcAft>
              <a:buClr>
                <a:srgbClr val="FFFFFF"/>
              </a:buClr>
              <a:buSzPts val="1800"/>
              <a:buFont typeface="Helvetica Neue"/>
              <a:buNone/>
              <a:defRPr/>
            </a:lvl7pPr>
            <a:lvl8pPr marL="0" marR="0" lvl="7" indent="0" algn="ctr">
              <a:lnSpc>
                <a:spcPct val="100000"/>
              </a:lnSpc>
              <a:spcBef>
                <a:spcPts val="0"/>
              </a:spcBef>
              <a:spcAft>
                <a:spcPts val="0"/>
              </a:spcAft>
              <a:buClr>
                <a:srgbClr val="FFFFFF"/>
              </a:buClr>
              <a:buSzPts val="1800"/>
              <a:buFont typeface="Helvetica Neue"/>
              <a:buNone/>
              <a:defRPr/>
            </a:lvl8pPr>
            <a:lvl9pPr marL="0" marR="0" lvl="8" indent="0" algn="ctr">
              <a:lnSpc>
                <a:spcPct val="100000"/>
              </a:lnSpc>
              <a:spcBef>
                <a:spcPts val="0"/>
              </a:spcBef>
              <a:spcAft>
                <a:spcPts val="0"/>
              </a:spcAft>
              <a:buClr>
                <a:srgbClr val="FFFFFF"/>
              </a:buClr>
              <a:buSzPts val="1800"/>
              <a:buFont typeface="Helvetica Neue"/>
              <a:buNone/>
              <a:defRPr/>
            </a:lvl9pPr>
          </a:lstStyle>
          <a:p>
            <a:pPr marL="0" lvl="0" indent="0" algn="ctr" rtl="0">
              <a:spcBef>
                <a:spcPts val="0"/>
              </a:spcBef>
              <a:spcAft>
                <a:spcPts val="0"/>
              </a:spcAft>
              <a:buNone/>
            </a:pPr>
            <a:fld id="{00000000-1234-1234-1234-123412341234}" type="slidenum">
              <a:rPr lang="nl-NL"/>
              <a:t>‹nr.›</a:t>
            </a:fld>
            <a:endParaRPr sz="1800" b="0" i="0" u="none" strike="noStrike" cap="none">
              <a:solidFill>
                <a:srgbClr val="FFFFFF"/>
              </a:solidFill>
              <a:latin typeface="Helvetica Neue"/>
              <a:ea typeface="Helvetica Neue"/>
              <a:cs typeface="Helvetica Neue"/>
              <a:sym typeface="Helvetica Neue"/>
            </a:endParaRPr>
          </a:p>
        </p:txBody>
      </p:sp>
      <p:grpSp>
        <p:nvGrpSpPr>
          <p:cNvPr id="126" name="Google Shape;126;p123"/>
          <p:cNvGrpSpPr/>
          <p:nvPr/>
        </p:nvGrpSpPr>
        <p:grpSpPr>
          <a:xfrm>
            <a:off x="1479261" y="3535298"/>
            <a:ext cx="20676842" cy="2953832"/>
            <a:chOff x="1479261" y="3535298"/>
            <a:chExt cx="20676842" cy="2953832"/>
          </a:xfrm>
        </p:grpSpPr>
        <p:sp>
          <p:nvSpPr>
            <p:cNvPr id="127" name="Google Shape;127;p123"/>
            <p:cNvSpPr/>
            <p:nvPr/>
          </p:nvSpPr>
          <p:spPr>
            <a:xfrm>
              <a:off x="1479261" y="3535298"/>
              <a:ext cx="7384584" cy="2953832"/>
            </a:xfrm>
            <a:custGeom>
              <a:avLst/>
              <a:gdLst/>
              <a:ahLst/>
              <a:cxnLst/>
              <a:rect l="l" t="t" r="r" b="b"/>
              <a:pathLst>
                <a:path w="7384588" h="2953835" extrusionOk="0">
                  <a:moveTo>
                    <a:pt x="0" y="0"/>
                  </a:moveTo>
                  <a:lnTo>
                    <a:pt x="5907671" y="0"/>
                  </a:lnTo>
                  <a:lnTo>
                    <a:pt x="7384588" y="1476918"/>
                  </a:lnTo>
                  <a:lnTo>
                    <a:pt x="5907671" y="2953835"/>
                  </a:lnTo>
                  <a:lnTo>
                    <a:pt x="0" y="2953835"/>
                  </a:lnTo>
                  <a:lnTo>
                    <a:pt x="1476918" y="1476918"/>
                  </a:lnTo>
                  <a:lnTo>
                    <a:pt x="0" y="0"/>
                  </a:lnTo>
                  <a:close/>
                </a:path>
              </a:pathLst>
            </a:custGeom>
            <a:solidFill>
              <a:srgbClr val="37001E"/>
            </a:solidFill>
            <a:ln>
              <a:noFill/>
            </a:ln>
          </p:spPr>
          <p:txBody>
            <a:bodyPr spcFirstLastPara="1" wrap="square" lIns="1652925" tIns="58675" rIns="1535575" bIns="58675" anchor="ctr" anchorCtr="1">
              <a:noAutofit/>
            </a:bodyPr>
            <a:lstStyle/>
            <a:p>
              <a:pPr marL="0" marR="0" lvl="0" indent="0" algn="ctr" rtl="0">
                <a:lnSpc>
                  <a:spcPct val="90000"/>
                </a:lnSpc>
                <a:spcBef>
                  <a:spcPts val="0"/>
                </a:spcBef>
                <a:spcAft>
                  <a:spcPts val="0"/>
                </a:spcAft>
                <a:buClr>
                  <a:srgbClr val="E5F4E0"/>
                </a:buClr>
                <a:buSzPts val="4400"/>
                <a:buFont typeface="DM Sans"/>
                <a:buNone/>
              </a:pPr>
              <a:r>
                <a:rPr lang="nl-NL" sz="4400" b="1" i="0" u="none" strike="noStrike" cap="none">
                  <a:solidFill>
                    <a:srgbClr val="E5F4E0"/>
                  </a:solidFill>
                  <a:latin typeface="DM Sans"/>
                  <a:ea typeface="DM Sans"/>
                  <a:cs typeface="DM Sans"/>
                  <a:sym typeface="DM Sans"/>
                </a:rPr>
                <a:t>Tekst 1</a:t>
              </a:r>
              <a:endParaRPr/>
            </a:p>
          </p:txBody>
        </p:sp>
        <p:sp>
          <p:nvSpPr>
            <p:cNvPr id="128" name="Google Shape;128;p123"/>
            <p:cNvSpPr/>
            <p:nvPr/>
          </p:nvSpPr>
          <p:spPr>
            <a:xfrm>
              <a:off x="8125385" y="3535298"/>
              <a:ext cx="7384584" cy="2953832"/>
            </a:xfrm>
            <a:custGeom>
              <a:avLst/>
              <a:gdLst/>
              <a:ahLst/>
              <a:cxnLst/>
              <a:rect l="l" t="t" r="r" b="b"/>
              <a:pathLst>
                <a:path w="7384588" h="2953835" extrusionOk="0">
                  <a:moveTo>
                    <a:pt x="0" y="0"/>
                  </a:moveTo>
                  <a:lnTo>
                    <a:pt x="5907671" y="0"/>
                  </a:lnTo>
                  <a:lnTo>
                    <a:pt x="7384588" y="1476918"/>
                  </a:lnTo>
                  <a:lnTo>
                    <a:pt x="5907671" y="2953835"/>
                  </a:lnTo>
                  <a:lnTo>
                    <a:pt x="0" y="2953835"/>
                  </a:lnTo>
                  <a:lnTo>
                    <a:pt x="1476918" y="1476918"/>
                  </a:lnTo>
                  <a:lnTo>
                    <a:pt x="0" y="0"/>
                  </a:lnTo>
                  <a:close/>
                </a:path>
              </a:pathLst>
            </a:custGeom>
            <a:solidFill>
              <a:srgbClr val="37001E"/>
            </a:solidFill>
            <a:ln w="25400" cap="flat" cmpd="sng">
              <a:solidFill>
                <a:srgbClr val="31001A"/>
              </a:solidFill>
              <a:prstDash val="solid"/>
              <a:round/>
              <a:headEnd type="none" w="sm" len="sm"/>
              <a:tailEnd type="none" w="sm" len="sm"/>
            </a:ln>
          </p:spPr>
          <p:txBody>
            <a:bodyPr spcFirstLastPara="1" wrap="square" lIns="1652925" tIns="58675" rIns="1535575" bIns="58675" anchor="ctr" anchorCtr="1">
              <a:noAutofit/>
            </a:bodyPr>
            <a:lstStyle/>
            <a:p>
              <a:pPr marL="0" marR="0" lvl="0" indent="0" algn="ctr" rtl="0">
                <a:lnSpc>
                  <a:spcPct val="90000"/>
                </a:lnSpc>
                <a:spcBef>
                  <a:spcPts val="0"/>
                </a:spcBef>
                <a:spcAft>
                  <a:spcPts val="0"/>
                </a:spcAft>
                <a:buClr>
                  <a:srgbClr val="E5F4E0"/>
                </a:buClr>
                <a:buSzPts val="4400"/>
                <a:buFont typeface="DM Sans"/>
                <a:buNone/>
              </a:pPr>
              <a:r>
                <a:rPr lang="nl-NL" sz="4400" b="1" i="0" u="none" strike="noStrike" cap="none">
                  <a:solidFill>
                    <a:srgbClr val="E5F4E0"/>
                  </a:solidFill>
                  <a:latin typeface="DM Sans"/>
                  <a:ea typeface="DM Sans"/>
                  <a:cs typeface="DM Sans"/>
                  <a:sym typeface="DM Sans"/>
                </a:rPr>
                <a:t>Tekst 2</a:t>
              </a:r>
              <a:endParaRPr sz="4400" b="1" i="0" u="none" strike="noStrike" cap="none">
                <a:solidFill>
                  <a:srgbClr val="37001E"/>
                </a:solidFill>
                <a:latin typeface="DM Sans"/>
                <a:ea typeface="DM Sans"/>
                <a:cs typeface="DM Sans"/>
                <a:sym typeface="DM Sans"/>
              </a:endParaRPr>
            </a:p>
          </p:txBody>
        </p:sp>
        <p:sp>
          <p:nvSpPr>
            <p:cNvPr id="129" name="Google Shape;129;p123"/>
            <p:cNvSpPr/>
            <p:nvPr/>
          </p:nvSpPr>
          <p:spPr>
            <a:xfrm>
              <a:off x="14771519" y="3535298"/>
              <a:ext cx="7384584" cy="2953832"/>
            </a:xfrm>
            <a:custGeom>
              <a:avLst/>
              <a:gdLst/>
              <a:ahLst/>
              <a:cxnLst/>
              <a:rect l="l" t="t" r="r" b="b"/>
              <a:pathLst>
                <a:path w="7384588" h="2953835" extrusionOk="0">
                  <a:moveTo>
                    <a:pt x="0" y="0"/>
                  </a:moveTo>
                  <a:lnTo>
                    <a:pt x="5907671" y="0"/>
                  </a:lnTo>
                  <a:lnTo>
                    <a:pt x="7384588" y="1476918"/>
                  </a:lnTo>
                  <a:lnTo>
                    <a:pt x="5907671" y="2953835"/>
                  </a:lnTo>
                  <a:lnTo>
                    <a:pt x="0" y="2953835"/>
                  </a:lnTo>
                  <a:lnTo>
                    <a:pt x="1476918" y="1476918"/>
                  </a:lnTo>
                  <a:lnTo>
                    <a:pt x="0" y="0"/>
                  </a:lnTo>
                  <a:close/>
                </a:path>
              </a:pathLst>
            </a:custGeom>
            <a:solidFill>
              <a:srgbClr val="37001E"/>
            </a:solidFill>
            <a:ln w="25400" cap="flat" cmpd="sng">
              <a:solidFill>
                <a:srgbClr val="31001A"/>
              </a:solidFill>
              <a:prstDash val="solid"/>
              <a:round/>
              <a:headEnd type="none" w="sm" len="sm"/>
              <a:tailEnd type="none" w="sm" len="sm"/>
            </a:ln>
          </p:spPr>
          <p:txBody>
            <a:bodyPr spcFirstLastPara="1" wrap="square" lIns="1652925" tIns="58675" rIns="1535575" bIns="58675" anchor="ctr" anchorCtr="1">
              <a:noAutofit/>
            </a:bodyPr>
            <a:lstStyle/>
            <a:p>
              <a:pPr marL="0" marR="0" lvl="0" indent="0" algn="ctr" rtl="0">
                <a:lnSpc>
                  <a:spcPct val="90000"/>
                </a:lnSpc>
                <a:spcBef>
                  <a:spcPts val="0"/>
                </a:spcBef>
                <a:spcAft>
                  <a:spcPts val="0"/>
                </a:spcAft>
                <a:buClr>
                  <a:srgbClr val="E5F4E0"/>
                </a:buClr>
                <a:buSzPts val="4400"/>
                <a:buFont typeface="DM Sans"/>
                <a:buNone/>
              </a:pPr>
              <a:r>
                <a:rPr lang="nl-NL" sz="4400" b="1" i="0" u="none" strike="noStrike" cap="none">
                  <a:solidFill>
                    <a:srgbClr val="E5F4E0"/>
                  </a:solidFill>
                  <a:latin typeface="DM Sans"/>
                  <a:ea typeface="DM Sans"/>
                  <a:cs typeface="DM Sans"/>
                  <a:sym typeface="DM Sans"/>
                </a:rPr>
                <a:t>Tekst 3</a:t>
              </a:r>
              <a:endParaRPr/>
            </a:p>
          </p:txBody>
        </p:sp>
      </p:grpSp>
      <p:sp>
        <p:nvSpPr>
          <p:cNvPr id="130" name="Google Shape;130;p123"/>
          <p:cNvSpPr txBox="1"/>
          <p:nvPr/>
        </p:nvSpPr>
        <p:spPr>
          <a:xfrm>
            <a:off x="1574797" y="7694657"/>
            <a:ext cx="5748421" cy="3118798"/>
          </a:xfrm>
          <a:prstGeom prst="rect">
            <a:avLst/>
          </a:prstGeom>
          <a:noFill/>
          <a:ln>
            <a:noFill/>
          </a:ln>
        </p:spPr>
        <p:txBody>
          <a:bodyPr spcFirstLastPara="1" wrap="square" lIns="50800" tIns="50800" rIns="50800" bIns="50800" anchor="t" anchorCtr="0">
            <a:spAutoFit/>
          </a:bodyPr>
          <a:lstStyle/>
          <a:p>
            <a:pPr marL="508004" marR="0" lvl="0" indent="-508004" algn="l" rtl="0">
              <a:lnSpc>
                <a:spcPct val="100000"/>
              </a:lnSpc>
              <a:spcBef>
                <a:spcPts val="0"/>
              </a:spcBef>
              <a:spcAft>
                <a:spcPts val="0"/>
              </a:spcAft>
              <a:buClr>
                <a:srgbClr val="37001E"/>
              </a:buClr>
              <a:buSzPts val="3200"/>
              <a:buFont typeface="DM Sans"/>
              <a:buChar char="•"/>
            </a:pPr>
            <a:r>
              <a:rPr lang="nl-NL" sz="3200" b="0" i="0" u="none" strike="noStrike" cap="none">
                <a:solidFill>
                  <a:srgbClr val="37001E"/>
                </a:solidFill>
                <a:latin typeface="DM Sans"/>
                <a:ea typeface="DM Sans"/>
                <a:cs typeface="DM Sans"/>
                <a:sym typeface="DM Sans"/>
              </a:rPr>
              <a:t>Plan 1</a:t>
            </a:r>
            <a:endParaRPr/>
          </a:p>
          <a:p>
            <a:pPr marL="508004" marR="0" lvl="0" indent="-508004" algn="l" rtl="0">
              <a:lnSpc>
                <a:spcPct val="100000"/>
              </a:lnSpc>
              <a:spcBef>
                <a:spcPts val="6000"/>
              </a:spcBef>
              <a:spcAft>
                <a:spcPts val="0"/>
              </a:spcAft>
              <a:buClr>
                <a:srgbClr val="37001E"/>
              </a:buClr>
              <a:buSzPts val="3200"/>
              <a:buFont typeface="DM Sans"/>
              <a:buChar char="•"/>
            </a:pPr>
            <a:r>
              <a:rPr lang="nl-NL" sz="3200" b="0" i="0" u="none" strike="noStrike" cap="none">
                <a:solidFill>
                  <a:srgbClr val="37001E"/>
                </a:solidFill>
                <a:latin typeface="DM Sans"/>
                <a:ea typeface="DM Sans"/>
                <a:cs typeface="DM Sans"/>
                <a:sym typeface="DM Sans"/>
              </a:rPr>
              <a:t>Plan 2</a:t>
            </a:r>
            <a:endParaRPr/>
          </a:p>
          <a:p>
            <a:pPr marL="508004" marR="0" lvl="0" indent="-508004" algn="l" rtl="0">
              <a:lnSpc>
                <a:spcPct val="100000"/>
              </a:lnSpc>
              <a:spcBef>
                <a:spcPts val="6000"/>
              </a:spcBef>
              <a:spcAft>
                <a:spcPts val="0"/>
              </a:spcAft>
              <a:buClr>
                <a:srgbClr val="37001E"/>
              </a:buClr>
              <a:buSzPts val="3200"/>
              <a:buFont typeface="DM Sans"/>
              <a:buChar char="•"/>
            </a:pPr>
            <a:r>
              <a:rPr lang="nl-NL" sz="3200" b="0" i="0" u="none" strike="noStrike" cap="none">
                <a:solidFill>
                  <a:srgbClr val="37001E"/>
                </a:solidFill>
                <a:latin typeface="DM Sans"/>
                <a:ea typeface="DM Sans"/>
                <a:cs typeface="DM Sans"/>
                <a:sym typeface="DM Sans"/>
              </a:rPr>
              <a:t>Plan 3</a:t>
            </a:r>
            <a:endParaRPr/>
          </a:p>
        </p:txBody>
      </p:sp>
      <p:sp>
        <p:nvSpPr>
          <p:cNvPr id="131" name="Google Shape;131;p123"/>
          <p:cNvSpPr txBox="1"/>
          <p:nvPr/>
        </p:nvSpPr>
        <p:spPr>
          <a:xfrm>
            <a:off x="8192164" y="7752603"/>
            <a:ext cx="5748421" cy="3118798"/>
          </a:xfrm>
          <a:prstGeom prst="rect">
            <a:avLst/>
          </a:prstGeom>
          <a:noFill/>
          <a:ln>
            <a:noFill/>
          </a:ln>
        </p:spPr>
        <p:txBody>
          <a:bodyPr spcFirstLastPara="1" wrap="square" lIns="50800" tIns="50800" rIns="50800" bIns="50800" anchor="t" anchorCtr="0">
            <a:spAutoFit/>
          </a:bodyPr>
          <a:lstStyle/>
          <a:p>
            <a:pPr marL="508004" marR="0" lvl="0" indent="-508004" algn="l" rtl="0">
              <a:lnSpc>
                <a:spcPct val="100000"/>
              </a:lnSpc>
              <a:spcBef>
                <a:spcPts val="0"/>
              </a:spcBef>
              <a:spcAft>
                <a:spcPts val="0"/>
              </a:spcAft>
              <a:buClr>
                <a:srgbClr val="37001E"/>
              </a:buClr>
              <a:buSzPts val="3200"/>
              <a:buFont typeface="DM Sans"/>
              <a:buChar char="•"/>
            </a:pPr>
            <a:r>
              <a:rPr lang="nl-NL" sz="3200" b="0" i="0" u="none" strike="noStrike" cap="none">
                <a:solidFill>
                  <a:srgbClr val="37001E"/>
                </a:solidFill>
                <a:latin typeface="DM Sans"/>
                <a:ea typeface="DM Sans"/>
                <a:cs typeface="DM Sans"/>
                <a:sym typeface="DM Sans"/>
              </a:rPr>
              <a:t>Plan 1</a:t>
            </a:r>
            <a:endParaRPr/>
          </a:p>
          <a:p>
            <a:pPr marL="508004" marR="0" lvl="0" indent="-508004" algn="l" rtl="0">
              <a:lnSpc>
                <a:spcPct val="100000"/>
              </a:lnSpc>
              <a:spcBef>
                <a:spcPts val="6000"/>
              </a:spcBef>
              <a:spcAft>
                <a:spcPts val="0"/>
              </a:spcAft>
              <a:buClr>
                <a:srgbClr val="37001E"/>
              </a:buClr>
              <a:buSzPts val="3200"/>
              <a:buFont typeface="DM Sans"/>
              <a:buChar char="•"/>
            </a:pPr>
            <a:r>
              <a:rPr lang="nl-NL" sz="3200" b="0" i="0" u="none" strike="noStrike" cap="none">
                <a:solidFill>
                  <a:srgbClr val="37001E"/>
                </a:solidFill>
                <a:latin typeface="DM Sans"/>
                <a:ea typeface="DM Sans"/>
                <a:cs typeface="DM Sans"/>
                <a:sym typeface="DM Sans"/>
              </a:rPr>
              <a:t>Plan 2</a:t>
            </a:r>
            <a:endParaRPr/>
          </a:p>
          <a:p>
            <a:pPr marL="508004" marR="0" lvl="0" indent="-508004" algn="l" rtl="0">
              <a:lnSpc>
                <a:spcPct val="100000"/>
              </a:lnSpc>
              <a:spcBef>
                <a:spcPts val="6000"/>
              </a:spcBef>
              <a:spcAft>
                <a:spcPts val="0"/>
              </a:spcAft>
              <a:buClr>
                <a:srgbClr val="37001E"/>
              </a:buClr>
              <a:buSzPts val="3200"/>
              <a:buFont typeface="DM Sans"/>
              <a:buChar char="•"/>
            </a:pPr>
            <a:r>
              <a:rPr lang="nl-NL" sz="3200" b="0" i="0" u="none" strike="noStrike" cap="none">
                <a:solidFill>
                  <a:srgbClr val="37001E"/>
                </a:solidFill>
                <a:latin typeface="DM Sans"/>
                <a:ea typeface="DM Sans"/>
                <a:cs typeface="DM Sans"/>
                <a:sym typeface="DM Sans"/>
              </a:rPr>
              <a:t>Plan 3</a:t>
            </a:r>
            <a:endParaRPr/>
          </a:p>
        </p:txBody>
      </p:sp>
      <p:sp>
        <p:nvSpPr>
          <p:cNvPr id="132" name="Google Shape;132;p123"/>
          <p:cNvSpPr txBox="1"/>
          <p:nvPr/>
        </p:nvSpPr>
        <p:spPr>
          <a:xfrm>
            <a:off x="14833597" y="7752603"/>
            <a:ext cx="5748421" cy="3118798"/>
          </a:xfrm>
          <a:prstGeom prst="rect">
            <a:avLst/>
          </a:prstGeom>
          <a:noFill/>
          <a:ln>
            <a:noFill/>
          </a:ln>
        </p:spPr>
        <p:txBody>
          <a:bodyPr spcFirstLastPara="1" wrap="square" lIns="50800" tIns="50800" rIns="50800" bIns="50800" anchor="t" anchorCtr="0">
            <a:spAutoFit/>
          </a:bodyPr>
          <a:lstStyle/>
          <a:p>
            <a:pPr marL="508004" marR="0" lvl="0" indent="-508004" algn="l" rtl="0">
              <a:lnSpc>
                <a:spcPct val="100000"/>
              </a:lnSpc>
              <a:spcBef>
                <a:spcPts val="0"/>
              </a:spcBef>
              <a:spcAft>
                <a:spcPts val="0"/>
              </a:spcAft>
              <a:buClr>
                <a:srgbClr val="37001E"/>
              </a:buClr>
              <a:buSzPts val="3200"/>
              <a:buFont typeface="DM Sans"/>
              <a:buChar char="•"/>
            </a:pPr>
            <a:r>
              <a:rPr lang="nl-NL" sz="3200" b="0" i="0" u="none" strike="noStrike" cap="none">
                <a:solidFill>
                  <a:srgbClr val="37001E"/>
                </a:solidFill>
                <a:latin typeface="DM Sans"/>
                <a:ea typeface="DM Sans"/>
                <a:cs typeface="DM Sans"/>
                <a:sym typeface="DM Sans"/>
              </a:rPr>
              <a:t>Plan 1</a:t>
            </a:r>
            <a:endParaRPr/>
          </a:p>
          <a:p>
            <a:pPr marL="508004" marR="0" lvl="0" indent="-508004" algn="l" rtl="0">
              <a:lnSpc>
                <a:spcPct val="100000"/>
              </a:lnSpc>
              <a:spcBef>
                <a:spcPts val="6000"/>
              </a:spcBef>
              <a:spcAft>
                <a:spcPts val="0"/>
              </a:spcAft>
              <a:buClr>
                <a:srgbClr val="37001E"/>
              </a:buClr>
              <a:buSzPts val="3200"/>
              <a:buFont typeface="DM Sans"/>
              <a:buChar char="•"/>
            </a:pPr>
            <a:r>
              <a:rPr lang="nl-NL" sz="3200" b="0" i="0" u="none" strike="noStrike" cap="none">
                <a:solidFill>
                  <a:srgbClr val="37001E"/>
                </a:solidFill>
                <a:latin typeface="DM Sans"/>
                <a:ea typeface="DM Sans"/>
                <a:cs typeface="DM Sans"/>
                <a:sym typeface="DM Sans"/>
              </a:rPr>
              <a:t>Plan 2</a:t>
            </a:r>
            <a:endParaRPr/>
          </a:p>
          <a:p>
            <a:pPr marL="508004" marR="0" lvl="0" indent="-508004" algn="l" rtl="0">
              <a:lnSpc>
                <a:spcPct val="100000"/>
              </a:lnSpc>
              <a:spcBef>
                <a:spcPts val="6000"/>
              </a:spcBef>
              <a:spcAft>
                <a:spcPts val="0"/>
              </a:spcAft>
              <a:buClr>
                <a:srgbClr val="37001E"/>
              </a:buClr>
              <a:buSzPts val="3200"/>
              <a:buFont typeface="DM Sans"/>
              <a:buChar char="•"/>
            </a:pPr>
            <a:r>
              <a:rPr lang="nl-NL" sz="3200" b="0" i="0" u="none" strike="noStrike" cap="none">
                <a:solidFill>
                  <a:srgbClr val="37001E"/>
                </a:solidFill>
                <a:latin typeface="DM Sans"/>
                <a:ea typeface="DM Sans"/>
                <a:cs typeface="DM Sans"/>
                <a:sym typeface="DM Sans"/>
              </a:rPr>
              <a:t>Plan 3</a:t>
            </a:r>
            <a:endParaRPr/>
          </a:p>
        </p:txBody>
      </p:sp>
    </p:spTree>
    <p:extLst>
      <p:ext uri="{BB962C8B-B14F-4D97-AF65-F5344CB8AC3E}">
        <p14:creationId xmlns:p14="http://schemas.microsoft.com/office/powerpoint/2010/main" val="1159890596"/>
      </p:ext>
    </p:extLst>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matchingName="Afbeelding korte tekst">
  <p:cSld name="Afbeelding korte tekst">
    <p:bg>
      <p:bgPr>
        <a:solidFill>
          <a:srgbClr val="FFD3E2"/>
        </a:solidFill>
        <a:effectLst/>
      </p:bgPr>
    </p:bg>
    <p:spTree>
      <p:nvGrpSpPr>
        <p:cNvPr id="1" name="Shape 133"/>
        <p:cNvGrpSpPr/>
        <p:nvPr/>
      </p:nvGrpSpPr>
      <p:grpSpPr>
        <a:xfrm>
          <a:off x="0" y="0"/>
          <a:ext cx="0" cy="0"/>
          <a:chOff x="0" y="0"/>
          <a:chExt cx="0" cy="0"/>
        </a:xfrm>
      </p:grpSpPr>
      <p:sp>
        <p:nvSpPr>
          <p:cNvPr id="134" name="Google Shape;134;p124"/>
          <p:cNvSpPr txBox="1"/>
          <p:nvPr/>
        </p:nvSpPr>
        <p:spPr>
          <a:xfrm>
            <a:off x="1552578" y="4233333"/>
            <a:ext cx="9182103" cy="4257574"/>
          </a:xfrm>
          <a:prstGeom prst="rect">
            <a:avLst/>
          </a:prstGeom>
          <a:noFill/>
          <a:ln>
            <a:noFill/>
          </a:ln>
        </p:spPr>
        <p:txBody>
          <a:bodyPr spcFirstLastPara="1" wrap="square" lIns="50800" tIns="50800" rIns="50800" bIns="50800" anchor="ctr" anchorCtr="0">
            <a:spAutoFit/>
          </a:bodyPr>
          <a:lstStyle/>
          <a:p>
            <a:pPr marL="0" marR="0" lvl="0" indent="0" algn="l" rtl="0">
              <a:lnSpc>
                <a:spcPct val="100000"/>
              </a:lnSpc>
              <a:spcBef>
                <a:spcPts val="0"/>
              </a:spcBef>
              <a:spcAft>
                <a:spcPts val="0"/>
              </a:spcAft>
              <a:buClr>
                <a:srgbClr val="37001E"/>
              </a:buClr>
              <a:buSzPts val="5400"/>
              <a:buFont typeface="DM Sans"/>
              <a:buNone/>
            </a:pPr>
            <a:r>
              <a:rPr lang="nl-NL" sz="5400" b="0" i="0" u="none" strike="noStrike" cap="none">
                <a:solidFill>
                  <a:srgbClr val="37001E"/>
                </a:solidFill>
                <a:latin typeface="DM Sans"/>
                <a:ea typeface="DM Sans"/>
                <a:cs typeface="DM Sans"/>
                <a:sym typeface="DM Sans"/>
              </a:rPr>
              <a:t>In dignissim mauris est, eget mollis magna cursus ut. Cras sit amet finibus massa. Lorem ipsum dolor sit amet, consectetur adipiscing.</a:t>
            </a:r>
            <a:endParaRPr/>
          </a:p>
        </p:txBody>
      </p:sp>
      <p:sp>
        <p:nvSpPr>
          <p:cNvPr id="135" name="Google Shape;135;p124"/>
          <p:cNvSpPr txBox="1">
            <a:spLocks noGrp="1"/>
          </p:cNvSpPr>
          <p:nvPr>
            <p:ph type="body" idx="1"/>
          </p:nvPr>
        </p:nvSpPr>
        <p:spPr>
          <a:xfrm>
            <a:off x="1562096" y="1710266"/>
            <a:ext cx="9144000" cy="1808628"/>
          </a:xfrm>
          <a:prstGeom prst="rect">
            <a:avLst/>
          </a:prstGeom>
          <a:noFill/>
          <a:ln>
            <a:noFill/>
          </a:ln>
        </p:spPr>
        <p:txBody>
          <a:bodyPr spcFirstLastPara="1" wrap="square" lIns="50800" tIns="50800" rIns="50800" bIns="50800" anchor="t" anchorCtr="0">
            <a:spAutoFit/>
          </a:bodyPr>
          <a:lstStyle>
            <a:lvl1pPr marL="457200" lvl="0" indent="-228600" algn="l">
              <a:lnSpc>
                <a:spcPct val="113333"/>
              </a:lnSpc>
              <a:spcBef>
                <a:spcPts val="0"/>
              </a:spcBef>
              <a:spcAft>
                <a:spcPts val="0"/>
              </a:spcAft>
              <a:buClr>
                <a:srgbClr val="37001E"/>
              </a:buClr>
              <a:buSzPts val="7380"/>
              <a:buFont typeface="Arial"/>
              <a:buNone/>
              <a:defRPr sz="6000">
                <a:latin typeface="Arial"/>
                <a:ea typeface="Arial"/>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36" name="Google Shape;136;p124"/>
          <p:cNvSpPr txBox="1">
            <a:spLocks noGrp="1"/>
          </p:cNvSpPr>
          <p:nvPr>
            <p:ph type="body" idx="2"/>
          </p:nvPr>
        </p:nvSpPr>
        <p:spPr>
          <a:xfrm>
            <a:off x="1524003" y="11684002"/>
            <a:ext cx="9144000" cy="698501"/>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4428"/>
              <a:buFont typeface="DM Sans"/>
              <a:buNone/>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37" name="Google Shape;137;p124"/>
          <p:cNvSpPr/>
          <p:nvPr/>
        </p:nvSpPr>
        <p:spPr>
          <a:xfrm>
            <a:off x="12191996" y="0"/>
            <a:ext cx="12191996" cy="13716000"/>
          </a:xfrm>
          <a:prstGeom prst="rect">
            <a:avLst/>
          </a:prstGeom>
          <a:solidFill>
            <a:srgbClr val="000000">
              <a:alpha val="9803"/>
            </a:srgbClr>
          </a:solidFill>
          <a:ln>
            <a:noFill/>
          </a:ln>
        </p:spPr>
        <p:txBody>
          <a:bodyPr spcFirstLastPara="1" wrap="square" lIns="50800" tIns="50800" rIns="50800" bIns="50800" anchor="ctr" anchorCtr="1">
            <a:noAutofit/>
          </a:bodyPr>
          <a:lstStyle/>
          <a:p>
            <a:pPr marL="0" marR="0" lvl="0" indent="0" algn="ctr" rtl="0">
              <a:lnSpc>
                <a:spcPct val="100000"/>
              </a:lnSpc>
              <a:spcBef>
                <a:spcPts val="0"/>
              </a:spcBef>
              <a:spcAft>
                <a:spcPts val="0"/>
              </a:spcAft>
              <a:buClr>
                <a:srgbClr val="000000"/>
              </a:buClr>
              <a:buSzPts val="3200"/>
              <a:buFont typeface="Helvetica Neue"/>
              <a:buNone/>
            </a:pPr>
            <a:endParaRPr sz="3200" b="0" i="0" u="none" strike="noStrike" cap="none">
              <a:solidFill>
                <a:srgbClr val="000000"/>
              </a:solidFill>
              <a:latin typeface="Helvetica Neue"/>
              <a:ea typeface="Helvetica Neue"/>
              <a:cs typeface="Helvetica Neue"/>
              <a:sym typeface="Helvetica Neue"/>
            </a:endParaRPr>
          </a:p>
        </p:txBody>
      </p:sp>
      <p:sp>
        <p:nvSpPr>
          <p:cNvPr id="138" name="Google Shape;138;p124"/>
          <p:cNvSpPr>
            <a:spLocks noGrp="1"/>
          </p:cNvSpPr>
          <p:nvPr>
            <p:ph type="pic" idx="3"/>
          </p:nvPr>
        </p:nvSpPr>
        <p:spPr>
          <a:xfrm>
            <a:off x="13583046" y="1689600"/>
            <a:ext cx="9409971" cy="10586219"/>
          </a:xfrm>
          <a:prstGeom prst="rect">
            <a:avLst/>
          </a:prstGeom>
          <a:noFill/>
          <a:ln>
            <a:noFill/>
          </a:ln>
        </p:spPr>
      </p:sp>
      <p:sp>
        <p:nvSpPr>
          <p:cNvPr id="139" name="Google Shape;139;p124"/>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FFFFFF"/>
              </a:buClr>
              <a:buSzPts val="1800"/>
              <a:buFont typeface="Helvetica Neue"/>
              <a:buNone/>
              <a:defRPr/>
            </a:lvl1pPr>
            <a:lvl2pPr marL="0" marR="0" lvl="1" indent="0" algn="ctr">
              <a:lnSpc>
                <a:spcPct val="100000"/>
              </a:lnSpc>
              <a:spcBef>
                <a:spcPts val="0"/>
              </a:spcBef>
              <a:spcAft>
                <a:spcPts val="0"/>
              </a:spcAft>
              <a:buClr>
                <a:srgbClr val="FFFFFF"/>
              </a:buClr>
              <a:buSzPts val="1800"/>
              <a:buFont typeface="Helvetica Neue"/>
              <a:buNone/>
              <a:defRPr/>
            </a:lvl2pPr>
            <a:lvl3pPr marL="0" marR="0" lvl="2" indent="0" algn="ctr">
              <a:lnSpc>
                <a:spcPct val="100000"/>
              </a:lnSpc>
              <a:spcBef>
                <a:spcPts val="0"/>
              </a:spcBef>
              <a:spcAft>
                <a:spcPts val="0"/>
              </a:spcAft>
              <a:buClr>
                <a:srgbClr val="FFFFFF"/>
              </a:buClr>
              <a:buSzPts val="1800"/>
              <a:buFont typeface="Helvetica Neue"/>
              <a:buNone/>
              <a:defRPr/>
            </a:lvl3pPr>
            <a:lvl4pPr marL="0" marR="0" lvl="3" indent="0" algn="ctr">
              <a:lnSpc>
                <a:spcPct val="100000"/>
              </a:lnSpc>
              <a:spcBef>
                <a:spcPts val="0"/>
              </a:spcBef>
              <a:spcAft>
                <a:spcPts val="0"/>
              </a:spcAft>
              <a:buClr>
                <a:srgbClr val="FFFFFF"/>
              </a:buClr>
              <a:buSzPts val="1800"/>
              <a:buFont typeface="Helvetica Neue"/>
              <a:buNone/>
              <a:defRPr/>
            </a:lvl4pPr>
            <a:lvl5pPr marL="0" marR="0" lvl="4" indent="0" algn="ctr">
              <a:lnSpc>
                <a:spcPct val="100000"/>
              </a:lnSpc>
              <a:spcBef>
                <a:spcPts val="0"/>
              </a:spcBef>
              <a:spcAft>
                <a:spcPts val="0"/>
              </a:spcAft>
              <a:buClr>
                <a:srgbClr val="FFFFFF"/>
              </a:buClr>
              <a:buSzPts val="1800"/>
              <a:buFont typeface="Helvetica Neue"/>
              <a:buNone/>
              <a:defRPr/>
            </a:lvl5pPr>
            <a:lvl6pPr marL="0" marR="0" lvl="5" indent="0" algn="ctr">
              <a:lnSpc>
                <a:spcPct val="100000"/>
              </a:lnSpc>
              <a:spcBef>
                <a:spcPts val="0"/>
              </a:spcBef>
              <a:spcAft>
                <a:spcPts val="0"/>
              </a:spcAft>
              <a:buClr>
                <a:srgbClr val="FFFFFF"/>
              </a:buClr>
              <a:buSzPts val="1800"/>
              <a:buFont typeface="Helvetica Neue"/>
              <a:buNone/>
              <a:defRPr/>
            </a:lvl6pPr>
            <a:lvl7pPr marL="0" marR="0" lvl="6" indent="0" algn="ctr">
              <a:lnSpc>
                <a:spcPct val="100000"/>
              </a:lnSpc>
              <a:spcBef>
                <a:spcPts val="0"/>
              </a:spcBef>
              <a:spcAft>
                <a:spcPts val="0"/>
              </a:spcAft>
              <a:buClr>
                <a:srgbClr val="FFFFFF"/>
              </a:buClr>
              <a:buSzPts val="1800"/>
              <a:buFont typeface="Helvetica Neue"/>
              <a:buNone/>
              <a:defRPr/>
            </a:lvl7pPr>
            <a:lvl8pPr marL="0" marR="0" lvl="7" indent="0" algn="ctr">
              <a:lnSpc>
                <a:spcPct val="100000"/>
              </a:lnSpc>
              <a:spcBef>
                <a:spcPts val="0"/>
              </a:spcBef>
              <a:spcAft>
                <a:spcPts val="0"/>
              </a:spcAft>
              <a:buClr>
                <a:srgbClr val="FFFFFF"/>
              </a:buClr>
              <a:buSzPts val="1800"/>
              <a:buFont typeface="Helvetica Neue"/>
              <a:buNone/>
              <a:defRPr/>
            </a:lvl8pPr>
            <a:lvl9pPr marL="0" marR="0" lvl="8" indent="0" algn="ctr">
              <a:lnSpc>
                <a:spcPct val="100000"/>
              </a:lnSpc>
              <a:spcBef>
                <a:spcPts val="0"/>
              </a:spcBef>
              <a:spcAft>
                <a:spcPts val="0"/>
              </a:spcAft>
              <a:buClr>
                <a:srgbClr val="FFFFFF"/>
              </a:buClr>
              <a:buSzPts val="1800"/>
              <a:buFont typeface="Helvetica Neue"/>
              <a:buNone/>
              <a:defRPr/>
            </a:lvl9pPr>
          </a:lstStyle>
          <a:p>
            <a:pPr marL="0" lvl="0" indent="0" algn="ctr" rtl="0">
              <a:spcBef>
                <a:spcPts val="0"/>
              </a:spcBef>
              <a:spcAft>
                <a:spcPts val="0"/>
              </a:spcAft>
              <a:buNone/>
            </a:pPr>
            <a:fld id="{00000000-1234-1234-1234-123412341234}" type="slidenum">
              <a:rPr lang="nl-NL"/>
              <a:t>‹nr.›</a:t>
            </a:fld>
            <a:endParaRPr sz="1800" b="0" i="0" u="none" strike="noStrike" cap="none">
              <a:solidFill>
                <a:srgbClr val="FFFFFF"/>
              </a:solidFill>
              <a:latin typeface="Helvetica Neue"/>
              <a:ea typeface="Helvetica Neue"/>
              <a:cs typeface="Helvetica Neue"/>
              <a:sym typeface="Helvetica Neue"/>
            </a:endParaRPr>
          </a:p>
        </p:txBody>
      </p:sp>
    </p:spTree>
    <p:extLst>
      <p:ext uri="{BB962C8B-B14F-4D97-AF65-F5344CB8AC3E}">
        <p14:creationId xmlns:p14="http://schemas.microsoft.com/office/powerpoint/2010/main" val="2472585351"/>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matchingName="Krantenkop">
  <p:cSld name="Krantenkop">
    <p:bg>
      <p:bgPr>
        <a:solidFill>
          <a:srgbClr val="E5F4E0"/>
        </a:solidFill>
        <a:effectLst/>
      </p:bgPr>
    </p:bg>
    <p:spTree>
      <p:nvGrpSpPr>
        <p:cNvPr id="1" name="Shape 140"/>
        <p:cNvGrpSpPr/>
        <p:nvPr/>
      </p:nvGrpSpPr>
      <p:grpSpPr>
        <a:xfrm>
          <a:off x="0" y="0"/>
          <a:ext cx="0" cy="0"/>
          <a:chOff x="0" y="0"/>
          <a:chExt cx="0" cy="0"/>
        </a:xfrm>
      </p:grpSpPr>
      <p:sp>
        <p:nvSpPr>
          <p:cNvPr id="141" name="Google Shape;141;p125"/>
          <p:cNvSpPr/>
          <p:nvPr/>
        </p:nvSpPr>
        <p:spPr>
          <a:xfrm>
            <a:off x="3919017" y="3630433"/>
            <a:ext cx="16545967" cy="5531772"/>
          </a:xfrm>
          <a:prstGeom prst="rect">
            <a:avLst/>
          </a:prstGeom>
          <a:solidFill>
            <a:srgbClr val="FFFFFF"/>
          </a:solidFill>
          <a:ln>
            <a:noFill/>
          </a:ln>
        </p:spPr>
        <p:txBody>
          <a:bodyPr spcFirstLastPara="1" wrap="square" lIns="50800" tIns="50800" rIns="50800" bIns="50800" anchor="ctr" anchorCtr="1">
            <a:noAutofit/>
          </a:bodyPr>
          <a:lstStyle/>
          <a:p>
            <a:pPr marL="0" marR="0" lvl="0" indent="0" algn="ctr" rtl="0">
              <a:lnSpc>
                <a:spcPct val="100000"/>
              </a:lnSpc>
              <a:spcBef>
                <a:spcPts val="0"/>
              </a:spcBef>
              <a:spcAft>
                <a:spcPts val="0"/>
              </a:spcAft>
              <a:buClr>
                <a:srgbClr val="000000"/>
              </a:buClr>
              <a:buSzPts val="3200"/>
              <a:buFont typeface="Helvetica Neue"/>
              <a:buNone/>
            </a:pPr>
            <a:endParaRPr sz="3200" b="0" i="0" u="none" strike="noStrike" cap="none">
              <a:solidFill>
                <a:srgbClr val="000000"/>
              </a:solidFill>
              <a:latin typeface="Helvetica Neue"/>
              <a:ea typeface="Helvetica Neue"/>
              <a:cs typeface="Helvetica Neue"/>
              <a:sym typeface="Helvetica Neue"/>
            </a:endParaRPr>
          </a:p>
        </p:txBody>
      </p:sp>
      <p:sp>
        <p:nvSpPr>
          <p:cNvPr id="142" name="Google Shape;142;p125"/>
          <p:cNvSpPr txBox="1">
            <a:spLocks noGrp="1"/>
          </p:cNvSpPr>
          <p:nvPr>
            <p:ph type="body" idx="1"/>
          </p:nvPr>
        </p:nvSpPr>
        <p:spPr>
          <a:xfrm>
            <a:off x="4938774" y="5727701"/>
            <a:ext cx="11647005" cy="1808628"/>
          </a:xfrm>
          <a:prstGeom prst="rect">
            <a:avLst/>
          </a:prstGeom>
          <a:noFill/>
          <a:ln>
            <a:noFill/>
          </a:ln>
        </p:spPr>
        <p:txBody>
          <a:bodyPr spcFirstLastPara="1" wrap="square" lIns="50800" tIns="50800" rIns="50800" bIns="50800" anchor="t" anchorCtr="0">
            <a:spAutoFit/>
          </a:bodyPr>
          <a:lstStyle>
            <a:lvl1pPr marL="457200" lvl="0" indent="-228600" algn="l">
              <a:lnSpc>
                <a:spcPct val="113333"/>
              </a:lnSpc>
              <a:spcBef>
                <a:spcPts val="0"/>
              </a:spcBef>
              <a:spcAft>
                <a:spcPts val="0"/>
              </a:spcAft>
              <a:buClr>
                <a:srgbClr val="37001E"/>
              </a:buClr>
              <a:buSzPts val="7380"/>
              <a:buFont typeface="Arial"/>
              <a:buNone/>
              <a:defRPr sz="6000">
                <a:latin typeface="Arial"/>
                <a:ea typeface="Arial"/>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43" name="Google Shape;143;p125"/>
          <p:cNvSpPr txBox="1">
            <a:spLocks noGrp="1"/>
          </p:cNvSpPr>
          <p:nvPr>
            <p:ph type="body" idx="2"/>
          </p:nvPr>
        </p:nvSpPr>
        <p:spPr>
          <a:xfrm>
            <a:off x="4915494" y="4658237"/>
            <a:ext cx="6582171" cy="698501"/>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4428"/>
              <a:buFont typeface="DM Sans"/>
              <a:buNone/>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44" name="Google Shape;144;p125"/>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FFFFFF"/>
              </a:buClr>
              <a:buSzPts val="1800"/>
              <a:buFont typeface="Helvetica Neue"/>
              <a:buNone/>
              <a:defRPr/>
            </a:lvl1pPr>
            <a:lvl2pPr marL="0" marR="0" lvl="1" indent="0" algn="ctr">
              <a:lnSpc>
                <a:spcPct val="100000"/>
              </a:lnSpc>
              <a:spcBef>
                <a:spcPts val="0"/>
              </a:spcBef>
              <a:spcAft>
                <a:spcPts val="0"/>
              </a:spcAft>
              <a:buClr>
                <a:srgbClr val="FFFFFF"/>
              </a:buClr>
              <a:buSzPts val="1800"/>
              <a:buFont typeface="Helvetica Neue"/>
              <a:buNone/>
              <a:defRPr/>
            </a:lvl2pPr>
            <a:lvl3pPr marL="0" marR="0" lvl="2" indent="0" algn="ctr">
              <a:lnSpc>
                <a:spcPct val="100000"/>
              </a:lnSpc>
              <a:spcBef>
                <a:spcPts val="0"/>
              </a:spcBef>
              <a:spcAft>
                <a:spcPts val="0"/>
              </a:spcAft>
              <a:buClr>
                <a:srgbClr val="FFFFFF"/>
              </a:buClr>
              <a:buSzPts val="1800"/>
              <a:buFont typeface="Helvetica Neue"/>
              <a:buNone/>
              <a:defRPr/>
            </a:lvl3pPr>
            <a:lvl4pPr marL="0" marR="0" lvl="3" indent="0" algn="ctr">
              <a:lnSpc>
                <a:spcPct val="100000"/>
              </a:lnSpc>
              <a:spcBef>
                <a:spcPts val="0"/>
              </a:spcBef>
              <a:spcAft>
                <a:spcPts val="0"/>
              </a:spcAft>
              <a:buClr>
                <a:srgbClr val="FFFFFF"/>
              </a:buClr>
              <a:buSzPts val="1800"/>
              <a:buFont typeface="Helvetica Neue"/>
              <a:buNone/>
              <a:defRPr/>
            </a:lvl4pPr>
            <a:lvl5pPr marL="0" marR="0" lvl="4" indent="0" algn="ctr">
              <a:lnSpc>
                <a:spcPct val="100000"/>
              </a:lnSpc>
              <a:spcBef>
                <a:spcPts val="0"/>
              </a:spcBef>
              <a:spcAft>
                <a:spcPts val="0"/>
              </a:spcAft>
              <a:buClr>
                <a:srgbClr val="FFFFFF"/>
              </a:buClr>
              <a:buSzPts val="1800"/>
              <a:buFont typeface="Helvetica Neue"/>
              <a:buNone/>
              <a:defRPr/>
            </a:lvl5pPr>
            <a:lvl6pPr marL="0" marR="0" lvl="5" indent="0" algn="ctr">
              <a:lnSpc>
                <a:spcPct val="100000"/>
              </a:lnSpc>
              <a:spcBef>
                <a:spcPts val="0"/>
              </a:spcBef>
              <a:spcAft>
                <a:spcPts val="0"/>
              </a:spcAft>
              <a:buClr>
                <a:srgbClr val="FFFFFF"/>
              </a:buClr>
              <a:buSzPts val="1800"/>
              <a:buFont typeface="Helvetica Neue"/>
              <a:buNone/>
              <a:defRPr/>
            </a:lvl6pPr>
            <a:lvl7pPr marL="0" marR="0" lvl="6" indent="0" algn="ctr">
              <a:lnSpc>
                <a:spcPct val="100000"/>
              </a:lnSpc>
              <a:spcBef>
                <a:spcPts val="0"/>
              </a:spcBef>
              <a:spcAft>
                <a:spcPts val="0"/>
              </a:spcAft>
              <a:buClr>
                <a:srgbClr val="FFFFFF"/>
              </a:buClr>
              <a:buSzPts val="1800"/>
              <a:buFont typeface="Helvetica Neue"/>
              <a:buNone/>
              <a:defRPr/>
            </a:lvl7pPr>
            <a:lvl8pPr marL="0" marR="0" lvl="7" indent="0" algn="ctr">
              <a:lnSpc>
                <a:spcPct val="100000"/>
              </a:lnSpc>
              <a:spcBef>
                <a:spcPts val="0"/>
              </a:spcBef>
              <a:spcAft>
                <a:spcPts val="0"/>
              </a:spcAft>
              <a:buClr>
                <a:srgbClr val="FFFFFF"/>
              </a:buClr>
              <a:buSzPts val="1800"/>
              <a:buFont typeface="Helvetica Neue"/>
              <a:buNone/>
              <a:defRPr/>
            </a:lvl8pPr>
            <a:lvl9pPr marL="0" marR="0" lvl="8" indent="0" algn="ctr">
              <a:lnSpc>
                <a:spcPct val="100000"/>
              </a:lnSpc>
              <a:spcBef>
                <a:spcPts val="0"/>
              </a:spcBef>
              <a:spcAft>
                <a:spcPts val="0"/>
              </a:spcAft>
              <a:buClr>
                <a:srgbClr val="FFFFFF"/>
              </a:buClr>
              <a:buSzPts val="1800"/>
              <a:buFont typeface="Helvetica Neue"/>
              <a:buNone/>
              <a:defRPr/>
            </a:lvl9pPr>
          </a:lstStyle>
          <a:p>
            <a:pPr marL="0" lvl="0" indent="0" algn="ctr" rtl="0">
              <a:spcBef>
                <a:spcPts val="0"/>
              </a:spcBef>
              <a:spcAft>
                <a:spcPts val="0"/>
              </a:spcAft>
              <a:buNone/>
            </a:pPr>
            <a:fld id="{00000000-1234-1234-1234-123412341234}" type="slidenum">
              <a:rPr lang="nl-NL"/>
              <a:t>‹nr.›</a:t>
            </a:fld>
            <a:endParaRPr sz="1800" b="0" i="0" u="none" strike="noStrike" cap="none">
              <a:solidFill>
                <a:srgbClr val="FFFFFF"/>
              </a:solidFill>
              <a:latin typeface="Helvetica Neue"/>
              <a:ea typeface="Helvetica Neue"/>
              <a:cs typeface="Helvetica Neue"/>
              <a:sym typeface="Helvetica Neue"/>
            </a:endParaRPr>
          </a:p>
        </p:txBody>
      </p:sp>
    </p:spTree>
    <p:extLst>
      <p:ext uri="{BB962C8B-B14F-4D97-AF65-F5344CB8AC3E}">
        <p14:creationId xmlns:p14="http://schemas.microsoft.com/office/powerpoint/2010/main" val="2261398309"/>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matchingName="Wereldkaart">
  <p:cSld name="Wereldkaart">
    <p:bg>
      <p:bgPr>
        <a:solidFill>
          <a:srgbClr val="FFD3E2"/>
        </a:solidFill>
        <a:effectLst/>
      </p:bgPr>
    </p:bg>
    <p:spTree>
      <p:nvGrpSpPr>
        <p:cNvPr id="1" name="Shape 145"/>
        <p:cNvGrpSpPr/>
        <p:nvPr/>
      </p:nvGrpSpPr>
      <p:grpSpPr>
        <a:xfrm>
          <a:off x="0" y="0"/>
          <a:ext cx="0" cy="0"/>
          <a:chOff x="0" y="0"/>
          <a:chExt cx="0" cy="0"/>
        </a:xfrm>
      </p:grpSpPr>
      <p:sp>
        <p:nvSpPr>
          <p:cNvPr id="146" name="Google Shape;146;p126"/>
          <p:cNvSpPr>
            <a:spLocks noGrp="1"/>
          </p:cNvSpPr>
          <p:nvPr>
            <p:ph type="pic" idx="2"/>
          </p:nvPr>
        </p:nvSpPr>
        <p:spPr>
          <a:xfrm>
            <a:off x="20535896" y="11988798"/>
            <a:ext cx="2324103" cy="589852"/>
          </a:xfrm>
          <a:prstGeom prst="rect">
            <a:avLst/>
          </a:prstGeom>
          <a:noFill/>
          <a:ln>
            <a:noFill/>
          </a:ln>
        </p:spPr>
      </p:sp>
      <p:pic>
        <p:nvPicPr>
          <p:cNvPr id="147" name="Google Shape;147;p126" descr="Image"/>
          <p:cNvPicPr preferRelativeResize="0"/>
          <p:nvPr/>
        </p:nvPicPr>
        <p:blipFill rotWithShape="1">
          <a:blip r:embed="rId2">
            <a:alphaModFix/>
          </a:blip>
          <a:srcRect/>
          <a:stretch/>
        </p:blipFill>
        <p:spPr>
          <a:xfrm>
            <a:off x="2931621" y="750640"/>
            <a:ext cx="18520760" cy="12214719"/>
          </a:xfrm>
          <a:prstGeom prst="rect">
            <a:avLst/>
          </a:prstGeom>
          <a:noFill/>
          <a:ln>
            <a:noFill/>
          </a:ln>
        </p:spPr>
      </p:pic>
      <p:sp>
        <p:nvSpPr>
          <p:cNvPr id="148" name="Google Shape;148;p126"/>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FFFFFF"/>
              </a:buClr>
              <a:buSzPts val="1800"/>
              <a:buFont typeface="Helvetica Neue"/>
              <a:buNone/>
              <a:defRPr/>
            </a:lvl1pPr>
            <a:lvl2pPr marL="0" marR="0" lvl="1" indent="0" algn="ctr">
              <a:lnSpc>
                <a:spcPct val="100000"/>
              </a:lnSpc>
              <a:spcBef>
                <a:spcPts val="0"/>
              </a:spcBef>
              <a:spcAft>
                <a:spcPts val="0"/>
              </a:spcAft>
              <a:buClr>
                <a:srgbClr val="FFFFFF"/>
              </a:buClr>
              <a:buSzPts val="1800"/>
              <a:buFont typeface="Helvetica Neue"/>
              <a:buNone/>
              <a:defRPr/>
            </a:lvl2pPr>
            <a:lvl3pPr marL="0" marR="0" lvl="2" indent="0" algn="ctr">
              <a:lnSpc>
                <a:spcPct val="100000"/>
              </a:lnSpc>
              <a:spcBef>
                <a:spcPts val="0"/>
              </a:spcBef>
              <a:spcAft>
                <a:spcPts val="0"/>
              </a:spcAft>
              <a:buClr>
                <a:srgbClr val="FFFFFF"/>
              </a:buClr>
              <a:buSzPts val="1800"/>
              <a:buFont typeface="Helvetica Neue"/>
              <a:buNone/>
              <a:defRPr/>
            </a:lvl3pPr>
            <a:lvl4pPr marL="0" marR="0" lvl="3" indent="0" algn="ctr">
              <a:lnSpc>
                <a:spcPct val="100000"/>
              </a:lnSpc>
              <a:spcBef>
                <a:spcPts val="0"/>
              </a:spcBef>
              <a:spcAft>
                <a:spcPts val="0"/>
              </a:spcAft>
              <a:buClr>
                <a:srgbClr val="FFFFFF"/>
              </a:buClr>
              <a:buSzPts val="1800"/>
              <a:buFont typeface="Helvetica Neue"/>
              <a:buNone/>
              <a:defRPr/>
            </a:lvl4pPr>
            <a:lvl5pPr marL="0" marR="0" lvl="4" indent="0" algn="ctr">
              <a:lnSpc>
                <a:spcPct val="100000"/>
              </a:lnSpc>
              <a:spcBef>
                <a:spcPts val="0"/>
              </a:spcBef>
              <a:spcAft>
                <a:spcPts val="0"/>
              </a:spcAft>
              <a:buClr>
                <a:srgbClr val="FFFFFF"/>
              </a:buClr>
              <a:buSzPts val="1800"/>
              <a:buFont typeface="Helvetica Neue"/>
              <a:buNone/>
              <a:defRPr/>
            </a:lvl5pPr>
            <a:lvl6pPr marL="0" marR="0" lvl="5" indent="0" algn="ctr">
              <a:lnSpc>
                <a:spcPct val="100000"/>
              </a:lnSpc>
              <a:spcBef>
                <a:spcPts val="0"/>
              </a:spcBef>
              <a:spcAft>
                <a:spcPts val="0"/>
              </a:spcAft>
              <a:buClr>
                <a:srgbClr val="FFFFFF"/>
              </a:buClr>
              <a:buSzPts val="1800"/>
              <a:buFont typeface="Helvetica Neue"/>
              <a:buNone/>
              <a:defRPr/>
            </a:lvl6pPr>
            <a:lvl7pPr marL="0" marR="0" lvl="6" indent="0" algn="ctr">
              <a:lnSpc>
                <a:spcPct val="100000"/>
              </a:lnSpc>
              <a:spcBef>
                <a:spcPts val="0"/>
              </a:spcBef>
              <a:spcAft>
                <a:spcPts val="0"/>
              </a:spcAft>
              <a:buClr>
                <a:srgbClr val="FFFFFF"/>
              </a:buClr>
              <a:buSzPts val="1800"/>
              <a:buFont typeface="Helvetica Neue"/>
              <a:buNone/>
              <a:defRPr/>
            </a:lvl7pPr>
            <a:lvl8pPr marL="0" marR="0" lvl="7" indent="0" algn="ctr">
              <a:lnSpc>
                <a:spcPct val="100000"/>
              </a:lnSpc>
              <a:spcBef>
                <a:spcPts val="0"/>
              </a:spcBef>
              <a:spcAft>
                <a:spcPts val="0"/>
              </a:spcAft>
              <a:buClr>
                <a:srgbClr val="FFFFFF"/>
              </a:buClr>
              <a:buSzPts val="1800"/>
              <a:buFont typeface="Helvetica Neue"/>
              <a:buNone/>
              <a:defRPr/>
            </a:lvl8pPr>
            <a:lvl9pPr marL="0" marR="0" lvl="8" indent="0" algn="ctr">
              <a:lnSpc>
                <a:spcPct val="100000"/>
              </a:lnSpc>
              <a:spcBef>
                <a:spcPts val="0"/>
              </a:spcBef>
              <a:spcAft>
                <a:spcPts val="0"/>
              </a:spcAft>
              <a:buClr>
                <a:srgbClr val="FFFFFF"/>
              </a:buClr>
              <a:buSzPts val="1800"/>
              <a:buFont typeface="Helvetica Neue"/>
              <a:buNone/>
              <a:defRPr/>
            </a:lvl9pPr>
          </a:lstStyle>
          <a:p>
            <a:pPr marL="0" lvl="0" indent="0" algn="ctr" rtl="0">
              <a:spcBef>
                <a:spcPts val="0"/>
              </a:spcBef>
              <a:spcAft>
                <a:spcPts val="0"/>
              </a:spcAft>
              <a:buNone/>
            </a:pPr>
            <a:fld id="{00000000-1234-1234-1234-123412341234}" type="slidenum">
              <a:rPr lang="nl-NL"/>
              <a:t>‹nr.›</a:t>
            </a:fld>
            <a:endParaRPr sz="1800" b="0" i="0" u="none" strike="noStrike" cap="none">
              <a:solidFill>
                <a:srgbClr val="FFFFFF"/>
              </a:solidFill>
              <a:latin typeface="Helvetica Neue"/>
              <a:ea typeface="Helvetica Neue"/>
              <a:cs typeface="Helvetica Neue"/>
              <a:sym typeface="Helvetica Neue"/>
            </a:endParaRPr>
          </a:p>
        </p:txBody>
      </p:sp>
    </p:spTree>
    <p:extLst>
      <p:ext uri="{BB962C8B-B14F-4D97-AF65-F5344CB8AC3E}">
        <p14:creationId xmlns:p14="http://schemas.microsoft.com/office/powerpoint/2010/main" val="1747129110"/>
      </p:ext>
    </p:extLst>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matchingName="Foto met bron">
  <p:cSld name="Foto met bron">
    <p:spTree>
      <p:nvGrpSpPr>
        <p:cNvPr id="1" name="Shape 149"/>
        <p:cNvGrpSpPr/>
        <p:nvPr/>
      </p:nvGrpSpPr>
      <p:grpSpPr>
        <a:xfrm>
          <a:off x="0" y="0"/>
          <a:ext cx="0" cy="0"/>
          <a:chOff x="0" y="0"/>
          <a:chExt cx="0" cy="0"/>
        </a:xfrm>
      </p:grpSpPr>
      <p:sp>
        <p:nvSpPr>
          <p:cNvPr id="150" name="Google Shape;150;p127"/>
          <p:cNvSpPr>
            <a:spLocks noGrp="1"/>
          </p:cNvSpPr>
          <p:nvPr>
            <p:ph type="pic" idx="2"/>
          </p:nvPr>
        </p:nvSpPr>
        <p:spPr>
          <a:xfrm>
            <a:off x="0" y="0"/>
            <a:ext cx="24384003" cy="13716000"/>
          </a:xfrm>
          <a:prstGeom prst="rect">
            <a:avLst/>
          </a:prstGeom>
          <a:noFill/>
          <a:ln>
            <a:noFill/>
          </a:ln>
        </p:spPr>
      </p:sp>
      <p:sp>
        <p:nvSpPr>
          <p:cNvPr id="151" name="Google Shape;151;p127"/>
          <p:cNvSpPr/>
          <p:nvPr/>
        </p:nvSpPr>
        <p:spPr>
          <a:xfrm>
            <a:off x="-3108" y="6860587"/>
            <a:ext cx="24390220" cy="6858000"/>
          </a:xfrm>
          <a:prstGeom prst="rect">
            <a:avLst/>
          </a:prstGeom>
          <a:gradFill>
            <a:gsLst>
              <a:gs pos="0">
                <a:srgbClr val="38001E">
                  <a:alpha val="0"/>
                </a:srgbClr>
              </a:gs>
              <a:gs pos="100000">
                <a:srgbClr val="38001E">
                  <a:alpha val="49803"/>
                </a:srgbClr>
              </a:gs>
            </a:gsLst>
            <a:lin ang="5400000" scaled="0"/>
          </a:gradFill>
          <a:ln>
            <a:noFill/>
          </a:ln>
        </p:spPr>
        <p:txBody>
          <a:bodyPr spcFirstLastPara="1" wrap="square" lIns="50800" tIns="50800" rIns="50800" bIns="50800" anchor="ctr" anchorCtr="1">
            <a:noAutofit/>
          </a:bodyPr>
          <a:lstStyle/>
          <a:p>
            <a:pPr marL="0" marR="0" lvl="0" indent="0" algn="ctr" rtl="0">
              <a:lnSpc>
                <a:spcPct val="100000"/>
              </a:lnSpc>
              <a:spcBef>
                <a:spcPts val="0"/>
              </a:spcBef>
              <a:spcAft>
                <a:spcPts val="0"/>
              </a:spcAft>
              <a:buClr>
                <a:srgbClr val="38001E"/>
              </a:buClr>
              <a:buSzPts val="3200"/>
              <a:buFont typeface="Helvetica Neue"/>
              <a:buNone/>
            </a:pPr>
            <a:endParaRPr sz="3200" b="0" i="0" u="none" strike="noStrike" cap="none">
              <a:solidFill>
                <a:srgbClr val="38001E"/>
              </a:solidFill>
              <a:latin typeface="Helvetica Neue"/>
              <a:ea typeface="Helvetica Neue"/>
              <a:cs typeface="Helvetica Neue"/>
              <a:sym typeface="Helvetica Neue"/>
            </a:endParaRPr>
          </a:p>
        </p:txBody>
      </p:sp>
      <p:sp>
        <p:nvSpPr>
          <p:cNvPr id="152" name="Google Shape;152;p127"/>
          <p:cNvSpPr txBox="1">
            <a:spLocks noGrp="1"/>
          </p:cNvSpPr>
          <p:nvPr>
            <p:ph type="body" idx="1"/>
          </p:nvPr>
        </p:nvSpPr>
        <p:spPr>
          <a:xfrm>
            <a:off x="1524003" y="11684002"/>
            <a:ext cx="10342110" cy="698501"/>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FFD3E3"/>
              </a:buClr>
              <a:buSzPts val="4428"/>
              <a:buFont typeface="DM Sans"/>
              <a:buNone/>
              <a:defRPr>
                <a:solidFill>
                  <a:srgbClr val="FFD3E3"/>
                </a:solidFil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53" name="Google Shape;153;p127"/>
          <p:cNvSpPr>
            <a:spLocks noGrp="1"/>
          </p:cNvSpPr>
          <p:nvPr>
            <p:ph type="pic" idx="3"/>
          </p:nvPr>
        </p:nvSpPr>
        <p:spPr>
          <a:xfrm>
            <a:off x="20535896" y="11738372"/>
            <a:ext cx="2324103" cy="589852"/>
          </a:xfrm>
          <a:prstGeom prst="rect">
            <a:avLst/>
          </a:prstGeom>
          <a:noFill/>
          <a:ln>
            <a:noFill/>
          </a:ln>
        </p:spPr>
      </p:sp>
      <p:sp>
        <p:nvSpPr>
          <p:cNvPr id="154" name="Google Shape;154;p127"/>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FFFFFF"/>
              </a:buClr>
              <a:buSzPts val="1800"/>
              <a:buFont typeface="Helvetica Neue"/>
              <a:buNone/>
              <a:defRPr/>
            </a:lvl1pPr>
            <a:lvl2pPr marL="0" marR="0" lvl="1" indent="0" algn="ctr">
              <a:lnSpc>
                <a:spcPct val="100000"/>
              </a:lnSpc>
              <a:spcBef>
                <a:spcPts val="0"/>
              </a:spcBef>
              <a:spcAft>
                <a:spcPts val="0"/>
              </a:spcAft>
              <a:buClr>
                <a:srgbClr val="FFFFFF"/>
              </a:buClr>
              <a:buSzPts val="1800"/>
              <a:buFont typeface="Helvetica Neue"/>
              <a:buNone/>
              <a:defRPr/>
            </a:lvl2pPr>
            <a:lvl3pPr marL="0" marR="0" lvl="2" indent="0" algn="ctr">
              <a:lnSpc>
                <a:spcPct val="100000"/>
              </a:lnSpc>
              <a:spcBef>
                <a:spcPts val="0"/>
              </a:spcBef>
              <a:spcAft>
                <a:spcPts val="0"/>
              </a:spcAft>
              <a:buClr>
                <a:srgbClr val="FFFFFF"/>
              </a:buClr>
              <a:buSzPts val="1800"/>
              <a:buFont typeface="Helvetica Neue"/>
              <a:buNone/>
              <a:defRPr/>
            </a:lvl3pPr>
            <a:lvl4pPr marL="0" marR="0" lvl="3" indent="0" algn="ctr">
              <a:lnSpc>
                <a:spcPct val="100000"/>
              </a:lnSpc>
              <a:spcBef>
                <a:spcPts val="0"/>
              </a:spcBef>
              <a:spcAft>
                <a:spcPts val="0"/>
              </a:spcAft>
              <a:buClr>
                <a:srgbClr val="FFFFFF"/>
              </a:buClr>
              <a:buSzPts val="1800"/>
              <a:buFont typeface="Helvetica Neue"/>
              <a:buNone/>
              <a:defRPr/>
            </a:lvl4pPr>
            <a:lvl5pPr marL="0" marR="0" lvl="4" indent="0" algn="ctr">
              <a:lnSpc>
                <a:spcPct val="100000"/>
              </a:lnSpc>
              <a:spcBef>
                <a:spcPts val="0"/>
              </a:spcBef>
              <a:spcAft>
                <a:spcPts val="0"/>
              </a:spcAft>
              <a:buClr>
                <a:srgbClr val="FFFFFF"/>
              </a:buClr>
              <a:buSzPts val="1800"/>
              <a:buFont typeface="Helvetica Neue"/>
              <a:buNone/>
              <a:defRPr/>
            </a:lvl5pPr>
            <a:lvl6pPr marL="0" marR="0" lvl="5" indent="0" algn="ctr">
              <a:lnSpc>
                <a:spcPct val="100000"/>
              </a:lnSpc>
              <a:spcBef>
                <a:spcPts val="0"/>
              </a:spcBef>
              <a:spcAft>
                <a:spcPts val="0"/>
              </a:spcAft>
              <a:buClr>
                <a:srgbClr val="FFFFFF"/>
              </a:buClr>
              <a:buSzPts val="1800"/>
              <a:buFont typeface="Helvetica Neue"/>
              <a:buNone/>
              <a:defRPr/>
            </a:lvl6pPr>
            <a:lvl7pPr marL="0" marR="0" lvl="6" indent="0" algn="ctr">
              <a:lnSpc>
                <a:spcPct val="100000"/>
              </a:lnSpc>
              <a:spcBef>
                <a:spcPts val="0"/>
              </a:spcBef>
              <a:spcAft>
                <a:spcPts val="0"/>
              </a:spcAft>
              <a:buClr>
                <a:srgbClr val="FFFFFF"/>
              </a:buClr>
              <a:buSzPts val="1800"/>
              <a:buFont typeface="Helvetica Neue"/>
              <a:buNone/>
              <a:defRPr/>
            </a:lvl7pPr>
            <a:lvl8pPr marL="0" marR="0" lvl="7" indent="0" algn="ctr">
              <a:lnSpc>
                <a:spcPct val="100000"/>
              </a:lnSpc>
              <a:spcBef>
                <a:spcPts val="0"/>
              </a:spcBef>
              <a:spcAft>
                <a:spcPts val="0"/>
              </a:spcAft>
              <a:buClr>
                <a:srgbClr val="FFFFFF"/>
              </a:buClr>
              <a:buSzPts val="1800"/>
              <a:buFont typeface="Helvetica Neue"/>
              <a:buNone/>
              <a:defRPr/>
            </a:lvl8pPr>
            <a:lvl9pPr marL="0" marR="0" lvl="8" indent="0" algn="ctr">
              <a:lnSpc>
                <a:spcPct val="100000"/>
              </a:lnSpc>
              <a:spcBef>
                <a:spcPts val="0"/>
              </a:spcBef>
              <a:spcAft>
                <a:spcPts val="0"/>
              </a:spcAft>
              <a:buClr>
                <a:srgbClr val="FFFFFF"/>
              </a:buClr>
              <a:buSzPts val="1800"/>
              <a:buFont typeface="Helvetica Neue"/>
              <a:buNone/>
              <a:defRPr/>
            </a:lvl9pPr>
          </a:lstStyle>
          <a:p>
            <a:pPr marL="0" lvl="0" indent="0" algn="ctr" rtl="0">
              <a:spcBef>
                <a:spcPts val="0"/>
              </a:spcBef>
              <a:spcAft>
                <a:spcPts val="0"/>
              </a:spcAft>
              <a:buNone/>
            </a:pPr>
            <a:fld id="{00000000-1234-1234-1234-123412341234}" type="slidenum">
              <a:rPr lang="nl-NL"/>
              <a:t>‹nr.›</a:t>
            </a:fld>
            <a:endParaRPr sz="1800" b="0" i="0" u="none" strike="noStrike" cap="none">
              <a:solidFill>
                <a:srgbClr val="FFFFFF"/>
              </a:solidFill>
              <a:latin typeface="Helvetica Neue"/>
              <a:ea typeface="Helvetica Neue"/>
              <a:cs typeface="Helvetica Neue"/>
              <a:sym typeface="Helvetica Neue"/>
            </a:endParaRPr>
          </a:p>
        </p:txBody>
      </p:sp>
    </p:spTree>
    <p:extLst>
      <p:ext uri="{BB962C8B-B14F-4D97-AF65-F5344CB8AC3E}">
        <p14:creationId xmlns:p14="http://schemas.microsoft.com/office/powerpoint/2010/main" val="3254584310"/>
      </p:ext>
    </p:extLst>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matchingName="Partners">
  <p:cSld name="Partners">
    <p:bg>
      <p:bgPr>
        <a:solidFill>
          <a:srgbClr val="FFFFFF"/>
        </a:solidFill>
        <a:effectLst/>
      </p:bgPr>
    </p:bg>
    <p:spTree>
      <p:nvGrpSpPr>
        <p:cNvPr id="1" name="Shape 155"/>
        <p:cNvGrpSpPr/>
        <p:nvPr/>
      </p:nvGrpSpPr>
      <p:grpSpPr>
        <a:xfrm>
          <a:off x="0" y="0"/>
          <a:ext cx="0" cy="0"/>
          <a:chOff x="0" y="0"/>
          <a:chExt cx="0" cy="0"/>
        </a:xfrm>
      </p:grpSpPr>
      <p:sp>
        <p:nvSpPr>
          <p:cNvPr id="156" name="Google Shape;156;p128"/>
          <p:cNvSpPr/>
          <p:nvPr/>
        </p:nvSpPr>
        <p:spPr>
          <a:xfrm>
            <a:off x="0" y="10363196"/>
            <a:ext cx="24384003" cy="3352803"/>
          </a:xfrm>
          <a:prstGeom prst="rect">
            <a:avLst/>
          </a:prstGeom>
          <a:solidFill>
            <a:srgbClr val="E5F4E0"/>
          </a:solidFill>
          <a:ln>
            <a:noFill/>
          </a:ln>
        </p:spPr>
        <p:txBody>
          <a:bodyPr spcFirstLastPara="1" wrap="square" lIns="50800" tIns="50800" rIns="50800" bIns="50800" anchor="ctr" anchorCtr="1">
            <a:noAutofit/>
          </a:bodyPr>
          <a:lstStyle/>
          <a:p>
            <a:pPr marL="0" marR="0" lvl="0" indent="0" algn="ctr" rtl="0">
              <a:lnSpc>
                <a:spcPct val="100000"/>
              </a:lnSpc>
              <a:spcBef>
                <a:spcPts val="0"/>
              </a:spcBef>
              <a:spcAft>
                <a:spcPts val="0"/>
              </a:spcAft>
              <a:buClr>
                <a:srgbClr val="000000"/>
              </a:buClr>
              <a:buSzPts val="3200"/>
              <a:buFont typeface="Helvetica Neue"/>
              <a:buNone/>
            </a:pPr>
            <a:endParaRPr sz="3200" b="0" i="0" u="none" strike="noStrike" cap="none">
              <a:solidFill>
                <a:srgbClr val="000000"/>
              </a:solidFill>
              <a:latin typeface="Helvetica Neue"/>
              <a:ea typeface="Helvetica Neue"/>
              <a:cs typeface="Helvetica Neue"/>
              <a:sym typeface="Helvetica Neue"/>
            </a:endParaRPr>
          </a:p>
        </p:txBody>
      </p:sp>
      <p:sp>
        <p:nvSpPr>
          <p:cNvPr id="157" name="Google Shape;157;p128"/>
          <p:cNvSpPr txBox="1">
            <a:spLocks noGrp="1"/>
          </p:cNvSpPr>
          <p:nvPr>
            <p:ph type="body" idx="1"/>
          </p:nvPr>
        </p:nvSpPr>
        <p:spPr>
          <a:xfrm>
            <a:off x="1524003" y="1659462"/>
            <a:ext cx="21335996" cy="945032"/>
          </a:xfrm>
          <a:prstGeom prst="rect">
            <a:avLst/>
          </a:prstGeom>
          <a:noFill/>
          <a:ln>
            <a:noFill/>
          </a:ln>
        </p:spPr>
        <p:txBody>
          <a:bodyPr spcFirstLastPara="1" wrap="square" lIns="50800" tIns="50800" rIns="50800" bIns="50800" anchor="t" anchorCtr="0">
            <a:spAutoFit/>
          </a:bodyPr>
          <a:lstStyle>
            <a:lvl1pPr marL="457200" lvl="0" indent="-228600" algn="l">
              <a:lnSpc>
                <a:spcPct val="113333"/>
              </a:lnSpc>
              <a:spcBef>
                <a:spcPts val="0"/>
              </a:spcBef>
              <a:spcAft>
                <a:spcPts val="0"/>
              </a:spcAft>
              <a:buClr>
                <a:srgbClr val="37001E"/>
              </a:buClr>
              <a:buSzPts val="7380"/>
              <a:buFont typeface="Arial"/>
              <a:buNone/>
              <a:defRPr sz="6000">
                <a:latin typeface="Arial"/>
                <a:ea typeface="Arial"/>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58" name="Google Shape;158;p128"/>
          <p:cNvSpPr txBox="1">
            <a:spLocks noGrp="1"/>
          </p:cNvSpPr>
          <p:nvPr>
            <p:ph type="body" idx="2"/>
          </p:nvPr>
        </p:nvSpPr>
        <p:spPr>
          <a:xfrm>
            <a:off x="1524003" y="11684002"/>
            <a:ext cx="9144000" cy="698501"/>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4428"/>
              <a:buFont typeface="DM Sans"/>
              <a:buNone/>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59" name="Google Shape;159;p128"/>
          <p:cNvSpPr>
            <a:spLocks noGrp="1"/>
          </p:cNvSpPr>
          <p:nvPr>
            <p:ph type="pic" idx="3"/>
          </p:nvPr>
        </p:nvSpPr>
        <p:spPr>
          <a:xfrm>
            <a:off x="20535896" y="11738326"/>
            <a:ext cx="2324103" cy="589852"/>
          </a:xfrm>
          <a:prstGeom prst="rect">
            <a:avLst/>
          </a:prstGeom>
          <a:noFill/>
          <a:ln>
            <a:noFill/>
          </a:ln>
        </p:spPr>
      </p:sp>
      <p:sp>
        <p:nvSpPr>
          <p:cNvPr id="160" name="Google Shape;160;p128"/>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FFFFFF"/>
              </a:buClr>
              <a:buSzPts val="1800"/>
              <a:buFont typeface="Helvetica Neue"/>
              <a:buNone/>
              <a:defRPr/>
            </a:lvl1pPr>
            <a:lvl2pPr marL="0" marR="0" lvl="1" indent="0" algn="ctr">
              <a:lnSpc>
                <a:spcPct val="100000"/>
              </a:lnSpc>
              <a:spcBef>
                <a:spcPts val="0"/>
              </a:spcBef>
              <a:spcAft>
                <a:spcPts val="0"/>
              </a:spcAft>
              <a:buClr>
                <a:srgbClr val="FFFFFF"/>
              </a:buClr>
              <a:buSzPts val="1800"/>
              <a:buFont typeface="Helvetica Neue"/>
              <a:buNone/>
              <a:defRPr/>
            </a:lvl2pPr>
            <a:lvl3pPr marL="0" marR="0" lvl="2" indent="0" algn="ctr">
              <a:lnSpc>
                <a:spcPct val="100000"/>
              </a:lnSpc>
              <a:spcBef>
                <a:spcPts val="0"/>
              </a:spcBef>
              <a:spcAft>
                <a:spcPts val="0"/>
              </a:spcAft>
              <a:buClr>
                <a:srgbClr val="FFFFFF"/>
              </a:buClr>
              <a:buSzPts val="1800"/>
              <a:buFont typeface="Helvetica Neue"/>
              <a:buNone/>
              <a:defRPr/>
            </a:lvl3pPr>
            <a:lvl4pPr marL="0" marR="0" lvl="3" indent="0" algn="ctr">
              <a:lnSpc>
                <a:spcPct val="100000"/>
              </a:lnSpc>
              <a:spcBef>
                <a:spcPts val="0"/>
              </a:spcBef>
              <a:spcAft>
                <a:spcPts val="0"/>
              </a:spcAft>
              <a:buClr>
                <a:srgbClr val="FFFFFF"/>
              </a:buClr>
              <a:buSzPts val="1800"/>
              <a:buFont typeface="Helvetica Neue"/>
              <a:buNone/>
              <a:defRPr/>
            </a:lvl4pPr>
            <a:lvl5pPr marL="0" marR="0" lvl="4" indent="0" algn="ctr">
              <a:lnSpc>
                <a:spcPct val="100000"/>
              </a:lnSpc>
              <a:spcBef>
                <a:spcPts val="0"/>
              </a:spcBef>
              <a:spcAft>
                <a:spcPts val="0"/>
              </a:spcAft>
              <a:buClr>
                <a:srgbClr val="FFFFFF"/>
              </a:buClr>
              <a:buSzPts val="1800"/>
              <a:buFont typeface="Helvetica Neue"/>
              <a:buNone/>
              <a:defRPr/>
            </a:lvl5pPr>
            <a:lvl6pPr marL="0" marR="0" lvl="5" indent="0" algn="ctr">
              <a:lnSpc>
                <a:spcPct val="100000"/>
              </a:lnSpc>
              <a:spcBef>
                <a:spcPts val="0"/>
              </a:spcBef>
              <a:spcAft>
                <a:spcPts val="0"/>
              </a:spcAft>
              <a:buClr>
                <a:srgbClr val="FFFFFF"/>
              </a:buClr>
              <a:buSzPts val="1800"/>
              <a:buFont typeface="Helvetica Neue"/>
              <a:buNone/>
              <a:defRPr/>
            </a:lvl6pPr>
            <a:lvl7pPr marL="0" marR="0" lvl="6" indent="0" algn="ctr">
              <a:lnSpc>
                <a:spcPct val="100000"/>
              </a:lnSpc>
              <a:spcBef>
                <a:spcPts val="0"/>
              </a:spcBef>
              <a:spcAft>
                <a:spcPts val="0"/>
              </a:spcAft>
              <a:buClr>
                <a:srgbClr val="FFFFFF"/>
              </a:buClr>
              <a:buSzPts val="1800"/>
              <a:buFont typeface="Helvetica Neue"/>
              <a:buNone/>
              <a:defRPr/>
            </a:lvl7pPr>
            <a:lvl8pPr marL="0" marR="0" lvl="7" indent="0" algn="ctr">
              <a:lnSpc>
                <a:spcPct val="100000"/>
              </a:lnSpc>
              <a:spcBef>
                <a:spcPts val="0"/>
              </a:spcBef>
              <a:spcAft>
                <a:spcPts val="0"/>
              </a:spcAft>
              <a:buClr>
                <a:srgbClr val="FFFFFF"/>
              </a:buClr>
              <a:buSzPts val="1800"/>
              <a:buFont typeface="Helvetica Neue"/>
              <a:buNone/>
              <a:defRPr/>
            </a:lvl8pPr>
            <a:lvl9pPr marL="0" marR="0" lvl="8" indent="0" algn="ctr">
              <a:lnSpc>
                <a:spcPct val="100000"/>
              </a:lnSpc>
              <a:spcBef>
                <a:spcPts val="0"/>
              </a:spcBef>
              <a:spcAft>
                <a:spcPts val="0"/>
              </a:spcAft>
              <a:buClr>
                <a:srgbClr val="FFFFFF"/>
              </a:buClr>
              <a:buSzPts val="1800"/>
              <a:buFont typeface="Helvetica Neue"/>
              <a:buNone/>
              <a:defRPr/>
            </a:lvl9pPr>
          </a:lstStyle>
          <a:p>
            <a:pPr marL="0" lvl="0" indent="0" algn="ctr" rtl="0">
              <a:spcBef>
                <a:spcPts val="0"/>
              </a:spcBef>
              <a:spcAft>
                <a:spcPts val="0"/>
              </a:spcAft>
              <a:buNone/>
            </a:pPr>
            <a:fld id="{00000000-1234-1234-1234-123412341234}" type="slidenum">
              <a:rPr lang="nl-NL"/>
              <a:t>‹nr.›</a:t>
            </a:fld>
            <a:endParaRPr sz="1800" b="0" i="0" u="none" strike="noStrike" cap="none">
              <a:solidFill>
                <a:srgbClr val="FFFFFF"/>
              </a:solidFill>
              <a:latin typeface="Helvetica Neue"/>
              <a:ea typeface="Helvetica Neue"/>
              <a:cs typeface="Helvetica Neue"/>
              <a:sym typeface="Helvetica Neue"/>
            </a:endParaRPr>
          </a:p>
        </p:txBody>
      </p:sp>
    </p:spTree>
    <p:extLst>
      <p:ext uri="{BB962C8B-B14F-4D97-AF65-F5344CB8AC3E}">
        <p14:creationId xmlns:p14="http://schemas.microsoft.com/office/powerpoint/2010/main" val="2694558008"/>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matchingName="Partners bordeaux">
  <p:cSld name="Partners bordeaux">
    <p:spTree>
      <p:nvGrpSpPr>
        <p:cNvPr id="1" name="Shape 161"/>
        <p:cNvGrpSpPr/>
        <p:nvPr/>
      </p:nvGrpSpPr>
      <p:grpSpPr>
        <a:xfrm>
          <a:off x="0" y="0"/>
          <a:ext cx="0" cy="0"/>
          <a:chOff x="0" y="0"/>
          <a:chExt cx="0" cy="0"/>
        </a:xfrm>
      </p:grpSpPr>
      <p:sp>
        <p:nvSpPr>
          <p:cNvPr id="162" name="Google Shape;162;p129"/>
          <p:cNvSpPr txBox="1">
            <a:spLocks noGrp="1"/>
          </p:cNvSpPr>
          <p:nvPr>
            <p:ph type="body" idx="1"/>
          </p:nvPr>
        </p:nvSpPr>
        <p:spPr>
          <a:xfrm>
            <a:off x="1524003" y="11684002"/>
            <a:ext cx="10342110" cy="698501"/>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FFD3E3"/>
              </a:buClr>
              <a:buSzPts val="4428"/>
              <a:buFont typeface="DM Sans"/>
              <a:buNone/>
              <a:defRPr>
                <a:solidFill>
                  <a:srgbClr val="FFD3E3"/>
                </a:solidFil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63" name="Google Shape;163;p129"/>
          <p:cNvSpPr>
            <a:spLocks noGrp="1"/>
          </p:cNvSpPr>
          <p:nvPr>
            <p:ph type="pic" idx="2"/>
          </p:nvPr>
        </p:nvSpPr>
        <p:spPr>
          <a:xfrm>
            <a:off x="20535896" y="11738372"/>
            <a:ext cx="2324103" cy="589852"/>
          </a:xfrm>
          <a:prstGeom prst="rect">
            <a:avLst/>
          </a:prstGeom>
          <a:noFill/>
          <a:ln>
            <a:noFill/>
          </a:ln>
        </p:spPr>
      </p:sp>
      <p:sp>
        <p:nvSpPr>
          <p:cNvPr id="164" name="Google Shape;164;p129"/>
          <p:cNvSpPr txBox="1">
            <a:spLocks noGrp="1"/>
          </p:cNvSpPr>
          <p:nvPr>
            <p:ph type="body" idx="3"/>
          </p:nvPr>
        </p:nvSpPr>
        <p:spPr>
          <a:xfrm>
            <a:off x="1524003" y="1659462"/>
            <a:ext cx="21335996" cy="945032"/>
          </a:xfrm>
          <a:prstGeom prst="rect">
            <a:avLst/>
          </a:prstGeom>
          <a:noFill/>
          <a:ln>
            <a:noFill/>
          </a:ln>
        </p:spPr>
        <p:txBody>
          <a:bodyPr spcFirstLastPara="1" wrap="square" lIns="50800" tIns="50800" rIns="50800" bIns="50800" anchor="t" anchorCtr="0">
            <a:spAutoFit/>
          </a:bodyPr>
          <a:lstStyle>
            <a:lvl1pPr marL="457200" lvl="0" indent="-228600" algn="l">
              <a:lnSpc>
                <a:spcPct val="113333"/>
              </a:lnSpc>
              <a:spcBef>
                <a:spcPts val="0"/>
              </a:spcBef>
              <a:spcAft>
                <a:spcPts val="0"/>
              </a:spcAft>
              <a:buClr>
                <a:srgbClr val="FFD3E3"/>
              </a:buClr>
              <a:buSzPts val="7380"/>
              <a:buFont typeface="Arial"/>
              <a:buNone/>
              <a:defRPr sz="6000">
                <a:solidFill>
                  <a:srgbClr val="FFD3E3"/>
                </a:solidFill>
                <a:latin typeface="Arial"/>
                <a:ea typeface="Arial"/>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65" name="Google Shape;165;p129"/>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FFFFFF"/>
              </a:buClr>
              <a:buSzPts val="1800"/>
              <a:buFont typeface="Helvetica Neue"/>
              <a:buNone/>
              <a:defRPr/>
            </a:lvl1pPr>
            <a:lvl2pPr marL="0" marR="0" lvl="1" indent="0" algn="ctr">
              <a:lnSpc>
                <a:spcPct val="100000"/>
              </a:lnSpc>
              <a:spcBef>
                <a:spcPts val="0"/>
              </a:spcBef>
              <a:spcAft>
                <a:spcPts val="0"/>
              </a:spcAft>
              <a:buClr>
                <a:srgbClr val="FFFFFF"/>
              </a:buClr>
              <a:buSzPts val="1800"/>
              <a:buFont typeface="Helvetica Neue"/>
              <a:buNone/>
              <a:defRPr/>
            </a:lvl2pPr>
            <a:lvl3pPr marL="0" marR="0" lvl="2" indent="0" algn="ctr">
              <a:lnSpc>
                <a:spcPct val="100000"/>
              </a:lnSpc>
              <a:spcBef>
                <a:spcPts val="0"/>
              </a:spcBef>
              <a:spcAft>
                <a:spcPts val="0"/>
              </a:spcAft>
              <a:buClr>
                <a:srgbClr val="FFFFFF"/>
              </a:buClr>
              <a:buSzPts val="1800"/>
              <a:buFont typeface="Helvetica Neue"/>
              <a:buNone/>
              <a:defRPr/>
            </a:lvl3pPr>
            <a:lvl4pPr marL="0" marR="0" lvl="3" indent="0" algn="ctr">
              <a:lnSpc>
                <a:spcPct val="100000"/>
              </a:lnSpc>
              <a:spcBef>
                <a:spcPts val="0"/>
              </a:spcBef>
              <a:spcAft>
                <a:spcPts val="0"/>
              </a:spcAft>
              <a:buClr>
                <a:srgbClr val="FFFFFF"/>
              </a:buClr>
              <a:buSzPts val="1800"/>
              <a:buFont typeface="Helvetica Neue"/>
              <a:buNone/>
              <a:defRPr/>
            </a:lvl4pPr>
            <a:lvl5pPr marL="0" marR="0" lvl="4" indent="0" algn="ctr">
              <a:lnSpc>
                <a:spcPct val="100000"/>
              </a:lnSpc>
              <a:spcBef>
                <a:spcPts val="0"/>
              </a:spcBef>
              <a:spcAft>
                <a:spcPts val="0"/>
              </a:spcAft>
              <a:buClr>
                <a:srgbClr val="FFFFFF"/>
              </a:buClr>
              <a:buSzPts val="1800"/>
              <a:buFont typeface="Helvetica Neue"/>
              <a:buNone/>
              <a:defRPr/>
            </a:lvl5pPr>
            <a:lvl6pPr marL="0" marR="0" lvl="5" indent="0" algn="ctr">
              <a:lnSpc>
                <a:spcPct val="100000"/>
              </a:lnSpc>
              <a:spcBef>
                <a:spcPts val="0"/>
              </a:spcBef>
              <a:spcAft>
                <a:spcPts val="0"/>
              </a:spcAft>
              <a:buClr>
                <a:srgbClr val="FFFFFF"/>
              </a:buClr>
              <a:buSzPts val="1800"/>
              <a:buFont typeface="Helvetica Neue"/>
              <a:buNone/>
              <a:defRPr/>
            </a:lvl6pPr>
            <a:lvl7pPr marL="0" marR="0" lvl="6" indent="0" algn="ctr">
              <a:lnSpc>
                <a:spcPct val="100000"/>
              </a:lnSpc>
              <a:spcBef>
                <a:spcPts val="0"/>
              </a:spcBef>
              <a:spcAft>
                <a:spcPts val="0"/>
              </a:spcAft>
              <a:buClr>
                <a:srgbClr val="FFFFFF"/>
              </a:buClr>
              <a:buSzPts val="1800"/>
              <a:buFont typeface="Helvetica Neue"/>
              <a:buNone/>
              <a:defRPr/>
            </a:lvl7pPr>
            <a:lvl8pPr marL="0" marR="0" lvl="7" indent="0" algn="ctr">
              <a:lnSpc>
                <a:spcPct val="100000"/>
              </a:lnSpc>
              <a:spcBef>
                <a:spcPts val="0"/>
              </a:spcBef>
              <a:spcAft>
                <a:spcPts val="0"/>
              </a:spcAft>
              <a:buClr>
                <a:srgbClr val="FFFFFF"/>
              </a:buClr>
              <a:buSzPts val="1800"/>
              <a:buFont typeface="Helvetica Neue"/>
              <a:buNone/>
              <a:defRPr/>
            </a:lvl8pPr>
            <a:lvl9pPr marL="0" marR="0" lvl="8" indent="0" algn="ctr">
              <a:lnSpc>
                <a:spcPct val="100000"/>
              </a:lnSpc>
              <a:spcBef>
                <a:spcPts val="0"/>
              </a:spcBef>
              <a:spcAft>
                <a:spcPts val="0"/>
              </a:spcAft>
              <a:buClr>
                <a:srgbClr val="FFFFFF"/>
              </a:buClr>
              <a:buSzPts val="1800"/>
              <a:buFont typeface="Helvetica Neue"/>
              <a:buNone/>
              <a:defRPr/>
            </a:lvl9pPr>
          </a:lstStyle>
          <a:p>
            <a:pPr marL="0" lvl="0" indent="0" algn="ctr" rtl="0">
              <a:spcBef>
                <a:spcPts val="0"/>
              </a:spcBef>
              <a:spcAft>
                <a:spcPts val="0"/>
              </a:spcAft>
              <a:buNone/>
            </a:pPr>
            <a:fld id="{00000000-1234-1234-1234-123412341234}" type="slidenum">
              <a:rPr lang="nl-NL"/>
              <a:t>‹nr.›</a:t>
            </a:fld>
            <a:endParaRPr sz="1800" b="0" i="0" u="none" strike="noStrike" cap="none">
              <a:solidFill>
                <a:srgbClr val="FFFFFF"/>
              </a:solidFill>
              <a:latin typeface="Helvetica Neue"/>
              <a:ea typeface="Helvetica Neue"/>
              <a:cs typeface="Helvetica Neue"/>
              <a:sym typeface="Helvetica Neue"/>
            </a:endParaRPr>
          </a:p>
        </p:txBody>
      </p:sp>
    </p:spTree>
    <p:extLst>
      <p:ext uri="{BB962C8B-B14F-4D97-AF65-F5344CB8AC3E}">
        <p14:creationId xmlns:p14="http://schemas.microsoft.com/office/powerpoint/2010/main" val="3044680617"/>
      </p:ext>
    </p:extLst>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matchingName="Presentatie titel in oranje">
  <p:cSld name="Presentatie titel in oranje">
    <p:spTree>
      <p:nvGrpSpPr>
        <p:cNvPr id="1" name="Shape 166"/>
        <p:cNvGrpSpPr/>
        <p:nvPr/>
      </p:nvGrpSpPr>
      <p:grpSpPr>
        <a:xfrm>
          <a:off x="0" y="0"/>
          <a:ext cx="0" cy="0"/>
          <a:chOff x="0" y="0"/>
          <a:chExt cx="0" cy="0"/>
        </a:xfrm>
      </p:grpSpPr>
      <p:sp>
        <p:nvSpPr>
          <p:cNvPr id="167" name="Google Shape;167;p130"/>
          <p:cNvSpPr txBox="1">
            <a:spLocks noGrp="1"/>
          </p:cNvSpPr>
          <p:nvPr>
            <p:ph type="body" idx="1"/>
          </p:nvPr>
        </p:nvSpPr>
        <p:spPr>
          <a:xfrm>
            <a:off x="1871694" y="1400458"/>
            <a:ext cx="20786424" cy="2451104"/>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F05627"/>
              </a:buClr>
              <a:buSzPts val="18942"/>
              <a:buFont typeface="Arial"/>
              <a:buNone/>
              <a:defRPr sz="15400">
                <a:solidFill>
                  <a:srgbClr val="F05627"/>
                </a:solidFill>
                <a:latin typeface="Arial"/>
                <a:ea typeface="Arial"/>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68" name="Google Shape;168;p130"/>
          <p:cNvSpPr txBox="1">
            <a:spLocks noGrp="1"/>
          </p:cNvSpPr>
          <p:nvPr>
            <p:ph type="body" idx="2"/>
          </p:nvPr>
        </p:nvSpPr>
        <p:spPr>
          <a:xfrm>
            <a:off x="1940658" y="10129384"/>
            <a:ext cx="10342110" cy="2341878"/>
          </a:xfrm>
          <a:prstGeom prst="rect">
            <a:avLst/>
          </a:prstGeom>
          <a:noFill/>
          <a:ln>
            <a:noFill/>
          </a:ln>
        </p:spPr>
        <p:txBody>
          <a:bodyPr spcFirstLastPara="1" wrap="square" lIns="50800" tIns="50800" rIns="50800" bIns="50800" anchor="b" anchorCtr="0">
            <a:spAutoFit/>
          </a:bodyPr>
          <a:lstStyle>
            <a:lvl1pPr marL="457200" lvl="0" indent="-228600" algn="l">
              <a:lnSpc>
                <a:spcPct val="90000"/>
              </a:lnSpc>
              <a:spcBef>
                <a:spcPts val="0"/>
              </a:spcBef>
              <a:spcAft>
                <a:spcPts val="0"/>
              </a:spcAft>
              <a:buClr>
                <a:srgbClr val="F05627"/>
              </a:buClr>
              <a:buSzPts val="5904"/>
              <a:buFont typeface="DM Sans"/>
              <a:buNone/>
              <a:defRPr sz="4800" b="1">
                <a:solidFill>
                  <a:srgbClr val="F05627"/>
                </a:solidFill>
                <a:latin typeface="DM Sans"/>
                <a:ea typeface="DM Sans"/>
                <a:cs typeface="DM Sans"/>
                <a:sym typeface="DM Sans"/>
              </a:defRPr>
            </a:lvl1pPr>
            <a:lvl2pPr marL="914400" lvl="1" indent="-228600" algn="l">
              <a:lnSpc>
                <a:spcPct val="90000"/>
              </a:lnSpc>
              <a:spcBef>
                <a:spcPts val="0"/>
              </a:spcBef>
              <a:spcAft>
                <a:spcPts val="0"/>
              </a:spcAft>
              <a:buClr>
                <a:srgbClr val="F05627"/>
              </a:buClr>
              <a:buSzPts val="5904"/>
              <a:buFont typeface="DM Sans"/>
              <a:buNone/>
              <a:defRPr sz="4800" b="1">
                <a:solidFill>
                  <a:srgbClr val="F05627"/>
                </a:solidFill>
                <a:latin typeface="DM Sans"/>
                <a:ea typeface="DM Sans"/>
                <a:cs typeface="DM Sans"/>
                <a:sym typeface="DM Sans"/>
              </a:defRPr>
            </a:lvl2pPr>
            <a:lvl3pPr marL="1371600" lvl="2" indent="-228600" algn="l">
              <a:lnSpc>
                <a:spcPct val="90000"/>
              </a:lnSpc>
              <a:spcBef>
                <a:spcPts val="0"/>
              </a:spcBef>
              <a:spcAft>
                <a:spcPts val="0"/>
              </a:spcAft>
              <a:buClr>
                <a:srgbClr val="F05627"/>
              </a:buClr>
              <a:buSzPts val="5904"/>
              <a:buFont typeface="DM Sans"/>
              <a:buNone/>
              <a:defRPr sz="4800" b="1">
                <a:solidFill>
                  <a:srgbClr val="F05627"/>
                </a:solidFill>
                <a:latin typeface="DM Sans"/>
                <a:ea typeface="DM Sans"/>
                <a:cs typeface="DM Sans"/>
                <a:sym typeface="DM Sans"/>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69" name="Google Shape;169;p130"/>
          <p:cNvSpPr>
            <a:spLocks noGrp="1"/>
          </p:cNvSpPr>
          <p:nvPr>
            <p:ph type="pic" idx="3"/>
          </p:nvPr>
        </p:nvSpPr>
        <p:spPr>
          <a:xfrm>
            <a:off x="19983032" y="11048640"/>
            <a:ext cx="2370591" cy="1170386"/>
          </a:xfrm>
          <a:prstGeom prst="rect">
            <a:avLst/>
          </a:prstGeom>
          <a:noFill/>
          <a:ln>
            <a:noFill/>
          </a:ln>
        </p:spPr>
      </p:sp>
      <p:sp>
        <p:nvSpPr>
          <p:cNvPr id="170" name="Google Shape;170;p130"/>
          <p:cNvSpPr txBox="1">
            <a:spLocks noGrp="1"/>
          </p:cNvSpPr>
          <p:nvPr>
            <p:ph type="body" idx="4"/>
          </p:nvPr>
        </p:nvSpPr>
        <p:spPr>
          <a:xfrm>
            <a:off x="1871694" y="3572542"/>
            <a:ext cx="5333996" cy="1092205"/>
          </a:xfrm>
          <a:prstGeom prst="rect">
            <a:avLst/>
          </a:prstGeom>
          <a:noFill/>
          <a:ln>
            <a:noFill/>
          </a:ln>
        </p:spPr>
        <p:txBody>
          <a:bodyPr spcFirstLastPara="1" wrap="square" lIns="91425" tIns="45700" rIns="91425" bIns="45700" anchor="t" anchorCtr="0">
            <a:noAutofit/>
          </a:bodyPr>
          <a:lstStyle>
            <a:lvl1pPr marL="457200" lvl="0" indent="-509778" algn="l">
              <a:lnSpc>
                <a:spcPct val="100000"/>
              </a:lnSpc>
              <a:spcBef>
                <a:spcPts val="0"/>
              </a:spcBef>
              <a:spcAft>
                <a:spcPts val="0"/>
              </a:spcAft>
              <a:buClr>
                <a:srgbClr val="37001E"/>
              </a:buClr>
              <a:buSzPts val="4428"/>
              <a:buFont typeface="DM Sans"/>
              <a:buChar char="•"/>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71" name="Google Shape;171;p130"/>
          <p:cNvSpPr txBox="1">
            <a:spLocks noGrp="1"/>
          </p:cNvSpPr>
          <p:nvPr>
            <p:ph type="body" idx="5"/>
          </p:nvPr>
        </p:nvSpPr>
        <p:spPr>
          <a:xfrm>
            <a:off x="7897974" y="3301221"/>
            <a:ext cx="14760144" cy="2451104"/>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F05627"/>
              </a:buClr>
              <a:buSzPts val="18942"/>
              <a:buFont typeface="Arial"/>
              <a:buNone/>
              <a:defRPr sz="15400">
                <a:solidFill>
                  <a:srgbClr val="F05627"/>
                </a:solidFill>
                <a:latin typeface="Arial"/>
                <a:ea typeface="Arial"/>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72" name="Google Shape;172;p130"/>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FFFFFF"/>
              </a:buClr>
              <a:buSzPts val="1800"/>
              <a:buFont typeface="Helvetica Neue"/>
              <a:buNone/>
              <a:defRPr/>
            </a:lvl1pPr>
            <a:lvl2pPr marL="0" marR="0" lvl="1" indent="0" algn="ctr">
              <a:lnSpc>
                <a:spcPct val="100000"/>
              </a:lnSpc>
              <a:spcBef>
                <a:spcPts val="0"/>
              </a:spcBef>
              <a:spcAft>
                <a:spcPts val="0"/>
              </a:spcAft>
              <a:buClr>
                <a:srgbClr val="FFFFFF"/>
              </a:buClr>
              <a:buSzPts val="1800"/>
              <a:buFont typeface="Helvetica Neue"/>
              <a:buNone/>
              <a:defRPr/>
            </a:lvl2pPr>
            <a:lvl3pPr marL="0" marR="0" lvl="2" indent="0" algn="ctr">
              <a:lnSpc>
                <a:spcPct val="100000"/>
              </a:lnSpc>
              <a:spcBef>
                <a:spcPts val="0"/>
              </a:spcBef>
              <a:spcAft>
                <a:spcPts val="0"/>
              </a:spcAft>
              <a:buClr>
                <a:srgbClr val="FFFFFF"/>
              </a:buClr>
              <a:buSzPts val="1800"/>
              <a:buFont typeface="Helvetica Neue"/>
              <a:buNone/>
              <a:defRPr/>
            </a:lvl3pPr>
            <a:lvl4pPr marL="0" marR="0" lvl="3" indent="0" algn="ctr">
              <a:lnSpc>
                <a:spcPct val="100000"/>
              </a:lnSpc>
              <a:spcBef>
                <a:spcPts val="0"/>
              </a:spcBef>
              <a:spcAft>
                <a:spcPts val="0"/>
              </a:spcAft>
              <a:buClr>
                <a:srgbClr val="FFFFFF"/>
              </a:buClr>
              <a:buSzPts val="1800"/>
              <a:buFont typeface="Helvetica Neue"/>
              <a:buNone/>
              <a:defRPr/>
            </a:lvl4pPr>
            <a:lvl5pPr marL="0" marR="0" lvl="4" indent="0" algn="ctr">
              <a:lnSpc>
                <a:spcPct val="100000"/>
              </a:lnSpc>
              <a:spcBef>
                <a:spcPts val="0"/>
              </a:spcBef>
              <a:spcAft>
                <a:spcPts val="0"/>
              </a:spcAft>
              <a:buClr>
                <a:srgbClr val="FFFFFF"/>
              </a:buClr>
              <a:buSzPts val="1800"/>
              <a:buFont typeface="Helvetica Neue"/>
              <a:buNone/>
              <a:defRPr/>
            </a:lvl5pPr>
            <a:lvl6pPr marL="0" marR="0" lvl="5" indent="0" algn="ctr">
              <a:lnSpc>
                <a:spcPct val="100000"/>
              </a:lnSpc>
              <a:spcBef>
                <a:spcPts val="0"/>
              </a:spcBef>
              <a:spcAft>
                <a:spcPts val="0"/>
              </a:spcAft>
              <a:buClr>
                <a:srgbClr val="FFFFFF"/>
              </a:buClr>
              <a:buSzPts val="1800"/>
              <a:buFont typeface="Helvetica Neue"/>
              <a:buNone/>
              <a:defRPr/>
            </a:lvl6pPr>
            <a:lvl7pPr marL="0" marR="0" lvl="6" indent="0" algn="ctr">
              <a:lnSpc>
                <a:spcPct val="100000"/>
              </a:lnSpc>
              <a:spcBef>
                <a:spcPts val="0"/>
              </a:spcBef>
              <a:spcAft>
                <a:spcPts val="0"/>
              </a:spcAft>
              <a:buClr>
                <a:srgbClr val="FFFFFF"/>
              </a:buClr>
              <a:buSzPts val="1800"/>
              <a:buFont typeface="Helvetica Neue"/>
              <a:buNone/>
              <a:defRPr/>
            </a:lvl7pPr>
            <a:lvl8pPr marL="0" marR="0" lvl="7" indent="0" algn="ctr">
              <a:lnSpc>
                <a:spcPct val="100000"/>
              </a:lnSpc>
              <a:spcBef>
                <a:spcPts val="0"/>
              </a:spcBef>
              <a:spcAft>
                <a:spcPts val="0"/>
              </a:spcAft>
              <a:buClr>
                <a:srgbClr val="FFFFFF"/>
              </a:buClr>
              <a:buSzPts val="1800"/>
              <a:buFont typeface="Helvetica Neue"/>
              <a:buNone/>
              <a:defRPr/>
            </a:lvl8pPr>
            <a:lvl9pPr marL="0" marR="0" lvl="8" indent="0" algn="ctr">
              <a:lnSpc>
                <a:spcPct val="100000"/>
              </a:lnSpc>
              <a:spcBef>
                <a:spcPts val="0"/>
              </a:spcBef>
              <a:spcAft>
                <a:spcPts val="0"/>
              </a:spcAft>
              <a:buClr>
                <a:srgbClr val="FFFFFF"/>
              </a:buClr>
              <a:buSzPts val="1800"/>
              <a:buFont typeface="Helvetica Neue"/>
              <a:buNone/>
              <a:defRPr/>
            </a:lvl9pPr>
          </a:lstStyle>
          <a:p>
            <a:pPr marL="0" lvl="0" indent="0" algn="ctr" rtl="0">
              <a:spcBef>
                <a:spcPts val="0"/>
              </a:spcBef>
              <a:spcAft>
                <a:spcPts val="0"/>
              </a:spcAft>
              <a:buNone/>
            </a:pPr>
            <a:fld id="{00000000-1234-1234-1234-123412341234}" type="slidenum">
              <a:rPr lang="nl-NL"/>
              <a:t>‹nr.›</a:t>
            </a:fld>
            <a:endParaRPr sz="1800" b="0" i="0" u="none" strike="noStrike" cap="none">
              <a:solidFill>
                <a:srgbClr val="FFFFFF"/>
              </a:solidFill>
              <a:latin typeface="Helvetica Neue"/>
              <a:ea typeface="Helvetica Neue"/>
              <a:cs typeface="Helvetica Neue"/>
              <a:sym typeface="Helvetica Neue"/>
            </a:endParaRPr>
          </a:p>
        </p:txBody>
      </p:sp>
    </p:spTree>
    <p:extLst>
      <p:ext uri="{BB962C8B-B14F-4D97-AF65-F5344CB8AC3E}">
        <p14:creationId xmlns:p14="http://schemas.microsoft.com/office/powerpoint/2010/main" val="675264246"/>
      </p:ext>
    </p:extLst>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matchingName="Titel van een cursus">
  <p:cSld name="Titel van een cursus">
    <p:bg>
      <p:bgPr>
        <a:solidFill>
          <a:srgbClr val="E5F4E0"/>
        </a:solidFill>
        <a:effectLst/>
      </p:bgPr>
    </p:bg>
    <p:spTree>
      <p:nvGrpSpPr>
        <p:cNvPr id="1" name="Shape 173"/>
        <p:cNvGrpSpPr/>
        <p:nvPr/>
      </p:nvGrpSpPr>
      <p:grpSpPr>
        <a:xfrm>
          <a:off x="0" y="0"/>
          <a:ext cx="0" cy="0"/>
          <a:chOff x="0" y="0"/>
          <a:chExt cx="0" cy="0"/>
        </a:xfrm>
      </p:grpSpPr>
      <p:sp>
        <p:nvSpPr>
          <p:cNvPr id="174" name="Google Shape;174;p131"/>
          <p:cNvSpPr txBox="1">
            <a:spLocks noGrp="1"/>
          </p:cNvSpPr>
          <p:nvPr>
            <p:ph type="body" idx="1"/>
          </p:nvPr>
        </p:nvSpPr>
        <p:spPr>
          <a:xfrm>
            <a:off x="1871694" y="1387757"/>
            <a:ext cx="20786424" cy="2451104"/>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38001E"/>
              </a:buClr>
              <a:buSzPts val="18942"/>
              <a:buFont typeface="Arial"/>
              <a:buNone/>
              <a:defRPr sz="15400">
                <a:solidFill>
                  <a:srgbClr val="38001E"/>
                </a:solidFill>
                <a:latin typeface="Arial"/>
                <a:ea typeface="Arial"/>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75" name="Google Shape;175;p131"/>
          <p:cNvSpPr txBox="1">
            <a:spLocks noGrp="1"/>
          </p:cNvSpPr>
          <p:nvPr>
            <p:ph type="body" idx="2"/>
          </p:nvPr>
        </p:nvSpPr>
        <p:spPr>
          <a:xfrm>
            <a:off x="1960592" y="11698028"/>
            <a:ext cx="10342110" cy="698501"/>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4428"/>
              <a:buFont typeface="DM Sans"/>
              <a:buNone/>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76" name="Google Shape;176;p131"/>
          <p:cNvSpPr txBox="1">
            <a:spLocks noGrp="1"/>
          </p:cNvSpPr>
          <p:nvPr>
            <p:ph type="body" idx="3"/>
          </p:nvPr>
        </p:nvSpPr>
        <p:spPr>
          <a:xfrm>
            <a:off x="4045817" y="1730245"/>
            <a:ext cx="5333996" cy="1092205"/>
          </a:xfrm>
          <a:prstGeom prst="rect">
            <a:avLst/>
          </a:prstGeom>
          <a:noFill/>
          <a:ln>
            <a:noFill/>
          </a:ln>
        </p:spPr>
        <p:txBody>
          <a:bodyPr spcFirstLastPara="1" wrap="square" lIns="91425" tIns="45700" rIns="91425" bIns="45700" anchor="t" anchorCtr="0">
            <a:noAutofit/>
          </a:bodyPr>
          <a:lstStyle>
            <a:lvl1pPr marL="457200" lvl="0" indent="-509778" algn="l">
              <a:lnSpc>
                <a:spcPct val="100000"/>
              </a:lnSpc>
              <a:spcBef>
                <a:spcPts val="0"/>
              </a:spcBef>
              <a:spcAft>
                <a:spcPts val="0"/>
              </a:spcAft>
              <a:buClr>
                <a:srgbClr val="37001E"/>
              </a:buClr>
              <a:buSzPts val="4428"/>
              <a:buFont typeface="DM Sans"/>
              <a:buChar char="•"/>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77" name="Google Shape;177;p131"/>
          <p:cNvSpPr>
            <a:spLocks noGrp="1"/>
          </p:cNvSpPr>
          <p:nvPr>
            <p:ph type="pic" idx="4"/>
          </p:nvPr>
        </p:nvSpPr>
        <p:spPr>
          <a:xfrm>
            <a:off x="19983032" y="11048640"/>
            <a:ext cx="2370591" cy="1170386"/>
          </a:xfrm>
          <a:prstGeom prst="rect">
            <a:avLst/>
          </a:prstGeom>
          <a:noFill/>
          <a:ln>
            <a:noFill/>
          </a:ln>
        </p:spPr>
      </p:sp>
      <p:sp>
        <p:nvSpPr>
          <p:cNvPr id="178" name="Google Shape;178;p131"/>
          <p:cNvSpPr txBox="1">
            <a:spLocks noGrp="1"/>
          </p:cNvSpPr>
          <p:nvPr>
            <p:ph type="body" idx="5"/>
          </p:nvPr>
        </p:nvSpPr>
        <p:spPr>
          <a:xfrm>
            <a:off x="1871694" y="3284296"/>
            <a:ext cx="20786424" cy="2451104"/>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38001E"/>
              </a:buClr>
              <a:buSzPts val="18942"/>
              <a:buFont typeface="Arial"/>
              <a:buNone/>
              <a:defRPr sz="15400">
                <a:solidFill>
                  <a:srgbClr val="38001E"/>
                </a:solidFill>
                <a:latin typeface="Arial"/>
                <a:ea typeface="Arial"/>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79" name="Google Shape;179;p131"/>
          <p:cNvSpPr txBox="1">
            <a:spLocks noGrp="1"/>
          </p:cNvSpPr>
          <p:nvPr>
            <p:ph type="body" idx="6"/>
          </p:nvPr>
        </p:nvSpPr>
        <p:spPr>
          <a:xfrm>
            <a:off x="1871694" y="5163891"/>
            <a:ext cx="20786424" cy="2451104"/>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38001E"/>
              </a:buClr>
              <a:buSzPts val="18942"/>
              <a:buFont typeface="Arial"/>
              <a:buNone/>
              <a:defRPr sz="15400">
                <a:solidFill>
                  <a:srgbClr val="38001E"/>
                </a:solidFill>
                <a:latin typeface="Arial"/>
                <a:ea typeface="Arial"/>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80" name="Google Shape;180;p131"/>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FFFFFF"/>
              </a:buClr>
              <a:buSzPts val="1800"/>
              <a:buFont typeface="Helvetica Neue"/>
              <a:buNone/>
              <a:defRPr/>
            </a:lvl1pPr>
            <a:lvl2pPr marL="0" marR="0" lvl="1" indent="0" algn="ctr">
              <a:lnSpc>
                <a:spcPct val="100000"/>
              </a:lnSpc>
              <a:spcBef>
                <a:spcPts val="0"/>
              </a:spcBef>
              <a:spcAft>
                <a:spcPts val="0"/>
              </a:spcAft>
              <a:buClr>
                <a:srgbClr val="FFFFFF"/>
              </a:buClr>
              <a:buSzPts val="1800"/>
              <a:buFont typeface="Helvetica Neue"/>
              <a:buNone/>
              <a:defRPr/>
            </a:lvl2pPr>
            <a:lvl3pPr marL="0" marR="0" lvl="2" indent="0" algn="ctr">
              <a:lnSpc>
                <a:spcPct val="100000"/>
              </a:lnSpc>
              <a:spcBef>
                <a:spcPts val="0"/>
              </a:spcBef>
              <a:spcAft>
                <a:spcPts val="0"/>
              </a:spcAft>
              <a:buClr>
                <a:srgbClr val="FFFFFF"/>
              </a:buClr>
              <a:buSzPts val="1800"/>
              <a:buFont typeface="Helvetica Neue"/>
              <a:buNone/>
              <a:defRPr/>
            </a:lvl3pPr>
            <a:lvl4pPr marL="0" marR="0" lvl="3" indent="0" algn="ctr">
              <a:lnSpc>
                <a:spcPct val="100000"/>
              </a:lnSpc>
              <a:spcBef>
                <a:spcPts val="0"/>
              </a:spcBef>
              <a:spcAft>
                <a:spcPts val="0"/>
              </a:spcAft>
              <a:buClr>
                <a:srgbClr val="FFFFFF"/>
              </a:buClr>
              <a:buSzPts val="1800"/>
              <a:buFont typeface="Helvetica Neue"/>
              <a:buNone/>
              <a:defRPr/>
            </a:lvl4pPr>
            <a:lvl5pPr marL="0" marR="0" lvl="4" indent="0" algn="ctr">
              <a:lnSpc>
                <a:spcPct val="100000"/>
              </a:lnSpc>
              <a:spcBef>
                <a:spcPts val="0"/>
              </a:spcBef>
              <a:spcAft>
                <a:spcPts val="0"/>
              </a:spcAft>
              <a:buClr>
                <a:srgbClr val="FFFFFF"/>
              </a:buClr>
              <a:buSzPts val="1800"/>
              <a:buFont typeface="Helvetica Neue"/>
              <a:buNone/>
              <a:defRPr/>
            </a:lvl5pPr>
            <a:lvl6pPr marL="0" marR="0" lvl="5" indent="0" algn="ctr">
              <a:lnSpc>
                <a:spcPct val="100000"/>
              </a:lnSpc>
              <a:spcBef>
                <a:spcPts val="0"/>
              </a:spcBef>
              <a:spcAft>
                <a:spcPts val="0"/>
              </a:spcAft>
              <a:buClr>
                <a:srgbClr val="FFFFFF"/>
              </a:buClr>
              <a:buSzPts val="1800"/>
              <a:buFont typeface="Helvetica Neue"/>
              <a:buNone/>
              <a:defRPr/>
            </a:lvl6pPr>
            <a:lvl7pPr marL="0" marR="0" lvl="6" indent="0" algn="ctr">
              <a:lnSpc>
                <a:spcPct val="100000"/>
              </a:lnSpc>
              <a:spcBef>
                <a:spcPts val="0"/>
              </a:spcBef>
              <a:spcAft>
                <a:spcPts val="0"/>
              </a:spcAft>
              <a:buClr>
                <a:srgbClr val="FFFFFF"/>
              </a:buClr>
              <a:buSzPts val="1800"/>
              <a:buFont typeface="Helvetica Neue"/>
              <a:buNone/>
              <a:defRPr/>
            </a:lvl7pPr>
            <a:lvl8pPr marL="0" marR="0" lvl="7" indent="0" algn="ctr">
              <a:lnSpc>
                <a:spcPct val="100000"/>
              </a:lnSpc>
              <a:spcBef>
                <a:spcPts val="0"/>
              </a:spcBef>
              <a:spcAft>
                <a:spcPts val="0"/>
              </a:spcAft>
              <a:buClr>
                <a:srgbClr val="FFFFFF"/>
              </a:buClr>
              <a:buSzPts val="1800"/>
              <a:buFont typeface="Helvetica Neue"/>
              <a:buNone/>
              <a:defRPr/>
            </a:lvl8pPr>
            <a:lvl9pPr marL="0" marR="0" lvl="8" indent="0" algn="ctr">
              <a:lnSpc>
                <a:spcPct val="100000"/>
              </a:lnSpc>
              <a:spcBef>
                <a:spcPts val="0"/>
              </a:spcBef>
              <a:spcAft>
                <a:spcPts val="0"/>
              </a:spcAft>
              <a:buClr>
                <a:srgbClr val="FFFFFF"/>
              </a:buClr>
              <a:buSzPts val="1800"/>
              <a:buFont typeface="Helvetica Neue"/>
              <a:buNone/>
              <a:defRPr/>
            </a:lvl9pPr>
          </a:lstStyle>
          <a:p>
            <a:pPr marL="0" lvl="0" indent="0" algn="ctr" rtl="0">
              <a:spcBef>
                <a:spcPts val="0"/>
              </a:spcBef>
              <a:spcAft>
                <a:spcPts val="0"/>
              </a:spcAft>
              <a:buNone/>
            </a:pPr>
            <a:fld id="{00000000-1234-1234-1234-123412341234}" type="slidenum">
              <a:rPr lang="nl-NL"/>
              <a:t>‹nr.›</a:t>
            </a:fld>
            <a:endParaRPr sz="1800" b="0" i="0" u="none" strike="noStrike" cap="none">
              <a:solidFill>
                <a:srgbClr val="FFFFFF"/>
              </a:solidFill>
              <a:latin typeface="Helvetica Neue"/>
              <a:ea typeface="Helvetica Neue"/>
              <a:cs typeface="Helvetica Neue"/>
              <a:sym typeface="Helvetica Neue"/>
            </a:endParaRPr>
          </a:p>
        </p:txBody>
      </p:sp>
    </p:spTree>
    <p:extLst>
      <p:ext uri="{BB962C8B-B14F-4D97-AF65-F5344CB8AC3E}">
        <p14:creationId xmlns:p14="http://schemas.microsoft.com/office/powerpoint/2010/main" val="3241061187"/>
      </p:ext>
    </p:extLst>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matchingName="Presentatie titel in groen">
  <p:cSld name="Presentatie titel in groen">
    <p:spTree>
      <p:nvGrpSpPr>
        <p:cNvPr id="1" name="Shape 181"/>
        <p:cNvGrpSpPr/>
        <p:nvPr/>
      </p:nvGrpSpPr>
      <p:grpSpPr>
        <a:xfrm>
          <a:off x="0" y="0"/>
          <a:ext cx="0" cy="0"/>
          <a:chOff x="0" y="0"/>
          <a:chExt cx="0" cy="0"/>
        </a:xfrm>
      </p:grpSpPr>
      <p:sp>
        <p:nvSpPr>
          <p:cNvPr id="182" name="Google Shape;182;p132"/>
          <p:cNvSpPr txBox="1">
            <a:spLocks noGrp="1"/>
          </p:cNvSpPr>
          <p:nvPr>
            <p:ph type="body" idx="1"/>
          </p:nvPr>
        </p:nvSpPr>
        <p:spPr>
          <a:xfrm>
            <a:off x="1871694" y="1387757"/>
            <a:ext cx="20786424" cy="2451104"/>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E5F4E0"/>
              </a:buClr>
              <a:buSzPts val="18942"/>
              <a:buFont typeface="Arial"/>
              <a:buNone/>
              <a:defRPr sz="15400">
                <a:solidFill>
                  <a:srgbClr val="E5F4E0"/>
                </a:solidFill>
                <a:latin typeface="Arial"/>
                <a:ea typeface="Arial"/>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83" name="Google Shape;183;p132"/>
          <p:cNvSpPr txBox="1">
            <a:spLocks noGrp="1"/>
          </p:cNvSpPr>
          <p:nvPr>
            <p:ph type="body" idx="2"/>
          </p:nvPr>
        </p:nvSpPr>
        <p:spPr>
          <a:xfrm>
            <a:off x="1940658" y="10129384"/>
            <a:ext cx="10342110" cy="2341878"/>
          </a:xfrm>
          <a:prstGeom prst="rect">
            <a:avLst/>
          </a:prstGeom>
          <a:noFill/>
          <a:ln>
            <a:noFill/>
          </a:ln>
        </p:spPr>
        <p:txBody>
          <a:bodyPr spcFirstLastPara="1" wrap="square" lIns="50800" tIns="50800" rIns="50800" bIns="50800" anchor="b" anchorCtr="0">
            <a:spAutoFit/>
          </a:bodyPr>
          <a:lstStyle>
            <a:lvl1pPr marL="457200" lvl="0" indent="-228600" algn="l">
              <a:lnSpc>
                <a:spcPct val="90000"/>
              </a:lnSpc>
              <a:spcBef>
                <a:spcPts val="0"/>
              </a:spcBef>
              <a:spcAft>
                <a:spcPts val="0"/>
              </a:spcAft>
              <a:buClr>
                <a:srgbClr val="E5F4E0"/>
              </a:buClr>
              <a:buSzPts val="5904"/>
              <a:buFont typeface="DM Sans"/>
              <a:buNone/>
              <a:defRPr sz="4800" b="1">
                <a:solidFill>
                  <a:srgbClr val="E5F4E0"/>
                </a:solidFill>
                <a:latin typeface="DM Sans"/>
                <a:ea typeface="DM Sans"/>
                <a:cs typeface="DM Sans"/>
                <a:sym typeface="DM Sans"/>
              </a:defRPr>
            </a:lvl1pPr>
            <a:lvl2pPr marL="914400" lvl="1" indent="-228600" algn="l">
              <a:lnSpc>
                <a:spcPct val="90000"/>
              </a:lnSpc>
              <a:spcBef>
                <a:spcPts val="0"/>
              </a:spcBef>
              <a:spcAft>
                <a:spcPts val="0"/>
              </a:spcAft>
              <a:buClr>
                <a:srgbClr val="E5F4E0"/>
              </a:buClr>
              <a:buSzPts val="5904"/>
              <a:buFont typeface="DM Sans"/>
              <a:buNone/>
              <a:defRPr sz="4800" b="1">
                <a:solidFill>
                  <a:srgbClr val="E5F4E0"/>
                </a:solidFill>
                <a:latin typeface="DM Sans"/>
                <a:ea typeface="DM Sans"/>
                <a:cs typeface="DM Sans"/>
                <a:sym typeface="DM Sans"/>
              </a:defRPr>
            </a:lvl2pPr>
            <a:lvl3pPr marL="1371600" lvl="2" indent="-228600" algn="l">
              <a:lnSpc>
                <a:spcPct val="90000"/>
              </a:lnSpc>
              <a:spcBef>
                <a:spcPts val="0"/>
              </a:spcBef>
              <a:spcAft>
                <a:spcPts val="0"/>
              </a:spcAft>
              <a:buClr>
                <a:srgbClr val="E5F4E0"/>
              </a:buClr>
              <a:buSzPts val="5904"/>
              <a:buFont typeface="DM Sans"/>
              <a:buNone/>
              <a:defRPr sz="4800" b="1">
                <a:solidFill>
                  <a:srgbClr val="E5F4E0"/>
                </a:solidFill>
                <a:latin typeface="DM Sans"/>
                <a:ea typeface="DM Sans"/>
                <a:cs typeface="DM Sans"/>
                <a:sym typeface="DM Sans"/>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84" name="Google Shape;184;p132"/>
          <p:cNvSpPr>
            <a:spLocks noGrp="1"/>
          </p:cNvSpPr>
          <p:nvPr>
            <p:ph type="pic" idx="3"/>
          </p:nvPr>
        </p:nvSpPr>
        <p:spPr>
          <a:xfrm>
            <a:off x="19936270" y="11460888"/>
            <a:ext cx="2413394" cy="975628"/>
          </a:xfrm>
          <a:prstGeom prst="rect">
            <a:avLst/>
          </a:prstGeom>
          <a:noFill/>
          <a:ln>
            <a:noFill/>
          </a:ln>
        </p:spPr>
      </p:sp>
      <p:sp>
        <p:nvSpPr>
          <p:cNvPr id="185" name="Google Shape;185;p132"/>
          <p:cNvSpPr/>
          <p:nvPr/>
        </p:nvSpPr>
        <p:spPr>
          <a:xfrm>
            <a:off x="18126516" y="11048603"/>
            <a:ext cx="1170386" cy="1170386"/>
          </a:xfrm>
          <a:custGeom>
            <a:avLst/>
            <a:gdLst/>
            <a:ahLst/>
            <a:cxnLst/>
            <a:rect l="l" t="t" r="r" b="b"/>
            <a:pathLst>
              <a:path w="21600" h="21600" extrusionOk="0">
                <a:moveTo>
                  <a:pt x="10562" y="0"/>
                </a:moveTo>
                <a:lnTo>
                  <a:pt x="10562" y="10569"/>
                </a:lnTo>
                <a:lnTo>
                  <a:pt x="0" y="10569"/>
                </a:lnTo>
                <a:lnTo>
                  <a:pt x="0" y="11038"/>
                </a:lnTo>
                <a:lnTo>
                  <a:pt x="10562" y="11038"/>
                </a:lnTo>
                <a:lnTo>
                  <a:pt x="10562" y="21600"/>
                </a:lnTo>
                <a:lnTo>
                  <a:pt x="11031" y="21600"/>
                </a:lnTo>
                <a:lnTo>
                  <a:pt x="11031" y="11038"/>
                </a:lnTo>
                <a:lnTo>
                  <a:pt x="21600" y="11038"/>
                </a:lnTo>
                <a:lnTo>
                  <a:pt x="21600" y="10569"/>
                </a:lnTo>
                <a:lnTo>
                  <a:pt x="11031" y="10569"/>
                </a:lnTo>
                <a:lnTo>
                  <a:pt x="11031" y="0"/>
                </a:lnTo>
                <a:lnTo>
                  <a:pt x="10562" y="0"/>
                </a:lnTo>
                <a:close/>
              </a:path>
            </a:pathLst>
          </a:custGeom>
          <a:solidFill>
            <a:srgbClr val="E5F4E0">
              <a:alpha val="50196"/>
            </a:srgbClr>
          </a:solidFill>
          <a:ln>
            <a:noFill/>
          </a:ln>
        </p:spPr>
        <p:txBody>
          <a:bodyPr spcFirstLastPara="1" wrap="square" lIns="50800" tIns="50800" rIns="50800" bIns="50800" anchor="ctr" anchorCtr="1">
            <a:noAutofit/>
          </a:bodyPr>
          <a:lstStyle/>
          <a:p>
            <a:pPr marL="0" marR="0" lvl="0" indent="0" algn="ctr" rtl="0">
              <a:lnSpc>
                <a:spcPct val="100000"/>
              </a:lnSpc>
              <a:spcBef>
                <a:spcPts val="0"/>
              </a:spcBef>
              <a:spcAft>
                <a:spcPts val="0"/>
              </a:spcAft>
              <a:buClr>
                <a:srgbClr val="000000"/>
              </a:buClr>
              <a:buSzPts val="3200"/>
              <a:buFont typeface="Helvetica Neue"/>
              <a:buNone/>
            </a:pPr>
            <a:endParaRPr sz="3200" b="0" i="0" u="none" strike="noStrike" cap="none">
              <a:solidFill>
                <a:srgbClr val="000000"/>
              </a:solidFill>
              <a:latin typeface="Helvetica Neue"/>
              <a:ea typeface="Helvetica Neue"/>
              <a:cs typeface="Helvetica Neue"/>
              <a:sym typeface="Helvetica Neue"/>
            </a:endParaRPr>
          </a:p>
        </p:txBody>
      </p:sp>
      <p:sp>
        <p:nvSpPr>
          <p:cNvPr id="186" name="Google Shape;186;p132"/>
          <p:cNvSpPr>
            <a:spLocks noGrp="1"/>
          </p:cNvSpPr>
          <p:nvPr>
            <p:ph type="pic" idx="4"/>
          </p:nvPr>
        </p:nvSpPr>
        <p:spPr>
          <a:xfrm>
            <a:off x="15116559" y="11048640"/>
            <a:ext cx="2370591" cy="1170386"/>
          </a:xfrm>
          <a:prstGeom prst="rect">
            <a:avLst/>
          </a:prstGeom>
          <a:noFill/>
          <a:ln>
            <a:noFill/>
          </a:ln>
        </p:spPr>
      </p:sp>
      <p:sp>
        <p:nvSpPr>
          <p:cNvPr id="187" name="Google Shape;187;p132"/>
          <p:cNvSpPr txBox="1">
            <a:spLocks noGrp="1"/>
          </p:cNvSpPr>
          <p:nvPr>
            <p:ph type="body" idx="5"/>
          </p:nvPr>
        </p:nvSpPr>
        <p:spPr>
          <a:xfrm>
            <a:off x="1871694" y="3551282"/>
            <a:ext cx="5594354" cy="1092205"/>
          </a:xfrm>
          <a:prstGeom prst="rect">
            <a:avLst/>
          </a:prstGeom>
          <a:noFill/>
          <a:ln>
            <a:noFill/>
          </a:ln>
        </p:spPr>
        <p:txBody>
          <a:bodyPr spcFirstLastPara="1" wrap="square" lIns="91425" tIns="45700" rIns="91425" bIns="45700" anchor="t" anchorCtr="0">
            <a:noAutofit/>
          </a:bodyPr>
          <a:lstStyle>
            <a:lvl1pPr marL="457200" lvl="0" indent="-509778" algn="l">
              <a:lnSpc>
                <a:spcPct val="100000"/>
              </a:lnSpc>
              <a:spcBef>
                <a:spcPts val="0"/>
              </a:spcBef>
              <a:spcAft>
                <a:spcPts val="0"/>
              </a:spcAft>
              <a:buClr>
                <a:srgbClr val="37001E"/>
              </a:buClr>
              <a:buSzPts val="4428"/>
              <a:buFont typeface="DM Sans"/>
              <a:buChar char="•"/>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88" name="Google Shape;188;p132"/>
          <p:cNvSpPr txBox="1">
            <a:spLocks noGrp="1"/>
          </p:cNvSpPr>
          <p:nvPr>
            <p:ph type="body" idx="6"/>
          </p:nvPr>
        </p:nvSpPr>
        <p:spPr>
          <a:xfrm>
            <a:off x="7652110" y="3284296"/>
            <a:ext cx="15006008" cy="2451104"/>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E5F4E0"/>
              </a:buClr>
              <a:buSzPts val="18942"/>
              <a:buFont typeface="Arial"/>
              <a:buNone/>
              <a:defRPr sz="15400">
                <a:solidFill>
                  <a:srgbClr val="E5F4E0"/>
                </a:solidFill>
                <a:latin typeface="Arial"/>
                <a:ea typeface="Arial"/>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89" name="Google Shape;189;p132"/>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FFFFFF"/>
              </a:buClr>
              <a:buSzPts val="1800"/>
              <a:buFont typeface="Helvetica Neue"/>
              <a:buNone/>
              <a:defRPr/>
            </a:lvl1pPr>
            <a:lvl2pPr marL="0" marR="0" lvl="1" indent="0" algn="ctr">
              <a:lnSpc>
                <a:spcPct val="100000"/>
              </a:lnSpc>
              <a:spcBef>
                <a:spcPts val="0"/>
              </a:spcBef>
              <a:spcAft>
                <a:spcPts val="0"/>
              </a:spcAft>
              <a:buClr>
                <a:srgbClr val="FFFFFF"/>
              </a:buClr>
              <a:buSzPts val="1800"/>
              <a:buFont typeface="Helvetica Neue"/>
              <a:buNone/>
              <a:defRPr/>
            </a:lvl2pPr>
            <a:lvl3pPr marL="0" marR="0" lvl="2" indent="0" algn="ctr">
              <a:lnSpc>
                <a:spcPct val="100000"/>
              </a:lnSpc>
              <a:spcBef>
                <a:spcPts val="0"/>
              </a:spcBef>
              <a:spcAft>
                <a:spcPts val="0"/>
              </a:spcAft>
              <a:buClr>
                <a:srgbClr val="FFFFFF"/>
              </a:buClr>
              <a:buSzPts val="1800"/>
              <a:buFont typeface="Helvetica Neue"/>
              <a:buNone/>
              <a:defRPr/>
            </a:lvl3pPr>
            <a:lvl4pPr marL="0" marR="0" lvl="3" indent="0" algn="ctr">
              <a:lnSpc>
                <a:spcPct val="100000"/>
              </a:lnSpc>
              <a:spcBef>
                <a:spcPts val="0"/>
              </a:spcBef>
              <a:spcAft>
                <a:spcPts val="0"/>
              </a:spcAft>
              <a:buClr>
                <a:srgbClr val="FFFFFF"/>
              </a:buClr>
              <a:buSzPts val="1800"/>
              <a:buFont typeface="Helvetica Neue"/>
              <a:buNone/>
              <a:defRPr/>
            </a:lvl4pPr>
            <a:lvl5pPr marL="0" marR="0" lvl="4" indent="0" algn="ctr">
              <a:lnSpc>
                <a:spcPct val="100000"/>
              </a:lnSpc>
              <a:spcBef>
                <a:spcPts val="0"/>
              </a:spcBef>
              <a:spcAft>
                <a:spcPts val="0"/>
              </a:spcAft>
              <a:buClr>
                <a:srgbClr val="FFFFFF"/>
              </a:buClr>
              <a:buSzPts val="1800"/>
              <a:buFont typeface="Helvetica Neue"/>
              <a:buNone/>
              <a:defRPr/>
            </a:lvl5pPr>
            <a:lvl6pPr marL="0" marR="0" lvl="5" indent="0" algn="ctr">
              <a:lnSpc>
                <a:spcPct val="100000"/>
              </a:lnSpc>
              <a:spcBef>
                <a:spcPts val="0"/>
              </a:spcBef>
              <a:spcAft>
                <a:spcPts val="0"/>
              </a:spcAft>
              <a:buClr>
                <a:srgbClr val="FFFFFF"/>
              </a:buClr>
              <a:buSzPts val="1800"/>
              <a:buFont typeface="Helvetica Neue"/>
              <a:buNone/>
              <a:defRPr/>
            </a:lvl6pPr>
            <a:lvl7pPr marL="0" marR="0" lvl="6" indent="0" algn="ctr">
              <a:lnSpc>
                <a:spcPct val="100000"/>
              </a:lnSpc>
              <a:spcBef>
                <a:spcPts val="0"/>
              </a:spcBef>
              <a:spcAft>
                <a:spcPts val="0"/>
              </a:spcAft>
              <a:buClr>
                <a:srgbClr val="FFFFFF"/>
              </a:buClr>
              <a:buSzPts val="1800"/>
              <a:buFont typeface="Helvetica Neue"/>
              <a:buNone/>
              <a:defRPr/>
            </a:lvl7pPr>
            <a:lvl8pPr marL="0" marR="0" lvl="7" indent="0" algn="ctr">
              <a:lnSpc>
                <a:spcPct val="100000"/>
              </a:lnSpc>
              <a:spcBef>
                <a:spcPts val="0"/>
              </a:spcBef>
              <a:spcAft>
                <a:spcPts val="0"/>
              </a:spcAft>
              <a:buClr>
                <a:srgbClr val="FFFFFF"/>
              </a:buClr>
              <a:buSzPts val="1800"/>
              <a:buFont typeface="Helvetica Neue"/>
              <a:buNone/>
              <a:defRPr/>
            </a:lvl8pPr>
            <a:lvl9pPr marL="0" marR="0" lvl="8" indent="0" algn="ctr">
              <a:lnSpc>
                <a:spcPct val="100000"/>
              </a:lnSpc>
              <a:spcBef>
                <a:spcPts val="0"/>
              </a:spcBef>
              <a:spcAft>
                <a:spcPts val="0"/>
              </a:spcAft>
              <a:buClr>
                <a:srgbClr val="FFFFFF"/>
              </a:buClr>
              <a:buSzPts val="1800"/>
              <a:buFont typeface="Helvetica Neue"/>
              <a:buNone/>
              <a:defRPr/>
            </a:lvl9pPr>
          </a:lstStyle>
          <a:p>
            <a:pPr marL="0" lvl="0" indent="0" algn="ctr" rtl="0">
              <a:spcBef>
                <a:spcPts val="0"/>
              </a:spcBef>
              <a:spcAft>
                <a:spcPts val="0"/>
              </a:spcAft>
              <a:buNone/>
            </a:pPr>
            <a:fld id="{00000000-1234-1234-1234-123412341234}" type="slidenum">
              <a:rPr lang="nl-NL"/>
              <a:t>‹nr.›</a:t>
            </a:fld>
            <a:endParaRPr sz="1800" b="0" i="0" u="none" strike="noStrike" cap="none">
              <a:solidFill>
                <a:srgbClr val="FFFFFF"/>
              </a:solidFill>
              <a:latin typeface="Helvetica Neue"/>
              <a:ea typeface="Helvetica Neue"/>
              <a:cs typeface="Helvetica Neue"/>
              <a:sym typeface="Helvetica Neue"/>
            </a:endParaRPr>
          </a:p>
        </p:txBody>
      </p:sp>
    </p:spTree>
    <p:extLst>
      <p:ext uri="{BB962C8B-B14F-4D97-AF65-F5344CB8AC3E}">
        <p14:creationId xmlns:p14="http://schemas.microsoft.com/office/powerpoint/2010/main" val="718747301"/>
      </p:ext>
    </p:extLst>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matchingName="Animaties op roze">
  <p:cSld name="Animaties op roze">
    <p:bg>
      <p:bgPr>
        <a:solidFill>
          <a:srgbClr val="FFD3E2"/>
        </a:solidFill>
        <a:effectLst/>
      </p:bgPr>
    </p:bg>
    <p:spTree>
      <p:nvGrpSpPr>
        <p:cNvPr id="1" name="Shape 190"/>
        <p:cNvGrpSpPr/>
        <p:nvPr/>
      </p:nvGrpSpPr>
      <p:grpSpPr>
        <a:xfrm>
          <a:off x="0" y="0"/>
          <a:ext cx="0" cy="0"/>
          <a:chOff x="0" y="0"/>
          <a:chExt cx="0" cy="0"/>
        </a:xfrm>
      </p:grpSpPr>
      <p:sp>
        <p:nvSpPr>
          <p:cNvPr id="191" name="Google Shape;191;p133"/>
          <p:cNvSpPr/>
          <p:nvPr/>
        </p:nvSpPr>
        <p:spPr>
          <a:xfrm>
            <a:off x="-3511" y="0"/>
            <a:ext cx="7366004" cy="13716000"/>
          </a:xfrm>
          <a:prstGeom prst="rect">
            <a:avLst/>
          </a:prstGeom>
          <a:solidFill>
            <a:srgbClr val="FFFFFF"/>
          </a:solidFill>
          <a:ln>
            <a:noFill/>
          </a:ln>
        </p:spPr>
        <p:txBody>
          <a:bodyPr spcFirstLastPara="1" wrap="square" lIns="50800" tIns="50800" rIns="50800" bIns="50800" anchor="ctr" anchorCtr="1">
            <a:noAutofit/>
          </a:bodyPr>
          <a:lstStyle/>
          <a:p>
            <a:pPr marL="0" marR="0" lvl="0" indent="0" algn="ctr" rtl="0">
              <a:lnSpc>
                <a:spcPct val="100000"/>
              </a:lnSpc>
              <a:spcBef>
                <a:spcPts val="0"/>
              </a:spcBef>
              <a:spcAft>
                <a:spcPts val="0"/>
              </a:spcAft>
              <a:buClr>
                <a:srgbClr val="000000"/>
              </a:buClr>
              <a:buSzPts val="3200"/>
              <a:buFont typeface="Helvetica Neue"/>
              <a:buNone/>
            </a:pPr>
            <a:endParaRPr sz="3200" b="0" i="0" u="none" strike="noStrike" cap="none">
              <a:solidFill>
                <a:srgbClr val="000000"/>
              </a:solidFill>
              <a:latin typeface="Helvetica Neue"/>
              <a:ea typeface="Helvetica Neue"/>
              <a:cs typeface="Helvetica Neue"/>
              <a:sym typeface="Helvetica Neue"/>
            </a:endParaRPr>
          </a:p>
        </p:txBody>
      </p:sp>
      <p:sp>
        <p:nvSpPr>
          <p:cNvPr id="192" name="Google Shape;192;p133"/>
          <p:cNvSpPr txBox="1"/>
          <p:nvPr/>
        </p:nvSpPr>
        <p:spPr>
          <a:xfrm>
            <a:off x="8907490" y="1400458"/>
            <a:ext cx="1901531" cy="8089897"/>
          </a:xfrm>
          <a:prstGeom prst="rect">
            <a:avLst/>
          </a:prstGeom>
          <a:noFill/>
          <a:ln>
            <a:noFill/>
          </a:ln>
        </p:spPr>
        <p:txBody>
          <a:bodyPr spcFirstLastPara="1" wrap="square" lIns="50800" tIns="50800" rIns="50800" bIns="50800" anchor="t" anchorCtr="0">
            <a:spAutoFit/>
          </a:bodyPr>
          <a:lstStyle/>
          <a:p>
            <a:pPr marL="0" marR="0" lvl="0" indent="0" algn="l" rtl="0">
              <a:lnSpc>
                <a:spcPct val="80000"/>
              </a:lnSpc>
              <a:spcBef>
                <a:spcPts val="0"/>
              </a:spcBef>
              <a:spcAft>
                <a:spcPts val="0"/>
              </a:spcAft>
              <a:buClr>
                <a:srgbClr val="38001E"/>
              </a:buClr>
              <a:buSzPts val="15400"/>
              <a:buFont typeface="Arial"/>
              <a:buNone/>
            </a:pPr>
            <a:r>
              <a:rPr lang="nl-NL" sz="15400" b="0" i="0" u="none" strike="noStrike" cap="none">
                <a:solidFill>
                  <a:srgbClr val="38001E"/>
                </a:solidFill>
                <a:latin typeface="Arial"/>
                <a:ea typeface="Arial"/>
                <a:cs typeface="Arial"/>
                <a:sym typeface="Arial"/>
              </a:rPr>
              <a:t>1.</a:t>
            </a:r>
            <a:endParaRPr/>
          </a:p>
          <a:p>
            <a:pPr marL="0" marR="0" lvl="0" indent="0" algn="l" rtl="0">
              <a:lnSpc>
                <a:spcPct val="80000"/>
              </a:lnSpc>
              <a:spcBef>
                <a:spcPts val="0"/>
              </a:spcBef>
              <a:spcAft>
                <a:spcPts val="0"/>
              </a:spcAft>
              <a:buClr>
                <a:srgbClr val="38001E"/>
              </a:buClr>
              <a:buSzPts val="15400"/>
              <a:buFont typeface="Arial"/>
              <a:buNone/>
            </a:pPr>
            <a:r>
              <a:rPr lang="nl-NL" sz="15400" b="0" i="0" u="none" strike="noStrike" cap="none">
                <a:solidFill>
                  <a:srgbClr val="38001E"/>
                </a:solidFill>
                <a:latin typeface="Arial"/>
                <a:ea typeface="Arial"/>
                <a:cs typeface="Arial"/>
                <a:sym typeface="Arial"/>
              </a:rPr>
              <a:t>2.</a:t>
            </a:r>
            <a:endParaRPr/>
          </a:p>
          <a:p>
            <a:pPr marL="0" marR="0" lvl="0" indent="0" algn="l" rtl="0">
              <a:lnSpc>
                <a:spcPct val="80000"/>
              </a:lnSpc>
              <a:spcBef>
                <a:spcPts val="0"/>
              </a:spcBef>
              <a:spcAft>
                <a:spcPts val="0"/>
              </a:spcAft>
              <a:buClr>
                <a:srgbClr val="38001E"/>
              </a:buClr>
              <a:buSzPts val="15400"/>
              <a:buFont typeface="Arial"/>
              <a:buNone/>
            </a:pPr>
            <a:r>
              <a:rPr lang="nl-NL" sz="15400" b="0" i="0" u="none" strike="noStrike" cap="none">
                <a:solidFill>
                  <a:srgbClr val="38001E"/>
                </a:solidFill>
                <a:latin typeface="Arial"/>
                <a:ea typeface="Arial"/>
                <a:cs typeface="Arial"/>
                <a:sym typeface="Arial"/>
              </a:rPr>
              <a:t>3.</a:t>
            </a:r>
            <a:endParaRPr/>
          </a:p>
          <a:p>
            <a:pPr marL="0" marR="0" lvl="0" indent="0" algn="l" rtl="0">
              <a:lnSpc>
                <a:spcPct val="80000"/>
              </a:lnSpc>
              <a:spcBef>
                <a:spcPts val="0"/>
              </a:spcBef>
              <a:spcAft>
                <a:spcPts val="0"/>
              </a:spcAft>
              <a:buClr>
                <a:srgbClr val="38001E"/>
              </a:buClr>
              <a:buSzPts val="15400"/>
              <a:buFont typeface="Arial"/>
              <a:buNone/>
            </a:pPr>
            <a:r>
              <a:rPr lang="nl-NL" sz="15400" b="0" i="0" u="none" strike="noStrike" cap="none">
                <a:solidFill>
                  <a:srgbClr val="38001E"/>
                </a:solidFill>
                <a:latin typeface="Arial"/>
                <a:ea typeface="Arial"/>
                <a:cs typeface="Arial"/>
                <a:sym typeface="Arial"/>
              </a:rPr>
              <a:t>4.</a:t>
            </a:r>
            <a:endParaRPr/>
          </a:p>
        </p:txBody>
      </p:sp>
      <p:sp>
        <p:nvSpPr>
          <p:cNvPr id="193" name="Google Shape;193;p133"/>
          <p:cNvSpPr>
            <a:spLocks noGrp="1"/>
          </p:cNvSpPr>
          <p:nvPr>
            <p:ph type="pic" idx="2"/>
          </p:nvPr>
        </p:nvSpPr>
        <p:spPr>
          <a:xfrm>
            <a:off x="11290992" y="5441612"/>
            <a:ext cx="2785902" cy="1092205"/>
          </a:xfrm>
          <a:prstGeom prst="rect">
            <a:avLst/>
          </a:prstGeom>
          <a:noFill/>
          <a:ln>
            <a:noFill/>
          </a:ln>
        </p:spPr>
      </p:sp>
      <p:sp>
        <p:nvSpPr>
          <p:cNvPr id="194" name="Google Shape;194;p133"/>
          <p:cNvSpPr>
            <a:spLocks noGrp="1"/>
          </p:cNvSpPr>
          <p:nvPr>
            <p:ph type="pic" idx="3"/>
          </p:nvPr>
        </p:nvSpPr>
        <p:spPr>
          <a:xfrm>
            <a:off x="11290910" y="7315876"/>
            <a:ext cx="2785902" cy="1089032"/>
          </a:xfrm>
          <a:prstGeom prst="rect">
            <a:avLst/>
          </a:prstGeom>
          <a:noFill/>
          <a:ln>
            <a:noFill/>
          </a:ln>
        </p:spPr>
      </p:sp>
      <p:sp>
        <p:nvSpPr>
          <p:cNvPr id="195" name="Google Shape;195;p133"/>
          <p:cNvSpPr>
            <a:spLocks noGrp="1"/>
          </p:cNvSpPr>
          <p:nvPr>
            <p:ph type="pic" idx="4"/>
          </p:nvPr>
        </p:nvSpPr>
        <p:spPr>
          <a:xfrm>
            <a:off x="11290992" y="3569342"/>
            <a:ext cx="2785902" cy="1092205"/>
          </a:xfrm>
          <a:prstGeom prst="rect">
            <a:avLst/>
          </a:prstGeom>
          <a:noFill/>
          <a:ln>
            <a:noFill/>
          </a:ln>
        </p:spPr>
      </p:sp>
      <p:sp>
        <p:nvSpPr>
          <p:cNvPr id="196" name="Google Shape;196;p133"/>
          <p:cNvSpPr>
            <a:spLocks noGrp="1"/>
          </p:cNvSpPr>
          <p:nvPr>
            <p:ph type="pic" idx="5"/>
          </p:nvPr>
        </p:nvSpPr>
        <p:spPr>
          <a:xfrm>
            <a:off x="18362011" y="3579738"/>
            <a:ext cx="2785902" cy="1092205"/>
          </a:xfrm>
          <a:prstGeom prst="rect">
            <a:avLst/>
          </a:prstGeom>
          <a:noFill/>
          <a:ln>
            <a:noFill/>
          </a:ln>
        </p:spPr>
      </p:sp>
      <p:sp>
        <p:nvSpPr>
          <p:cNvPr id="197" name="Google Shape;197;p133"/>
          <p:cNvSpPr>
            <a:spLocks noGrp="1"/>
          </p:cNvSpPr>
          <p:nvPr>
            <p:ph type="pic" idx="6"/>
          </p:nvPr>
        </p:nvSpPr>
        <p:spPr>
          <a:xfrm>
            <a:off x="11290992" y="1676909"/>
            <a:ext cx="2785902" cy="1092205"/>
          </a:xfrm>
          <a:prstGeom prst="rect">
            <a:avLst/>
          </a:prstGeom>
          <a:noFill/>
          <a:ln>
            <a:noFill/>
          </a:ln>
        </p:spPr>
      </p:sp>
      <p:sp>
        <p:nvSpPr>
          <p:cNvPr id="198" name="Google Shape;198;p133"/>
          <p:cNvSpPr>
            <a:spLocks noGrp="1"/>
          </p:cNvSpPr>
          <p:nvPr>
            <p:ph type="pic" idx="7"/>
          </p:nvPr>
        </p:nvSpPr>
        <p:spPr>
          <a:xfrm>
            <a:off x="18362011" y="1690469"/>
            <a:ext cx="2785902" cy="1092205"/>
          </a:xfrm>
          <a:prstGeom prst="rect">
            <a:avLst/>
          </a:prstGeom>
          <a:noFill/>
          <a:ln>
            <a:noFill/>
          </a:ln>
        </p:spPr>
      </p:sp>
      <p:sp>
        <p:nvSpPr>
          <p:cNvPr id="199" name="Google Shape;199;p133"/>
          <p:cNvSpPr>
            <a:spLocks noGrp="1"/>
          </p:cNvSpPr>
          <p:nvPr>
            <p:ph type="pic" idx="8"/>
          </p:nvPr>
        </p:nvSpPr>
        <p:spPr>
          <a:xfrm>
            <a:off x="18362011" y="5459681"/>
            <a:ext cx="2785902" cy="1092205"/>
          </a:xfrm>
          <a:prstGeom prst="rect">
            <a:avLst/>
          </a:prstGeom>
          <a:noFill/>
          <a:ln>
            <a:noFill/>
          </a:ln>
        </p:spPr>
      </p:sp>
      <p:sp>
        <p:nvSpPr>
          <p:cNvPr id="200" name="Google Shape;200;p133"/>
          <p:cNvSpPr txBox="1"/>
          <p:nvPr/>
        </p:nvSpPr>
        <p:spPr>
          <a:xfrm>
            <a:off x="15887352" y="1400458"/>
            <a:ext cx="1901531" cy="6210303"/>
          </a:xfrm>
          <a:prstGeom prst="rect">
            <a:avLst/>
          </a:prstGeom>
          <a:noFill/>
          <a:ln>
            <a:noFill/>
          </a:ln>
        </p:spPr>
        <p:txBody>
          <a:bodyPr spcFirstLastPara="1" wrap="square" lIns="50800" tIns="50800" rIns="50800" bIns="50800" anchor="t" anchorCtr="0">
            <a:spAutoFit/>
          </a:bodyPr>
          <a:lstStyle/>
          <a:p>
            <a:pPr marL="0" marR="0" lvl="0" indent="0" algn="l" rtl="0">
              <a:lnSpc>
                <a:spcPct val="80000"/>
              </a:lnSpc>
              <a:spcBef>
                <a:spcPts val="0"/>
              </a:spcBef>
              <a:spcAft>
                <a:spcPts val="0"/>
              </a:spcAft>
              <a:buClr>
                <a:srgbClr val="38001E"/>
              </a:buClr>
              <a:buSzPts val="15400"/>
              <a:buFont typeface="Arial"/>
              <a:buNone/>
            </a:pPr>
            <a:r>
              <a:rPr lang="nl-NL" sz="15400" b="0" i="0" u="none" strike="noStrike" cap="none">
                <a:solidFill>
                  <a:srgbClr val="38001E"/>
                </a:solidFill>
                <a:latin typeface="Arial"/>
                <a:ea typeface="Arial"/>
                <a:cs typeface="Arial"/>
                <a:sym typeface="Arial"/>
              </a:rPr>
              <a:t>5.</a:t>
            </a:r>
            <a:endParaRPr/>
          </a:p>
          <a:p>
            <a:pPr marL="0" marR="0" lvl="0" indent="0" algn="l" rtl="0">
              <a:lnSpc>
                <a:spcPct val="80000"/>
              </a:lnSpc>
              <a:spcBef>
                <a:spcPts val="0"/>
              </a:spcBef>
              <a:spcAft>
                <a:spcPts val="0"/>
              </a:spcAft>
              <a:buClr>
                <a:srgbClr val="38001E"/>
              </a:buClr>
              <a:buSzPts val="15400"/>
              <a:buFont typeface="Arial"/>
              <a:buNone/>
            </a:pPr>
            <a:r>
              <a:rPr lang="nl-NL" sz="15400" b="0" i="0" u="none" strike="noStrike" cap="none">
                <a:solidFill>
                  <a:srgbClr val="38001E"/>
                </a:solidFill>
                <a:latin typeface="Arial"/>
                <a:ea typeface="Arial"/>
                <a:cs typeface="Arial"/>
                <a:sym typeface="Arial"/>
              </a:rPr>
              <a:t>6.</a:t>
            </a:r>
            <a:endParaRPr/>
          </a:p>
          <a:p>
            <a:pPr marL="0" marR="0" lvl="0" indent="0" algn="l" rtl="0">
              <a:lnSpc>
                <a:spcPct val="80000"/>
              </a:lnSpc>
              <a:spcBef>
                <a:spcPts val="0"/>
              </a:spcBef>
              <a:spcAft>
                <a:spcPts val="0"/>
              </a:spcAft>
              <a:buClr>
                <a:srgbClr val="38001E"/>
              </a:buClr>
              <a:buSzPts val="15400"/>
              <a:buFont typeface="Arial"/>
              <a:buNone/>
            </a:pPr>
            <a:r>
              <a:rPr lang="nl-NL" sz="15400" b="0" i="0" u="none" strike="noStrike" cap="none">
                <a:solidFill>
                  <a:srgbClr val="38001E"/>
                </a:solidFill>
                <a:latin typeface="Arial"/>
                <a:ea typeface="Arial"/>
                <a:cs typeface="Arial"/>
                <a:sym typeface="Arial"/>
              </a:rPr>
              <a:t>7.</a:t>
            </a:r>
            <a:endParaRPr/>
          </a:p>
        </p:txBody>
      </p:sp>
      <p:sp>
        <p:nvSpPr>
          <p:cNvPr id="201" name="Google Shape;201;p133"/>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FFFFFF"/>
              </a:buClr>
              <a:buSzPts val="1800"/>
              <a:buFont typeface="Helvetica Neue"/>
              <a:buNone/>
              <a:defRPr/>
            </a:lvl1pPr>
            <a:lvl2pPr marL="0" marR="0" lvl="1" indent="0" algn="ctr">
              <a:lnSpc>
                <a:spcPct val="100000"/>
              </a:lnSpc>
              <a:spcBef>
                <a:spcPts val="0"/>
              </a:spcBef>
              <a:spcAft>
                <a:spcPts val="0"/>
              </a:spcAft>
              <a:buClr>
                <a:srgbClr val="FFFFFF"/>
              </a:buClr>
              <a:buSzPts val="1800"/>
              <a:buFont typeface="Helvetica Neue"/>
              <a:buNone/>
              <a:defRPr/>
            </a:lvl2pPr>
            <a:lvl3pPr marL="0" marR="0" lvl="2" indent="0" algn="ctr">
              <a:lnSpc>
                <a:spcPct val="100000"/>
              </a:lnSpc>
              <a:spcBef>
                <a:spcPts val="0"/>
              </a:spcBef>
              <a:spcAft>
                <a:spcPts val="0"/>
              </a:spcAft>
              <a:buClr>
                <a:srgbClr val="FFFFFF"/>
              </a:buClr>
              <a:buSzPts val="1800"/>
              <a:buFont typeface="Helvetica Neue"/>
              <a:buNone/>
              <a:defRPr/>
            </a:lvl3pPr>
            <a:lvl4pPr marL="0" marR="0" lvl="3" indent="0" algn="ctr">
              <a:lnSpc>
                <a:spcPct val="100000"/>
              </a:lnSpc>
              <a:spcBef>
                <a:spcPts val="0"/>
              </a:spcBef>
              <a:spcAft>
                <a:spcPts val="0"/>
              </a:spcAft>
              <a:buClr>
                <a:srgbClr val="FFFFFF"/>
              </a:buClr>
              <a:buSzPts val="1800"/>
              <a:buFont typeface="Helvetica Neue"/>
              <a:buNone/>
              <a:defRPr/>
            </a:lvl4pPr>
            <a:lvl5pPr marL="0" marR="0" lvl="4" indent="0" algn="ctr">
              <a:lnSpc>
                <a:spcPct val="100000"/>
              </a:lnSpc>
              <a:spcBef>
                <a:spcPts val="0"/>
              </a:spcBef>
              <a:spcAft>
                <a:spcPts val="0"/>
              </a:spcAft>
              <a:buClr>
                <a:srgbClr val="FFFFFF"/>
              </a:buClr>
              <a:buSzPts val="1800"/>
              <a:buFont typeface="Helvetica Neue"/>
              <a:buNone/>
              <a:defRPr/>
            </a:lvl5pPr>
            <a:lvl6pPr marL="0" marR="0" lvl="5" indent="0" algn="ctr">
              <a:lnSpc>
                <a:spcPct val="100000"/>
              </a:lnSpc>
              <a:spcBef>
                <a:spcPts val="0"/>
              </a:spcBef>
              <a:spcAft>
                <a:spcPts val="0"/>
              </a:spcAft>
              <a:buClr>
                <a:srgbClr val="FFFFFF"/>
              </a:buClr>
              <a:buSzPts val="1800"/>
              <a:buFont typeface="Helvetica Neue"/>
              <a:buNone/>
              <a:defRPr/>
            </a:lvl6pPr>
            <a:lvl7pPr marL="0" marR="0" lvl="6" indent="0" algn="ctr">
              <a:lnSpc>
                <a:spcPct val="100000"/>
              </a:lnSpc>
              <a:spcBef>
                <a:spcPts val="0"/>
              </a:spcBef>
              <a:spcAft>
                <a:spcPts val="0"/>
              </a:spcAft>
              <a:buClr>
                <a:srgbClr val="FFFFFF"/>
              </a:buClr>
              <a:buSzPts val="1800"/>
              <a:buFont typeface="Helvetica Neue"/>
              <a:buNone/>
              <a:defRPr/>
            </a:lvl7pPr>
            <a:lvl8pPr marL="0" marR="0" lvl="7" indent="0" algn="ctr">
              <a:lnSpc>
                <a:spcPct val="100000"/>
              </a:lnSpc>
              <a:spcBef>
                <a:spcPts val="0"/>
              </a:spcBef>
              <a:spcAft>
                <a:spcPts val="0"/>
              </a:spcAft>
              <a:buClr>
                <a:srgbClr val="FFFFFF"/>
              </a:buClr>
              <a:buSzPts val="1800"/>
              <a:buFont typeface="Helvetica Neue"/>
              <a:buNone/>
              <a:defRPr/>
            </a:lvl8pPr>
            <a:lvl9pPr marL="0" marR="0" lvl="8" indent="0" algn="ctr">
              <a:lnSpc>
                <a:spcPct val="100000"/>
              </a:lnSpc>
              <a:spcBef>
                <a:spcPts val="0"/>
              </a:spcBef>
              <a:spcAft>
                <a:spcPts val="0"/>
              </a:spcAft>
              <a:buClr>
                <a:srgbClr val="FFFFFF"/>
              </a:buClr>
              <a:buSzPts val="1800"/>
              <a:buFont typeface="Helvetica Neue"/>
              <a:buNone/>
              <a:defRPr/>
            </a:lvl9pPr>
          </a:lstStyle>
          <a:p>
            <a:pPr marL="0" lvl="0" indent="0" algn="ctr" rtl="0">
              <a:spcBef>
                <a:spcPts val="0"/>
              </a:spcBef>
              <a:spcAft>
                <a:spcPts val="0"/>
              </a:spcAft>
              <a:buNone/>
            </a:pPr>
            <a:fld id="{00000000-1234-1234-1234-123412341234}" type="slidenum">
              <a:rPr lang="nl-NL"/>
              <a:t>‹nr.›</a:t>
            </a:fld>
            <a:endParaRPr sz="1800" b="0" i="0" u="none" strike="noStrike" cap="none">
              <a:solidFill>
                <a:srgbClr val="FFFFFF"/>
              </a:solidFill>
              <a:latin typeface="Helvetica Neue"/>
              <a:ea typeface="Helvetica Neue"/>
              <a:cs typeface="Helvetica Neue"/>
              <a:sym typeface="Helvetica Neue"/>
            </a:endParaRPr>
          </a:p>
        </p:txBody>
      </p:sp>
    </p:spTree>
    <p:extLst>
      <p:ext uri="{BB962C8B-B14F-4D97-AF65-F5344CB8AC3E}">
        <p14:creationId xmlns:p14="http://schemas.microsoft.com/office/powerpoint/2010/main" val="4174468167"/>
      </p:ext>
    </p:extLst>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matchingName="Animaties op groen">
  <p:cSld name="Animaties op groen">
    <p:bg>
      <p:bgPr>
        <a:solidFill>
          <a:srgbClr val="E5F4E0"/>
        </a:solidFill>
        <a:effectLst/>
      </p:bgPr>
    </p:bg>
    <p:spTree>
      <p:nvGrpSpPr>
        <p:cNvPr id="1" name="Shape 202"/>
        <p:cNvGrpSpPr/>
        <p:nvPr/>
      </p:nvGrpSpPr>
      <p:grpSpPr>
        <a:xfrm>
          <a:off x="0" y="0"/>
          <a:ext cx="0" cy="0"/>
          <a:chOff x="0" y="0"/>
          <a:chExt cx="0" cy="0"/>
        </a:xfrm>
      </p:grpSpPr>
      <p:sp>
        <p:nvSpPr>
          <p:cNvPr id="203" name="Google Shape;203;p134"/>
          <p:cNvSpPr/>
          <p:nvPr/>
        </p:nvSpPr>
        <p:spPr>
          <a:xfrm>
            <a:off x="-3511" y="0"/>
            <a:ext cx="7366004" cy="13716000"/>
          </a:xfrm>
          <a:prstGeom prst="rect">
            <a:avLst/>
          </a:prstGeom>
          <a:solidFill>
            <a:srgbClr val="FFFFFF"/>
          </a:solidFill>
          <a:ln>
            <a:noFill/>
          </a:ln>
        </p:spPr>
        <p:txBody>
          <a:bodyPr spcFirstLastPara="1" wrap="square" lIns="50800" tIns="50800" rIns="50800" bIns="50800" anchor="ctr" anchorCtr="1">
            <a:noAutofit/>
          </a:bodyPr>
          <a:lstStyle/>
          <a:p>
            <a:pPr marL="0" marR="0" lvl="0" indent="0" algn="ctr" rtl="0">
              <a:lnSpc>
                <a:spcPct val="100000"/>
              </a:lnSpc>
              <a:spcBef>
                <a:spcPts val="0"/>
              </a:spcBef>
              <a:spcAft>
                <a:spcPts val="0"/>
              </a:spcAft>
              <a:buClr>
                <a:srgbClr val="000000"/>
              </a:buClr>
              <a:buSzPts val="3200"/>
              <a:buFont typeface="Helvetica Neue"/>
              <a:buNone/>
            </a:pPr>
            <a:endParaRPr sz="3200" b="0" i="0" u="none" strike="noStrike" cap="none">
              <a:solidFill>
                <a:srgbClr val="000000"/>
              </a:solidFill>
              <a:latin typeface="Helvetica Neue"/>
              <a:ea typeface="Helvetica Neue"/>
              <a:cs typeface="Helvetica Neue"/>
              <a:sym typeface="Helvetica Neue"/>
            </a:endParaRPr>
          </a:p>
        </p:txBody>
      </p:sp>
      <p:sp>
        <p:nvSpPr>
          <p:cNvPr id="204" name="Google Shape;204;p134"/>
          <p:cNvSpPr txBox="1"/>
          <p:nvPr/>
        </p:nvSpPr>
        <p:spPr>
          <a:xfrm>
            <a:off x="8907490" y="1400458"/>
            <a:ext cx="1901531" cy="8089897"/>
          </a:xfrm>
          <a:prstGeom prst="rect">
            <a:avLst/>
          </a:prstGeom>
          <a:noFill/>
          <a:ln>
            <a:noFill/>
          </a:ln>
        </p:spPr>
        <p:txBody>
          <a:bodyPr spcFirstLastPara="1" wrap="square" lIns="50800" tIns="50800" rIns="50800" bIns="50800" anchor="t" anchorCtr="0">
            <a:spAutoFit/>
          </a:bodyPr>
          <a:lstStyle/>
          <a:p>
            <a:pPr marL="0" marR="0" lvl="0" indent="0" algn="l" rtl="0">
              <a:lnSpc>
                <a:spcPct val="80000"/>
              </a:lnSpc>
              <a:spcBef>
                <a:spcPts val="0"/>
              </a:spcBef>
              <a:spcAft>
                <a:spcPts val="0"/>
              </a:spcAft>
              <a:buClr>
                <a:srgbClr val="F05627"/>
              </a:buClr>
              <a:buSzPts val="15400"/>
              <a:buFont typeface="Arial"/>
              <a:buNone/>
            </a:pPr>
            <a:r>
              <a:rPr lang="nl-NL" sz="15400" b="0" i="0" u="none" strike="noStrike" cap="none">
                <a:solidFill>
                  <a:srgbClr val="F05627"/>
                </a:solidFill>
                <a:latin typeface="Arial"/>
                <a:ea typeface="Arial"/>
                <a:cs typeface="Arial"/>
                <a:sym typeface="Arial"/>
              </a:rPr>
              <a:t>1.</a:t>
            </a:r>
            <a:endParaRPr/>
          </a:p>
          <a:p>
            <a:pPr marL="0" marR="0" lvl="0" indent="0" algn="l" rtl="0">
              <a:lnSpc>
                <a:spcPct val="80000"/>
              </a:lnSpc>
              <a:spcBef>
                <a:spcPts val="0"/>
              </a:spcBef>
              <a:spcAft>
                <a:spcPts val="0"/>
              </a:spcAft>
              <a:buClr>
                <a:srgbClr val="F05627"/>
              </a:buClr>
              <a:buSzPts val="15400"/>
              <a:buFont typeface="Arial"/>
              <a:buNone/>
            </a:pPr>
            <a:r>
              <a:rPr lang="nl-NL" sz="15400" b="0" i="0" u="none" strike="noStrike" cap="none">
                <a:solidFill>
                  <a:srgbClr val="F05627"/>
                </a:solidFill>
                <a:latin typeface="Arial"/>
                <a:ea typeface="Arial"/>
                <a:cs typeface="Arial"/>
                <a:sym typeface="Arial"/>
              </a:rPr>
              <a:t>2.</a:t>
            </a:r>
            <a:endParaRPr/>
          </a:p>
          <a:p>
            <a:pPr marL="0" marR="0" lvl="0" indent="0" algn="l" rtl="0">
              <a:lnSpc>
                <a:spcPct val="80000"/>
              </a:lnSpc>
              <a:spcBef>
                <a:spcPts val="0"/>
              </a:spcBef>
              <a:spcAft>
                <a:spcPts val="0"/>
              </a:spcAft>
              <a:buClr>
                <a:srgbClr val="F05627"/>
              </a:buClr>
              <a:buSzPts val="15400"/>
              <a:buFont typeface="Arial"/>
              <a:buNone/>
            </a:pPr>
            <a:r>
              <a:rPr lang="nl-NL" sz="15400" b="0" i="0" u="none" strike="noStrike" cap="none">
                <a:solidFill>
                  <a:srgbClr val="F05627"/>
                </a:solidFill>
                <a:latin typeface="Arial"/>
                <a:ea typeface="Arial"/>
                <a:cs typeface="Arial"/>
                <a:sym typeface="Arial"/>
              </a:rPr>
              <a:t>3.</a:t>
            </a:r>
            <a:endParaRPr/>
          </a:p>
          <a:p>
            <a:pPr marL="0" marR="0" lvl="0" indent="0" algn="l" rtl="0">
              <a:lnSpc>
                <a:spcPct val="80000"/>
              </a:lnSpc>
              <a:spcBef>
                <a:spcPts val="0"/>
              </a:spcBef>
              <a:spcAft>
                <a:spcPts val="0"/>
              </a:spcAft>
              <a:buClr>
                <a:srgbClr val="F05627"/>
              </a:buClr>
              <a:buSzPts val="15400"/>
              <a:buFont typeface="Arial"/>
              <a:buNone/>
            </a:pPr>
            <a:r>
              <a:rPr lang="nl-NL" sz="15400" b="0" i="0" u="none" strike="noStrike" cap="none">
                <a:solidFill>
                  <a:srgbClr val="F05627"/>
                </a:solidFill>
                <a:latin typeface="Arial"/>
                <a:ea typeface="Arial"/>
                <a:cs typeface="Arial"/>
                <a:sym typeface="Arial"/>
              </a:rPr>
              <a:t>4.</a:t>
            </a:r>
            <a:endParaRPr/>
          </a:p>
        </p:txBody>
      </p:sp>
      <p:sp>
        <p:nvSpPr>
          <p:cNvPr id="205" name="Google Shape;205;p134"/>
          <p:cNvSpPr txBox="1">
            <a:spLocks noGrp="1"/>
          </p:cNvSpPr>
          <p:nvPr>
            <p:ph type="body" idx="1"/>
          </p:nvPr>
        </p:nvSpPr>
        <p:spPr>
          <a:xfrm>
            <a:off x="11354790" y="5474512"/>
            <a:ext cx="2785902" cy="1089032"/>
          </a:xfrm>
          <a:prstGeom prst="rect">
            <a:avLst/>
          </a:prstGeom>
          <a:noFill/>
          <a:ln>
            <a:noFill/>
          </a:ln>
        </p:spPr>
        <p:txBody>
          <a:bodyPr spcFirstLastPara="1" wrap="square" lIns="91425" tIns="45700" rIns="91425" bIns="45700" anchor="t" anchorCtr="0">
            <a:noAutofit/>
          </a:bodyPr>
          <a:lstStyle>
            <a:lvl1pPr marL="457200" lvl="0" indent="-509778" algn="l">
              <a:lnSpc>
                <a:spcPct val="100000"/>
              </a:lnSpc>
              <a:spcBef>
                <a:spcPts val="0"/>
              </a:spcBef>
              <a:spcAft>
                <a:spcPts val="0"/>
              </a:spcAft>
              <a:buClr>
                <a:srgbClr val="37001E"/>
              </a:buClr>
              <a:buSzPts val="4428"/>
              <a:buFont typeface="DM Sans"/>
              <a:buChar char="•"/>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06" name="Google Shape;206;p134"/>
          <p:cNvSpPr txBox="1">
            <a:spLocks noGrp="1"/>
          </p:cNvSpPr>
          <p:nvPr>
            <p:ph type="body" idx="2"/>
          </p:nvPr>
        </p:nvSpPr>
        <p:spPr>
          <a:xfrm>
            <a:off x="11082180" y="3598356"/>
            <a:ext cx="3378205" cy="1092205"/>
          </a:xfrm>
          <a:prstGeom prst="rect">
            <a:avLst/>
          </a:prstGeom>
          <a:noFill/>
          <a:ln>
            <a:noFill/>
          </a:ln>
        </p:spPr>
        <p:txBody>
          <a:bodyPr spcFirstLastPara="1" wrap="square" lIns="91425" tIns="45700" rIns="91425" bIns="45700" anchor="t" anchorCtr="0">
            <a:noAutofit/>
          </a:bodyPr>
          <a:lstStyle>
            <a:lvl1pPr marL="457200" lvl="0" indent="-509778" algn="l">
              <a:lnSpc>
                <a:spcPct val="100000"/>
              </a:lnSpc>
              <a:spcBef>
                <a:spcPts val="0"/>
              </a:spcBef>
              <a:spcAft>
                <a:spcPts val="0"/>
              </a:spcAft>
              <a:buClr>
                <a:srgbClr val="37001E"/>
              </a:buClr>
              <a:buSzPts val="4428"/>
              <a:buFont typeface="DM Sans"/>
              <a:buChar char="•"/>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07" name="Google Shape;207;p134"/>
          <p:cNvSpPr txBox="1">
            <a:spLocks noGrp="1"/>
          </p:cNvSpPr>
          <p:nvPr>
            <p:ph type="body" idx="3"/>
          </p:nvPr>
        </p:nvSpPr>
        <p:spPr>
          <a:xfrm>
            <a:off x="18425800" y="3612638"/>
            <a:ext cx="2785902" cy="1089032"/>
          </a:xfrm>
          <a:prstGeom prst="rect">
            <a:avLst/>
          </a:prstGeom>
          <a:noFill/>
          <a:ln>
            <a:noFill/>
          </a:ln>
        </p:spPr>
        <p:txBody>
          <a:bodyPr spcFirstLastPara="1" wrap="square" lIns="91425" tIns="45700" rIns="91425" bIns="45700" anchor="t" anchorCtr="0">
            <a:noAutofit/>
          </a:bodyPr>
          <a:lstStyle>
            <a:lvl1pPr marL="457200" lvl="0" indent="-509778" algn="l">
              <a:lnSpc>
                <a:spcPct val="100000"/>
              </a:lnSpc>
              <a:spcBef>
                <a:spcPts val="0"/>
              </a:spcBef>
              <a:spcAft>
                <a:spcPts val="0"/>
              </a:spcAft>
              <a:buClr>
                <a:srgbClr val="37001E"/>
              </a:buClr>
              <a:buSzPts val="4428"/>
              <a:buFont typeface="DM Sans"/>
              <a:buChar char="•"/>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08" name="Google Shape;208;p134"/>
          <p:cNvSpPr txBox="1">
            <a:spLocks noGrp="1"/>
          </p:cNvSpPr>
          <p:nvPr>
            <p:ph type="body" idx="4"/>
          </p:nvPr>
        </p:nvSpPr>
        <p:spPr>
          <a:xfrm>
            <a:off x="11348883" y="1721778"/>
            <a:ext cx="3047996" cy="1092205"/>
          </a:xfrm>
          <a:prstGeom prst="rect">
            <a:avLst/>
          </a:prstGeom>
          <a:noFill/>
          <a:ln>
            <a:noFill/>
          </a:ln>
        </p:spPr>
        <p:txBody>
          <a:bodyPr spcFirstLastPara="1" wrap="square" lIns="91425" tIns="45700" rIns="91425" bIns="45700" anchor="t" anchorCtr="0">
            <a:noAutofit/>
          </a:bodyPr>
          <a:lstStyle>
            <a:lvl1pPr marL="457200" lvl="0" indent="-509778" algn="l">
              <a:lnSpc>
                <a:spcPct val="100000"/>
              </a:lnSpc>
              <a:spcBef>
                <a:spcPts val="0"/>
              </a:spcBef>
              <a:spcAft>
                <a:spcPts val="0"/>
              </a:spcAft>
              <a:buClr>
                <a:srgbClr val="37001E"/>
              </a:buClr>
              <a:buSzPts val="4428"/>
              <a:buFont typeface="DM Sans"/>
              <a:buChar char="•"/>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09" name="Google Shape;209;p134"/>
          <p:cNvSpPr txBox="1">
            <a:spLocks noGrp="1"/>
          </p:cNvSpPr>
          <p:nvPr>
            <p:ph type="body" idx="5"/>
          </p:nvPr>
        </p:nvSpPr>
        <p:spPr>
          <a:xfrm>
            <a:off x="18263082" y="1721778"/>
            <a:ext cx="3213101" cy="1092205"/>
          </a:xfrm>
          <a:prstGeom prst="rect">
            <a:avLst/>
          </a:prstGeom>
          <a:noFill/>
          <a:ln>
            <a:noFill/>
          </a:ln>
        </p:spPr>
        <p:txBody>
          <a:bodyPr spcFirstLastPara="1" wrap="square" lIns="91425" tIns="45700" rIns="91425" bIns="45700" anchor="t" anchorCtr="0">
            <a:noAutofit/>
          </a:bodyPr>
          <a:lstStyle>
            <a:lvl1pPr marL="457200" lvl="0" indent="-509778" algn="l">
              <a:lnSpc>
                <a:spcPct val="100000"/>
              </a:lnSpc>
              <a:spcBef>
                <a:spcPts val="0"/>
              </a:spcBef>
              <a:spcAft>
                <a:spcPts val="0"/>
              </a:spcAft>
              <a:buClr>
                <a:srgbClr val="37001E"/>
              </a:buClr>
              <a:buSzPts val="4428"/>
              <a:buFont typeface="DM Sans"/>
              <a:buChar char="•"/>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10" name="Google Shape;210;p134"/>
          <p:cNvSpPr txBox="1">
            <a:spLocks noGrp="1"/>
          </p:cNvSpPr>
          <p:nvPr>
            <p:ph type="body" idx="6"/>
          </p:nvPr>
        </p:nvSpPr>
        <p:spPr>
          <a:xfrm>
            <a:off x="18425800" y="5492581"/>
            <a:ext cx="2785902" cy="1089032"/>
          </a:xfrm>
          <a:prstGeom prst="rect">
            <a:avLst/>
          </a:prstGeom>
          <a:noFill/>
          <a:ln>
            <a:noFill/>
          </a:ln>
        </p:spPr>
        <p:txBody>
          <a:bodyPr spcFirstLastPara="1" wrap="square" lIns="91425" tIns="45700" rIns="91425" bIns="45700" anchor="t" anchorCtr="0">
            <a:noAutofit/>
          </a:bodyPr>
          <a:lstStyle>
            <a:lvl1pPr marL="457200" lvl="0" indent="-509778" algn="l">
              <a:lnSpc>
                <a:spcPct val="100000"/>
              </a:lnSpc>
              <a:spcBef>
                <a:spcPts val="0"/>
              </a:spcBef>
              <a:spcAft>
                <a:spcPts val="0"/>
              </a:spcAft>
              <a:buClr>
                <a:srgbClr val="37001E"/>
              </a:buClr>
              <a:buSzPts val="4428"/>
              <a:buFont typeface="DM Sans"/>
              <a:buChar char="•"/>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11" name="Google Shape;211;p134"/>
          <p:cNvSpPr txBox="1"/>
          <p:nvPr/>
        </p:nvSpPr>
        <p:spPr>
          <a:xfrm>
            <a:off x="15887352" y="1400458"/>
            <a:ext cx="1901531" cy="6210303"/>
          </a:xfrm>
          <a:prstGeom prst="rect">
            <a:avLst/>
          </a:prstGeom>
          <a:noFill/>
          <a:ln>
            <a:noFill/>
          </a:ln>
        </p:spPr>
        <p:txBody>
          <a:bodyPr spcFirstLastPara="1" wrap="square" lIns="50800" tIns="50800" rIns="50800" bIns="50800" anchor="t" anchorCtr="0">
            <a:spAutoFit/>
          </a:bodyPr>
          <a:lstStyle/>
          <a:p>
            <a:pPr marL="0" marR="0" lvl="0" indent="0" algn="l" rtl="0">
              <a:lnSpc>
                <a:spcPct val="80000"/>
              </a:lnSpc>
              <a:spcBef>
                <a:spcPts val="0"/>
              </a:spcBef>
              <a:spcAft>
                <a:spcPts val="0"/>
              </a:spcAft>
              <a:buClr>
                <a:srgbClr val="F05627"/>
              </a:buClr>
              <a:buSzPts val="15400"/>
              <a:buFont typeface="Arial"/>
              <a:buNone/>
            </a:pPr>
            <a:r>
              <a:rPr lang="nl-NL" sz="15400" b="0" i="0" u="none" strike="noStrike" cap="none">
                <a:solidFill>
                  <a:srgbClr val="F05627"/>
                </a:solidFill>
                <a:latin typeface="Arial"/>
                <a:ea typeface="Arial"/>
                <a:cs typeface="Arial"/>
                <a:sym typeface="Arial"/>
              </a:rPr>
              <a:t>5.</a:t>
            </a:r>
            <a:endParaRPr/>
          </a:p>
          <a:p>
            <a:pPr marL="0" marR="0" lvl="0" indent="0" algn="l" rtl="0">
              <a:lnSpc>
                <a:spcPct val="80000"/>
              </a:lnSpc>
              <a:spcBef>
                <a:spcPts val="0"/>
              </a:spcBef>
              <a:spcAft>
                <a:spcPts val="0"/>
              </a:spcAft>
              <a:buClr>
                <a:srgbClr val="F05627"/>
              </a:buClr>
              <a:buSzPts val="15400"/>
              <a:buFont typeface="Arial"/>
              <a:buNone/>
            </a:pPr>
            <a:r>
              <a:rPr lang="nl-NL" sz="15400" b="0" i="0" u="none" strike="noStrike" cap="none">
                <a:solidFill>
                  <a:srgbClr val="F05627"/>
                </a:solidFill>
                <a:latin typeface="Arial"/>
                <a:ea typeface="Arial"/>
                <a:cs typeface="Arial"/>
                <a:sym typeface="Arial"/>
              </a:rPr>
              <a:t>6.</a:t>
            </a:r>
            <a:endParaRPr/>
          </a:p>
          <a:p>
            <a:pPr marL="0" marR="0" lvl="0" indent="0" algn="l" rtl="0">
              <a:lnSpc>
                <a:spcPct val="80000"/>
              </a:lnSpc>
              <a:spcBef>
                <a:spcPts val="0"/>
              </a:spcBef>
              <a:spcAft>
                <a:spcPts val="0"/>
              </a:spcAft>
              <a:buClr>
                <a:srgbClr val="F05627"/>
              </a:buClr>
              <a:buSzPts val="15400"/>
              <a:buFont typeface="Arial"/>
              <a:buNone/>
            </a:pPr>
            <a:r>
              <a:rPr lang="nl-NL" sz="15400" b="0" i="0" u="none" strike="noStrike" cap="none">
                <a:solidFill>
                  <a:srgbClr val="F05627"/>
                </a:solidFill>
                <a:latin typeface="Arial"/>
                <a:ea typeface="Arial"/>
                <a:cs typeface="Arial"/>
                <a:sym typeface="Arial"/>
              </a:rPr>
              <a:t>7.</a:t>
            </a:r>
            <a:endParaRPr/>
          </a:p>
        </p:txBody>
      </p:sp>
      <p:pic>
        <p:nvPicPr>
          <p:cNvPr id="212" name="Google Shape;212;p134" descr="den_pattern_line_orange_on_pistache_small.gif"/>
          <p:cNvPicPr preferRelativeResize="0"/>
          <p:nvPr/>
        </p:nvPicPr>
        <p:blipFill rotWithShape="1">
          <a:blip r:embed="rId2">
            <a:alphaModFix/>
          </a:blip>
          <a:srcRect/>
          <a:stretch/>
        </p:blipFill>
        <p:spPr>
          <a:xfrm>
            <a:off x="11363440" y="7347194"/>
            <a:ext cx="2794004" cy="1092205"/>
          </a:xfrm>
          <a:prstGeom prst="rect">
            <a:avLst/>
          </a:prstGeom>
          <a:noFill/>
          <a:ln>
            <a:noFill/>
          </a:ln>
        </p:spPr>
      </p:pic>
      <p:sp>
        <p:nvSpPr>
          <p:cNvPr id="213" name="Google Shape;213;p134"/>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FFFFFF"/>
              </a:buClr>
              <a:buSzPts val="1800"/>
              <a:buFont typeface="Helvetica Neue"/>
              <a:buNone/>
              <a:defRPr/>
            </a:lvl1pPr>
            <a:lvl2pPr marL="0" marR="0" lvl="1" indent="0" algn="ctr">
              <a:lnSpc>
                <a:spcPct val="100000"/>
              </a:lnSpc>
              <a:spcBef>
                <a:spcPts val="0"/>
              </a:spcBef>
              <a:spcAft>
                <a:spcPts val="0"/>
              </a:spcAft>
              <a:buClr>
                <a:srgbClr val="FFFFFF"/>
              </a:buClr>
              <a:buSzPts val="1800"/>
              <a:buFont typeface="Helvetica Neue"/>
              <a:buNone/>
              <a:defRPr/>
            </a:lvl2pPr>
            <a:lvl3pPr marL="0" marR="0" lvl="2" indent="0" algn="ctr">
              <a:lnSpc>
                <a:spcPct val="100000"/>
              </a:lnSpc>
              <a:spcBef>
                <a:spcPts val="0"/>
              </a:spcBef>
              <a:spcAft>
                <a:spcPts val="0"/>
              </a:spcAft>
              <a:buClr>
                <a:srgbClr val="FFFFFF"/>
              </a:buClr>
              <a:buSzPts val="1800"/>
              <a:buFont typeface="Helvetica Neue"/>
              <a:buNone/>
              <a:defRPr/>
            </a:lvl3pPr>
            <a:lvl4pPr marL="0" marR="0" lvl="3" indent="0" algn="ctr">
              <a:lnSpc>
                <a:spcPct val="100000"/>
              </a:lnSpc>
              <a:spcBef>
                <a:spcPts val="0"/>
              </a:spcBef>
              <a:spcAft>
                <a:spcPts val="0"/>
              </a:spcAft>
              <a:buClr>
                <a:srgbClr val="FFFFFF"/>
              </a:buClr>
              <a:buSzPts val="1800"/>
              <a:buFont typeface="Helvetica Neue"/>
              <a:buNone/>
              <a:defRPr/>
            </a:lvl4pPr>
            <a:lvl5pPr marL="0" marR="0" lvl="4" indent="0" algn="ctr">
              <a:lnSpc>
                <a:spcPct val="100000"/>
              </a:lnSpc>
              <a:spcBef>
                <a:spcPts val="0"/>
              </a:spcBef>
              <a:spcAft>
                <a:spcPts val="0"/>
              </a:spcAft>
              <a:buClr>
                <a:srgbClr val="FFFFFF"/>
              </a:buClr>
              <a:buSzPts val="1800"/>
              <a:buFont typeface="Helvetica Neue"/>
              <a:buNone/>
              <a:defRPr/>
            </a:lvl5pPr>
            <a:lvl6pPr marL="0" marR="0" lvl="5" indent="0" algn="ctr">
              <a:lnSpc>
                <a:spcPct val="100000"/>
              </a:lnSpc>
              <a:spcBef>
                <a:spcPts val="0"/>
              </a:spcBef>
              <a:spcAft>
                <a:spcPts val="0"/>
              </a:spcAft>
              <a:buClr>
                <a:srgbClr val="FFFFFF"/>
              </a:buClr>
              <a:buSzPts val="1800"/>
              <a:buFont typeface="Helvetica Neue"/>
              <a:buNone/>
              <a:defRPr/>
            </a:lvl6pPr>
            <a:lvl7pPr marL="0" marR="0" lvl="6" indent="0" algn="ctr">
              <a:lnSpc>
                <a:spcPct val="100000"/>
              </a:lnSpc>
              <a:spcBef>
                <a:spcPts val="0"/>
              </a:spcBef>
              <a:spcAft>
                <a:spcPts val="0"/>
              </a:spcAft>
              <a:buClr>
                <a:srgbClr val="FFFFFF"/>
              </a:buClr>
              <a:buSzPts val="1800"/>
              <a:buFont typeface="Helvetica Neue"/>
              <a:buNone/>
              <a:defRPr/>
            </a:lvl7pPr>
            <a:lvl8pPr marL="0" marR="0" lvl="7" indent="0" algn="ctr">
              <a:lnSpc>
                <a:spcPct val="100000"/>
              </a:lnSpc>
              <a:spcBef>
                <a:spcPts val="0"/>
              </a:spcBef>
              <a:spcAft>
                <a:spcPts val="0"/>
              </a:spcAft>
              <a:buClr>
                <a:srgbClr val="FFFFFF"/>
              </a:buClr>
              <a:buSzPts val="1800"/>
              <a:buFont typeface="Helvetica Neue"/>
              <a:buNone/>
              <a:defRPr/>
            </a:lvl8pPr>
            <a:lvl9pPr marL="0" marR="0" lvl="8" indent="0" algn="ctr">
              <a:lnSpc>
                <a:spcPct val="100000"/>
              </a:lnSpc>
              <a:spcBef>
                <a:spcPts val="0"/>
              </a:spcBef>
              <a:spcAft>
                <a:spcPts val="0"/>
              </a:spcAft>
              <a:buClr>
                <a:srgbClr val="FFFFFF"/>
              </a:buClr>
              <a:buSzPts val="1800"/>
              <a:buFont typeface="Helvetica Neue"/>
              <a:buNone/>
              <a:defRPr/>
            </a:lvl9pPr>
          </a:lstStyle>
          <a:p>
            <a:pPr marL="0" lvl="0" indent="0" algn="ctr" rtl="0">
              <a:spcBef>
                <a:spcPts val="0"/>
              </a:spcBef>
              <a:spcAft>
                <a:spcPts val="0"/>
              </a:spcAft>
              <a:buNone/>
            </a:pPr>
            <a:fld id="{00000000-1234-1234-1234-123412341234}" type="slidenum">
              <a:rPr lang="nl-NL"/>
              <a:t>‹nr.›</a:t>
            </a:fld>
            <a:endParaRPr sz="1800" b="0" i="0" u="none" strike="noStrike" cap="none">
              <a:solidFill>
                <a:srgbClr val="FFFFFF"/>
              </a:solidFill>
              <a:latin typeface="Helvetica Neue"/>
              <a:ea typeface="Helvetica Neue"/>
              <a:cs typeface="Helvetica Neue"/>
              <a:sym typeface="Helvetica Neue"/>
            </a:endParaRPr>
          </a:p>
        </p:txBody>
      </p:sp>
    </p:spTree>
    <p:extLst>
      <p:ext uri="{BB962C8B-B14F-4D97-AF65-F5344CB8AC3E}">
        <p14:creationId xmlns:p14="http://schemas.microsoft.com/office/powerpoint/2010/main" val="2004975658"/>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matchingName="Programma#1">
  <p:cSld name="Programma#1">
    <p:spTree>
      <p:nvGrpSpPr>
        <p:cNvPr id="1" name="Shape 214"/>
        <p:cNvGrpSpPr/>
        <p:nvPr/>
      </p:nvGrpSpPr>
      <p:grpSpPr>
        <a:xfrm>
          <a:off x="0" y="0"/>
          <a:ext cx="0" cy="0"/>
          <a:chOff x="0" y="0"/>
          <a:chExt cx="0" cy="0"/>
        </a:xfrm>
      </p:grpSpPr>
      <p:sp>
        <p:nvSpPr>
          <p:cNvPr id="215" name="Google Shape;215;g20e1e3e447b_0_220"/>
          <p:cNvSpPr txBox="1">
            <a:spLocks noGrp="1"/>
          </p:cNvSpPr>
          <p:nvPr>
            <p:ph type="title"/>
          </p:nvPr>
        </p:nvSpPr>
        <p:spPr>
          <a:xfrm>
            <a:off x="1676400" y="730250"/>
            <a:ext cx="10515600" cy="2651400"/>
          </a:xfrm>
          <a:prstGeom prst="rect">
            <a:avLst/>
          </a:prstGeom>
          <a:noFill/>
          <a:ln>
            <a:noFill/>
          </a:ln>
        </p:spPr>
        <p:txBody>
          <a:bodyPr spcFirstLastPara="1" wrap="square" lIns="182850" tIns="91400" rIns="182850" bIns="91400" anchor="b" anchorCtr="0">
            <a:normAutofit/>
          </a:bodyPr>
          <a:lstStyle>
            <a:lvl1pPr lvl="0" algn="l" rtl="0">
              <a:lnSpc>
                <a:spcPct val="90000"/>
              </a:lnSpc>
              <a:spcBef>
                <a:spcPts val="0"/>
              </a:spcBef>
              <a:spcAft>
                <a:spcPts val="0"/>
              </a:spcAft>
              <a:buClr>
                <a:schemeClr val="dk1"/>
              </a:buClr>
              <a:buSzPts val="8000"/>
              <a:buFont typeface="Poppins"/>
              <a:buNone/>
              <a:defRPr sz="8000"/>
            </a:lvl1pPr>
            <a:lvl2pPr lvl="1" algn="l" rtl="0">
              <a:lnSpc>
                <a:spcPct val="100000"/>
              </a:lnSpc>
              <a:spcBef>
                <a:spcPts val="0"/>
              </a:spcBef>
              <a:spcAft>
                <a:spcPts val="0"/>
              </a:spcAft>
              <a:buSzPts val="2800"/>
              <a:buNone/>
              <a:defRPr/>
            </a:lvl2pPr>
            <a:lvl3pPr lvl="2" algn="l" rtl="0">
              <a:lnSpc>
                <a:spcPct val="100000"/>
              </a:lnSpc>
              <a:spcBef>
                <a:spcPts val="0"/>
              </a:spcBef>
              <a:spcAft>
                <a:spcPts val="0"/>
              </a:spcAft>
              <a:buSzPts val="2800"/>
              <a:buNone/>
              <a:defRPr/>
            </a:lvl3pPr>
            <a:lvl4pPr lvl="3" algn="l" rtl="0">
              <a:lnSpc>
                <a:spcPct val="100000"/>
              </a:lnSpc>
              <a:spcBef>
                <a:spcPts val="0"/>
              </a:spcBef>
              <a:spcAft>
                <a:spcPts val="0"/>
              </a:spcAft>
              <a:buSzPts val="2800"/>
              <a:buNone/>
              <a:defRPr/>
            </a:lvl4pPr>
            <a:lvl5pPr lvl="4" algn="l" rtl="0">
              <a:lnSpc>
                <a:spcPct val="100000"/>
              </a:lnSpc>
              <a:spcBef>
                <a:spcPts val="0"/>
              </a:spcBef>
              <a:spcAft>
                <a:spcPts val="0"/>
              </a:spcAft>
              <a:buSzPts val="2800"/>
              <a:buNone/>
              <a:defRPr/>
            </a:lvl5pPr>
            <a:lvl6pPr lvl="5" algn="l" rtl="0">
              <a:lnSpc>
                <a:spcPct val="100000"/>
              </a:lnSpc>
              <a:spcBef>
                <a:spcPts val="0"/>
              </a:spcBef>
              <a:spcAft>
                <a:spcPts val="0"/>
              </a:spcAft>
              <a:buSzPts val="2800"/>
              <a:buNone/>
              <a:defRPr/>
            </a:lvl6pPr>
            <a:lvl7pPr lvl="6" algn="l" rtl="0">
              <a:lnSpc>
                <a:spcPct val="100000"/>
              </a:lnSpc>
              <a:spcBef>
                <a:spcPts val="0"/>
              </a:spcBef>
              <a:spcAft>
                <a:spcPts val="0"/>
              </a:spcAft>
              <a:buSzPts val="2800"/>
              <a:buNone/>
              <a:defRPr/>
            </a:lvl7pPr>
            <a:lvl8pPr lvl="7" algn="l" rtl="0">
              <a:lnSpc>
                <a:spcPct val="100000"/>
              </a:lnSpc>
              <a:spcBef>
                <a:spcPts val="0"/>
              </a:spcBef>
              <a:spcAft>
                <a:spcPts val="0"/>
              </a:spcAft>
              <a:buSzPts val="2800"/>
              <a:buNone/>
              <a:defRPr/>
            </a:lvl8pPr>
            <a:lvl9pPr lvl="8" algn="l" rtl="0">
              <a:lnSpc>
                <a:spcPct val="100000"/>
              </a:lnSpc>
              <a:spcBef>
                <a:spcPts val="0"/>
              </a:spcBef>
              <a:spcAft>
                <a:spcPts val="0"/>
              </a:spcAft>
              <a:buSzPts val="2800"/>
              <a:buNone/>
              <a:defRPr/>
            </a:lvl9pPr>
          </a:lstStyle>
          <a:p>
            <a:endParaRPr/>
          </a:p>
        </p:txBody>
      </p:sp>
      <p:sp>
        <p:nvSpPr>
          <p:cNvPr id="216" name="Google Shape;216;g20e1e3e447b_0_220"/>
          <p:cNvSpPr txBox="1">
            <a:spLocks noGrp="1"/>
          </p:cNvSpPr>
          <p:nvPr>
            <p:ph type="body" idx="1"/>
          </p:nvPr>
        </p:nvSpPr>
        <p:spPr>
          <a:xfrm>
            <a:off x="1676398" y="3962400"/>
            <a:ext cx="10515600" cy="7545600"/>
          </a:xfrm>
          <a:prstGeom prst="rect">
            <a:avLst/>
          </a:prstGeom>
          <a:noFill/>
          <a:ln>
            <a:noFill/>
          </a:ln>
        </p:spPr>
        <p:txBody>
          <a:bodyPr spcFirstLastPara="1" wrap="square" lIns="182850" tIns="91400" rIns="182850" bIns="91400" anchor="t" anchorCtr="0">
            <a:normAutofit/>
          </a:bodyPr>
          <a:lstStyle>
            <a:lvl1pPr marL="457200" lvl="0" indent="-431800" algn="l" rtl="0">
              <a:lnSpc>
                <a:spcPct val="90000"/>
              </a:lnSpc>
              <a:spcBef>
                <a:spcPts val="2000"/>
              </a:spcBef>
              <a:spcAft>
                <a:spcPts val="0"/>
              </a:spcAft>
              <a:buClr>
                <a:schemeClr val="dk1"/>
              </a:buClr>
              <a:buSzPts val="3200"/>
              <a:buChar char="•"/>
              <a:defRPr sz="3200"/>
            </a:lvl1pPr>
            <a:lvl2pPr marL="914400" lvl="1" indent="-457200" algn="l" rtl="0">
              <a:lnSpc>
                <a:spcPct val="90000"/>
              </a:lnSpc>
              <a:spcBef>
                <a:spcPts val="1000"/>
              </a:spcBef>
              <a:spcAft>
                <a:spcPts val="0"/>
              </a:spcAft>
              <a:buClr>
                <a:schemeClr val="dk1"/>
              </a:buClr>
              <a:buSzPts val="3600"/>
              <a:buChar char="•"/>
              <a:defRPr/>
            </a:lvl2pPr>
            <a:lvl3pPr marL="1371600" lvl="2" indent="-457200" algn="l" rtl="0">
              <a:lnSpc>
                <a:spcPct val="90000"/>
              </a:lnSpc>
              <a:spcBef>
                <a:spcPts val="1000"/>
              </a:spcBef>
              <a:spcAft>
                <a:spcPts val="0"/>
              </a:spcAft>
              <a:buClr>
                <a:schemeClr val="dk1"/>
              </a:buClr>
              <a:buSzPts val="3600"/>
              <a:buChar char="•"/>
              <a:defRPr/>
            </a:lvl3pPr>
            <a:lvl4pPr marL="1828800" lvl="3" indent="-457200" algn="l" rtl="0">
              <a:lnSpc>
                <a:spcPct val="90000"/>
              </a:lnSpc>
              <a:spcBef>
                <a:spcPts val="1000"/>
              </a:spcBef>
              <a:spcAft>
                <a:spcPts val="0"/>
              </a:spcAft>
              <a:buClr>
                <a:schemeClr val="dk1"/>
              </a:buClr>
              <a:buSzPts val="3600"/>
              <a:buChar char="•"/>
              <a:defRPr/>
            </a:lvl4pPr>
            <a:lvl5pPr marL="2286000" lvl="4" indent="-457200" algn="l" rtl="0">
              <a:lnSpc>
                <a:spcPct val="90000"/>
              </a:lnSpc>
              <a:spcBef>
                <a:spcPts val="1000"/>
              </a:spcBef>
              <a:spcAft>
                <a:spcPts val="0"/>
              </a:spcAft>
              <a:buClr>
                <a:schemeClr val="dk1"/>
              </a:buClr>
              <a:buSzPts val="3600"/>
              <a:buChar char="•"/>
              <a:defRPr/>
            </a:lvl5pPr>
            <a:lvl6pPr marL="2743200" lvl="5" indent="-457200" algn="l" rtl="0">
              <a:lnSpc>
                <a:spcPct val="90000"/>
              </a:lnSpc>
              <a:spcBef>
                <a:spcPts val="1000"/>
              </a:spcBef>
              <a:spcAft>
                <a:spcPts val="0"/>
              </a:spcAft>
              <a:buClr>
                <a:schemeClr val="dk1"/>
              </a:buClr>
              <a:buSzPts val="3600"/>
              <a:buChar char="•"/>
              <a:defRPr/>
            </a:lvl6pPr>
            <a:lvl7pPr marL="3200400" lvl="6" indent="-457200" algn="l" rtl="0">
              <a:lnSpc>
                <a:spcPct val="90000"/>
              </a:lnSpc>
              <a:spcBef>
                <a:spcPts val="1000"/>
              </a:spcBef>
              <a:spcAft>
                <a:spcPts val="0"/>
              </a:spcAft>
              <a:buClr>
                <a:schemeClr val="dk1"/>
              </a:buClr>
              <a:buSzPts val="3600"/>
              <a:buChar char="•"/>
              <a:defRPr/>
            </a:lvl7pPr>
            <a:lvl8pPr marL="3657600" lvl="7" indent="-457200" algn="l" rtl="0">
              <a:lnSpc>
                <a:spcPct val="90000"/>
              </a:lnSpc>
              <a:spcBef>
                <a:spcPts val="1000"/>
              </a:spcBef>
              <a:spcAft>
                <a:spcPts val="0"/>
              </a:spcAft>
              <a:buClr>
                <a:schemeClr val="dk1"/>
              </a:buClr>
              <a:buSzPts val="3600"/>
              <a:buChar char="•"/>
              <a:defRPr/>
            </a:lvl8pPr>
            <a:lvl9pPr marL="4114800" lvl="8" indent="-457200" algn="l" rtl="0">
              <a:lnSpc>
                <a:spcPct val="90000"/>
              </a:lnSpc>
              <a:spcBef>
                <a:spcPts val="1000"/>
              </a:spcBef>
              <a:spcAft>
                <a:spcPts val="0"/>
              </a:spcAft>
              <a:buClr>
                <a:schemeClr val="dk1"/>
              </a:buClr>
              <a:buSzPts val="3600"/>
              <a:buChar char="•"/>
              <a:defRPr/>
            </a:lvl9pPr>
          </a:lstStyle>
          <a:p>
            <a:endParaRPr/>
          </a:p>
        </p:txBody>
      </p:sp>
      <p:sp>
        <p:nvSpPr>
          <p:cNvPr id="217" name="Google Shape;217;g20e1e3e447b_0_220"/>
          <p:cNvSpPr txBox="1">
            <a:spLocks noGrp="1"/>
          </p:cNvSpPr>
          <p:nvPr>
            <p:ph type="ftr" idx="11"/>
          </p:nvPr>
        </p:nvSpPr>
        <p:spPr>
          <a:xfrm>
            <a:off x="1676398" y="12328520"/>
            <a:ext cx="14043600" cy="657000"/>
          </a:xfrm>
          <a:prstGeom prst="rect">
            <a:avLst/>
          </a:prstGeom>
          <a:noFill/>
          <a:ln>
            <a:noFill/>
          </a:ln>
        </p:spPr>
        <p:txBody>
          <a:bodyPr spcFirstLastPara="1" wrap="square" lIns="182850" tIns="91400" rIns="182850" bIns="91400" anchor="ctr" anchorCtr="0">
            <a:noAutofit/>
          </a:bodyPr>
          <a:lstStyle>
            <a:lvl1pPr lvl="0" algn="l" rtl="0">
              <a:lnSpc>
                <a:spcPct val="100000"/>
              </a:lnSpc>
              <a:spcBef>
                <a:spcPts val="0"/>
              </a:spcBef>
              <a:spcAft>
                <a:spcPts val="0"/>
              </a:spcAft>
              <a:buClr>
                <a:srgbClr val="888888"/>
              </a:buClr>
              <a:buSzPts val="2800"/>
              <a:buFont typeface="Poppins Medium"/>
              <a:buNone/>
              <a:defRPr sz="2800"/>
            </a:lvl1pPr>
            <a:lvl2pPr lvl="1" algn="l" rtl="0">
              <a:lnSpc>
                <a:spcPct val="100000"/>
              </a:lnSpc>
              <a:spcBef>
                <a:spcPts val="0"/>
              </a:spcBef>
              <a:spcAft>
                <a:spcPts val="0"/>
              </a:spcAft>
              <a:buClr>
                <a:schemeClr val="dk1"/>
              </a:buClr>
              <a:buSzPts val="2800"/>
              <a:buFont typeface="Poppins Medium"/>
              <a:buNone/>
              <a:defRPr sz="2800"/>
            </a:lvl2pPr>
            <a:lvl3pPr lvl="2" algn="l" rtl="0">
              <a:lnSpc>
                <a:spcPct val="100000"/>
              </a:lnSpc>
              <a:spcBef>
                <a:spcPts val="0"/>
              </a:spcBef>
              <a:spcAft>
                <a:spcPts val="0"/>
              </a:spcAft>
              <a:buClr>
                <a:schemeClr val="dk1"/>
              </a:buClr>
              <a:buSzPts val="2800"/>
              <a:buFont typeface="Poppins Medium"/>
              <a:buNone/>
              <a:defRPr sz="2800"/>
            </a:lvl3pPr>
            <a:lvl4pPr lvl="3" algn="l" rtl="0">
              <a:lnSpc>
                <a:spcPct val="100000"/>
              </a:lnSpc>
              <a:spcBef>
                <a:spcPts val="0"/>
              </a:spcBef>
              <a:spcAft>
                <a:spcPts val="0"/>
              </a:spcAft>
              <a:buClr>
                <a:schemeClr val="dk1"/>
              </a:buClr>
              <a:buSzPts val="2800"/>
              <a:buFont typeface="Poppins Medium"/>
              <a:buNone/>
              <a:defRPr sz="2800"/>
            </a:lvl4pPr>
            <a:lvl5pPr lvl="4" algn="l" rtl="0">
              <a:lnSpc>
                <a:spcPct val="100000"/>
              </a:lnSpc>
              <a:spcBef>
                <a:spcPts val="0"/>
              </a:spcBef>
              <a:spcAft>
                <a:spcPts val="0"/>
              </a:spcAft>
              <a:buClr>
                <a:schemeClr val="dk1"/>
              </a:buClr>
              <a:buSzPts val="2800"/>
              <a:buFont typeface="Poppins Medium"/>
              <a:buNone/>
              <a:defRPr sz="2800"/>
            </a:lvl5pPr>
            <a:lvl6pPr lvl="5" algn="l" rtl="0">
              <a:lnSpc>
                <a:spcPct val="100000"/>
              </a:lnSpc>
              <a:spcBef>
                <a:spcPts val="0"/>
              </a:spcBef>
              <a:spcAft>
                <a:spcPts val="0"/>
              </a:spcAft>
              <a:buClr>
                <a:schemeClr val="dk1"/>
              </a:buClr>
              <a:buSzPts val="2800"/>
              <a:buFont typeface="Poppins Medium"/>
              <a:buNone/>
              <a:defRPr sz="2800"/>
            </a:lvl6pPr>
            <a:lvl7pPr lvl="6" algn="l" rtl="0">
              <a:lnSpc>
                <a:spcPct val="100000"/>
              </a:lnSpc>
              <a:spcBef>
                <a:spcPts val="0"/>
              </a:spcBef>
              <a:spcAft>
                <a:spcPts val="0"/>
              </a:spcAft>
              <a:buClr>
                <a:schemeClr val="dk1"/>
              </a:buClr>
              <a:buSzPts val="2800"/>
              <a:buFont typeface="Poppins Medium"/>
              <a:buNone/>
              <a:defRPr sz="2800"/>
            </a:lvl7pPr>
            <a:lvl8pPr lvl="7" algn="l" rtl="0">
              <a:lnSpc>
                <a:spcPct val="100000"/>
              </a:lnSpc>
              <a:spcBef>
                <a:spcPts val="0"/>
              </a:spcBef>
              <a:spcAft>
                <a:spcPts val="0"/>
              </a:spcAft>
              <a:buClr>
                <a:schemeClr val="dk1"/>
              </a:buClr>
              <a:buSzPts val="2800"/>
              <a:buFont typeface="Poppins Medium"/>
              <a:buNone/>
              <a:defRPr sz="2800"/>
            </a:lvl8pPr>
            <a:lvl9pPr lvl="8" algn="l" rtl="0">
              <a:lnSpc>
                <a:spcPct val="100000"/>
              </a:lnSpc>
              <a:spcBef>
                <a:spcPts val="0"/>
              </a:spcBef>
              <a:spcAft>
                <a:spcPts val="0"/>
              </a:spcAft>
              <a:buClr>
                <a:schemeClr val="dk1"/>
              </a:buClr>
              <a:buSzPts val="2800"/>
              <a:buFont typeface="Poppins Medium"/>
              <a:buNone/>
              <a:defRPr sz="2800"/>
            </a:lvl9pPr>
          </a:lstStyle>
          <a:p>
            <a:endParaRPr/>
          </a:p>
        </p:txBody>
      </p:sp>
      <p:sp>
        <p:nvSpPr>
          <p:cNvPr id="218" name="Google Shape;218;g20e1e3e447b_0_220"/>
          <p:cNvSpPr txBox="1">
            <a:spLocks noGrp="1"/>
          </p:cNvSpPr>
          <p:nvPr>
            <p:ph type="sldNum" idx="12"/>
          </p:nvPr>
        </p:nvSpPr>
        <p:spPr>
          <a:xfrm>
            <a:off x="22818090" y="12666269"/>
            <a:ext cx="1463100" cy="595200"/>
          </a:xfrm>
          <a:prstGeom prst="rect">
            <a:avLst/>
          </a:prstGeom>
        </p:spPr>
        <p:txBody>
          <a:bodyPr spcFirstLastPara="1" wrap="square" lIns="50800" tIns="50800" rIns="50800" bIns="50800" anchor="t" anchorCtr="0">
            <a:spAutoFit/>
          </a:bodyPr>
          <a:lstStyle>
            <a:lvl1pPr lvl="0" algn="r">
              <a:buNone/>
              <a:defRPr sz="3200">
                <a:solidFill>
                  <a:srgbClr val="37001E"/>
                </a:solidFill>
                <a:latin typeface="DM Sans"/>
                <a:ea typeface="DM Sans"/>
                <a:cs typeface="DM Sans"/>
                <a:sym typeface="DM Sans"/>
              </a:defRPr>
            </a:lvl1pPr>
            <a:lvl2pPr lvl="1" algn="r">
              <a:buNone/>
              <a:defRPr sz="3200">
                <a:solidFill>
                  <a:srgbClr val="37001E"/>
                </a:solidFill>
                <a:latin typeface="DM Sans"/>
                <a:ea typeface="DM Sans"/>
                <a:cs typeface="DM Sans"/>
                <a:sym typeface="DM Sans"/>
              </a:defRPr>
            </a:lvl2pPr>
            <a:lvl3pPr lvl="2" algn="r">
              <a:buNone/>
              <a:defRPr sz="3200">
                <a:solidFill>
                  <a:srgbClr val="37001E"/>
                </a:solidFill>
                <a:latin typeface="DM Sans"/>
                <a:ea typeface="DM Sans"/>
                <a:cs typeface="DM Sans"/>
                <a:sym typeface="DM Sans"/>
              </a:defRPr>
            </a:lvl3pPr>
            <a:lvl4pPr lvl="3" algn="r">
              <a:buNone/>
              <a:defRPr sz="3200">
                <a:solidFill>
                  <a:srgbClr val="37001E"/>
                </a:solidFill>
                <a:latin typeface="DM Sans"/>
                <a:ea typeface="DM Sans"/>
                <a:cs typeface="DM Sans"/>
                <a:sym typeface="DM Sans"/>
              </a:defRPr>
            </a:lvl4pPr>
            <a:lvl5pPr lvl="4" algn="r">
              <a:buNone/>
              <a:defRPr sz="3200">
                <a:solidFill>
                  <a:srgbClr val="37001E"/>
                </a:solidFill>
                <a:latin typeface="DM Sans"/>
                <a:ea typeface="DM Sans"/>
                <a:cs typeface="DM Sans"/>
                <a:sym typeface="DM Sans"/>
              </a:defRPr>
            </a:lvl5pPr>
            <a:lvl6pPr lvl="5" algn="r">
              <a:buNone/>
              <a:defRPr sz="3200">
                <a:solidFill>
                  <a:srgbClr val="37001E"/>
                </a:solidFill>
                <a:latin typeface="DM Sans"/>
                <a:ea typeface="DM Sans"/>
                <a:cs typeface="DM Sans"/>
                <a:sym typeface="DM Sans"/>
              </a:defRPr>
            </a:lvl6pPr>
            <a:lvl7pPr lvl="6" algn="r">
              <a:buNone/>
              <a:defRPr sz="3200">
                <a:solidFill>
                  <a:srgbClr val="37001E"/>
                </a:solidFill>
                <a:latin typeface="DM Sans"/>
                <a:ea typeface="DM Sans"/>
                <a:cs typeface="DM Sans"/>
                <a:sym typeface="DM Sans"/>
              </a:defRPr>
            </a:lvl7pPr>
            <a:lvl8pPr lvl="7" algn="r">
              <a:buNone/>
              <a:defRPr sz="3200">
                <a:solidFill>
                  <a:srgbClr val="37001E"/>
                </a:solidFill>
                <a:latin typeface="DM Sans"/>
                <a:ea typeface="DM Sans"/>
                <a:cs typeface="DM Sans"/>
                <a:sym typeface="DM Sans"/>
              </a:defRPr>
            </a:lvl8pPr>
            <a:lvl9pPr lvl="8" algn="r">
              <a:buNone/>
              <a:defRPr sz="3200">
                <a:solidFill>
                  <a:srgbClr val="37001E"/>
                </a:solidFill>
                <a:latin typeface="DM Sans"/>
                <a:ea typeface="DM Sans"/>
                <a:cs typeface="DM Sans"/>
                <a:sym typeface="DM Sans"/>
              </a:defRPr>
            </a:lvl9pPr>
          </a:lstStyle>
          <a:p>
            <a:pPr marL="0" lvl="0" indent="0" algn="r" rtl="0">
              <a:spcBef>
                <a:spcPts val="0"/>
              </a:spcBef>
              <a:spcAft>
                <a:spcPts val="0"/>
              </a:spcAft>
              <a:buNone/>
            </a:pPr>
            <a:fld id="{00000000-1234-1234-1234-123412341234}" type="slidenum">
              <a:rPr lang="nl-NL"/>
              <a:t>‹nr.›</a:t>
            </a:fld>
            <a:endParaRPr/>
          </a:p>
        </p:txBody>
      </p:sp>
    </p:spTree>
    <p:extLst>
      <p:ext uri="{BB962C8B-B14F-4D97-AF65-F5344CB8AC3E}">
        <p14:creationId xmlns:p14="http://schemas.microsoft.com/office/powerpoint/2010/main" val="1373667737"/>
      </p:ext>
    </p:extLst>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matchingName="Onderwerp + 1 tekstvak + beeld">
  <p:cSld name="Onderwerp + 1 tekstvak + beeld">
    <p:spTree>
      <p:nvGrpSpPr>
        <p:cNvPr id="1" name="Shape 219"/>
        <p:cNvGrpSpPr/>
        <p:nvPr/>
      </p:nvGrpSpPr>
      <p:grpSpPr>
        <a:xfrm>
          <a:off x="0" y="0"/>
          <a:ext cx="0" cy="0"/>
          <a:chOff x="0" y="0"/>
          <a:chExt cx="0" cy="0"/>
        </a:xfrm>
      </p:grpSpPr>
      <p:sp>
        <p:nvSpPr>
          <p:cNvPr id="220" name="Google Shape;220;g208e684c963_0_287"/>
          <p:cNvSpPr txBox="1">
            <a:spLocks noGrp="1"/>
          </p:cNvSpPr>
          <p:nvPr>
            <p:ph type="title"/>
          </p:nvPr>
        </p:nvSpPr>
        <p:spPr>
          <a:xfrm>
            <a:off x="1676400" y="730250"/>
            <a:ext cx="10515600" cy="2651400"/>
          </a:xfrm>
          <a:prstGeom prst="rect">
            <a:avLst/>
          </a:prstGeom>
          <a:noFill/>
          <a:ln>
            <a:noFill/>
          </a:ln>
        </p:spPr>
        <p:txBody>
          <a:bodyPr spcFirstLastPara="1" wrap="square" lIns="182850" tIns="91400" rIns="182850" bIns="91400" anchor="b" anchorCtr="0">
            <a:noAutofit/>
          </a:bodyPr>
          <a:lstStyle>
            <a:lvl1pPr lvl="0" algn="l" rtl="0">
              <a:lnSpc>
                <a:spcPct val="90000"/>
              </a:lnSpc>
              <a:spcBef>
                <a:spcPts val="0"/>
              </a:spcBef>
              <a:spcAft>
                <a:spcPts val="0"/>
              </a:spcAft>
              <a:buClr>
                <a:schemeClr val="dk1"/>
              </a:buClr>
              <a:buSzPts val="6000"/>
              <a:buFont typeface="Poppins"/>
              <a:buNone/>
              <a:defRPr sz="6000"/>
            </a:lvl1pPr>
            <a:lvl2pPr lvl="1" algn="l" rtl="0">
              <a:lnSpc>
                <a:spcPct val="100000"/>
              </a:lnSpc>
              <a:spcBef>
                <a:spcPts val="0"/>
              </a:spcBef>
              <a:spcAft>
                <a:spcPts val="0"/>
              </a:spcAft>
              <a:buSzPts val="2800"/>
              <a:buNone/>
              <a:defRPr/>
            </a:lvl2pPr>
            <a:lvl3pPr lvl="2" algn="l" rtl="0">
              <a:lnSpc>
                <a:spcPct val="100000"/>
              </a:lnSpc>
              <a:spcBef>
                <a:spcPts val="0"/>
              </a:spcBef>
              <a:spcAft>
                <a:spcPts val="0"/>
              </a:spcAft>
              <a:buSzPts val="2800"/>
              <a:buNone/>
              <a:defRPr/>
            </a:lvl3pPr>
            <a:lvl4pPr lvl="3" algn="l" rtl="0">
              <a:lnSpc>
                <a:spcPct val="100000"/>
              </a:lnSpc>
              <a:spcBef>
                <a:spcPts val="0"/>
              </a:spcBef>
              <a:spcAft>
                <a:spcPts val="0"/>
              </a:spcAft>
              <a:buSzPts val="2800"/>
              <a:buNone/>
              <a:defRPr/>
            </a:lvl4pPr>
            <a:lvl5pPr lvl="4" algn="l" rtl="0">
              <a:lnSpc>
                <a:spcPct val="100000"/>
              </a:lnSpc>
              <a:spcBef>
                <a:spcPts val="0"/>
              </a:spcBef>
              <a:spcAft>
                <a:spcPts val="0"/>
              </a:spcAft>
              <a:buSzPts val="2800"/>
              <a:buNone/>
              <a:defRPr/>
            </a:lvl5pPr>
            <a:lvl6pPr lvl="5" algn="l" rtl="0">
              <a:lnSpc>
                <a:spcPct val="100000"/>
              </a:lnSpc>
              <a:spcBef>
                <a:spcPts val="0"/>
              </a:spcBef>
              <a:spcAft>
                <a:spcPts val="0"/>
              </a:spcAft>
              <a:buSzPts val="2800"/>
              <a:buNone/>
              <a:defRPr/>
            </a:lvl6pPr>
            <a:lvl7pPr lvl="6" algn="l" rtl="0">
              <a:lnSpc>
                <a:spcPct val="100000"/>
              </a:lnSpc>
              <a:spcBef>
                <a:spcPts val="0"/>
              </a:spcBef>
              <a:spcAft>
                <a:spcPts val="0"/>
              </a:spcAft>
              <a:buSzPts val="2800"/>
              <a:buNone/>
              <a:defRPr/>
            </a:lvl7pPr>
            <a:lvl8pPr lvl="7" algn="l" rtl="0">
              <a:lnSpc>
                <a:spcPct val="100000"/>
              </a:lnSpc>
              <a:spcBef>
                <a:spcPts val="0"/>
              </a:spcBef>
              <a:spcAft>
                <a:spcPts val="0"/>
              </a:spcAft>
              <a:buSzPts val="2800"/>
              <a:buNone/>
              <a:defRPr/>
            </a:lvl8pPr>
            <a:lvl9pPr lvl="8" algn="l" rtl="0">
              <a:lnSpc>
                <a:spcPct val="100000"/>
              </a:lnSpc>
              <a:spcBef>
                <a:spcPts val="0"/>
              </a:spcBef>
              <a:spcAft>
                <a:spcPts val="0"/>
              </a:spcAft>
              <a:buSzPts val="2800"/>
              <a:buNone/>
              <a:defRPr/>
            </a:lvl9pPr>
          </a:lstStyle>
          <a:p>
            <a:endParaRPr/>
          </a:p>
        </p:txBody>
      </p:sp>
      <p:sp>
        <p:nvSpPr>
          <p:cNvPr id="221" name="Google Shape;221;g208e684c963_0_287"/>
          <p:cNvSpPr txBox="1">
            <a:spLocks noGrp="1"/>
          </p:cNvSpPr>
          <p:nvPr>
            <p:ph type="ftr" idx="11"/>
          </p:nvPr>
        </p:nvSpPr>
        <p:spPr>
          <a:xfrm>
            <a:off x="1676398" y="12328520"/>
            <a:ext cx="10515600" cy="657000"/>
          </a:xfrm>
          <a:prstGeom prst="rect">
            <a:avLst/>
          </a:prstGeom>
          <a:noFill/>
          <a:ln>
            <a:noFill/>
          </a:ln>
        </p:spPr>
        <p:txBody>
          <a:bodyPr spcFirstLastPara="1" wrap="square" lIns="182850" tIns="91400" rIns="182850" bIns="91400" anchor="ctr" anchorCtr="0">
            <a:noAutofit/>
          </a:bodyPr>
          <a:lstStyle>
            <a:lvl1pPr lvl="0" algn="l" rtl="0">
              <a:lnSpc>
                <a:spcPct val="100000"/>
              </a:lnSpc>
              <a:spcBef>
                <a:spcPts val="0"/>
              </a:spcBef>
              <a:spcAft>
                <a:spcPts val="0"/>
              </a:spcAft>
              <a:buClr>
                <a:srgbClr val="888888"/>
              </a:buClr>
              <a:buSzPts val="2800"/>
              <a:buFont typeface="Poppins Medium"/>
              <a:buNone/>
              <a:defRPr sz="2800"/>
            </a:lvl1pPr>
            <a:lvl2pPr lvl="1" algn="l" rtl="0">
              <a:lnSpc>
                <a:spcPct val="100000"/>
              </a:lnSpc>
              <a:spcBef>
                <a:spcPts val="0"/>
              </a:spcBef>
              <a:spcAft>
                <a:spcPts val="0"/>
              </a:spcAft>
              <a:buClr>
                <a:schemeClr val="dk1"/>
              </a:buClr>
              <a:buSzPts val="2800"/>
              <a:buFont typeface="Poppins Medium"/>
              <a:buNone/>
              <a:defRPr sz="2800"/>
            </a:lvl2pPr>
            <a:lvl3pPr lvl="2" algn="l" rtl="0">
              <a:lnSpc>
                <a:spcPct val="100000"/>
              </a:lnSpc>
              <a:spcBef>
                <a:spcPts val="0"/>
              </a:spcBef>
              <a:spcAft>
                <a:spcPts val="0"/>
              </a:spcAft>
              <a:buClr>
                <a:schemeClr val="dk1"/>
              </a:buClr>
              <a:buSzPts val="2800"/>
              <a:buFont typeface="Poppins Medium"/>
              <a:buNone/>
              <a:defRPr sz="2800"/>
            </a:lvl3pPr>
            <a:lvl4pPr lvl="3" algn="l" rtl="0">
              <a:lnSpc>
                <a:spcPct val="100000"/>
              </a:lnSpc>
              <a:spcBef>
                <a:spcPts val="0"/>
              </a:spcBef>
              <a:spcAft>
                <a:spcPts val="0"/>
              </a:spcAft>
              <a:buClr>
                <a:schemeClr val="dk1"/>
              </a:buClr>
              <a:buSzPts val="2800"/>
              <a:buFont typeface="Poppins Medium"/>
              <a:buNone/>
              <a:defRPr sz="2800"/>
            </a:lvl4pPr>
            <a:lvl5pPr lvl="4" algn="l" rtl="0">
              <a:lnSpc>
                <a:spcPct val="100000"/>
              </a:lnSpc>
              <a:spcBef>
                <a:spcPts val="0"/>
              </a:spcBef>
              <a:spcAft>
                <a:spcPts val="0"/>
              </a:spcAft>
              <a:buClr>
                <a:schemeClr val="dk1"/>
              </a:buClr>
              <a:buSzPts val="2800"/>
              <a:buFont typeface="Poppins Medium"/>
              <a:buNone/>
              <a:defRPr sz="2800"/>
            </a:lvl5pPr>
            <a:lvl6pPr lvl="5" algn="l" rtl="0">
              <a:lnSpc>
                <a:spcPct val="100000"/>
              </a:lnSpc>
              <a:spcBef>
                <a:spcPts val="0"/>
              </a:spcBef>
              <a:spcAft>
                <a:spcPts val="0"/>
              </a:spcAft>
              <a:buClr>
                <a:schemeClr val="dk1"/>
              </a:buClr>
              <a:buSzPts val="2800"/>
              <a:buFont typeface="Poppins Medium"/>
              <a:buNone/>
              <a:defRPr sz="2800"/>
            </a:lvl6pPr>
            <a:lvl7pPr lvl="6" algn="l" rtl="0">
              <a:lnSpc>
                <a:spcPct val="100000"/>
              </a:lnSpc>
              <a:spcBef>
                <a:spcPts val="0"/>
              </a:spcBef>
              <a:spcAft>
                <a:spcPts val="0"/>
              </a:spcAft>
              <a:buClr>
                <a:schemeClr val="dk1"/>
              </a:buClr>
              <a:buSzPts val="2800"/>
              <a:buFont typeface="Poppins Medium"/>
              <a:buNone/>
              <a:defRPr sz="2800"/>
            </a:lvl7pPr>
            <a:lvl8pPr lvl="7" algn="l" rtl="0">
              <a:lnSpc>
                <a:spcPct val="100000"/>
              </a:lnSpc>
              <a:spcBef>
                <a:spcPts val="0"/>
              </a:spcBef>
              <a:spcAft>
                <a:spcPts val="0"/>
              </a:spcAft>
              <a:buClr>
                <a:schemeClr val="dk1"/>
              </a:buClr>
              <a:buSzPts val="2800"/>
              <a:buFont typeface="Poppins Medium"/>
              <a:buNone/>
              <a:defRPr sz="2800"/>
            </a:lvl8pPr>
            <a:lvl9pPr lvl="8" algn="l" rtl="0">
              <a:lnSpc>
                <a:spcPct val="100000"/>
              </a:lnSpc>
              <a:spcBef>
                <a:spcPts val="0"/>
              </a:spcBef>
              <a:spcAft>
                <a:spcPts val="0"/>
              </a:spcAft>
              <a:buClr>
                <a:schemeClr val="dk1"/>
              </a:buClr>
              <a:buSzPts val="2800"/>
              <a:buFont typeface="Poppins Medium"/>
              <a:buNone/>
              <a:defRPr sz="2800"/>
            </a:lvl9pPr>
          </a:lstStyle>
          <a:p>
            <a:endParaRPr/>
          </a:p>
        </p:txBody>
      </p:sp>
      <p:sp>
        <p:nvSpPr>
          <p:cNvPr id="222" name="Google Shape;222;g208e684c963_0_287"/>
          <p:cNvSpPr txBox="1">
            <a:spLocks noGrp="1"/>
          </p:cNvSpPr>
          <p:nvPr>
            <p:ph type="body" idx="1"/>
          </p:nvPr>
        </p:nvSpPr>
        <p:spPr>
          <a:xfrm>
            <a:off x="1676398" y="3962400"/>
            <a:ext cx="10515600" cy="7545600"/>
          </a:xfrm>
          <a:prstGeom prst="rect">
            <a:avLst/>
          </a:prstGeom>
          <a:noFill/>
          <a:ln>
            <a:noFill/>
          </a:ln>
        </p:spPr>
        <p:txBody>
          <a:bodyPr spcFirstLastPara="1" wrap="square" lIns="182850" tIns="91400" rIns="182850" bIns="91400" anchor="t" anchorCtr="0">
            <a:normAutofit/>
          </a:bodyPr>
          <a:lstStyle>
            <a:lvl1pPr marL="457200" lvl="0" indent="-228600" algn="l" rtl="0">
              <a:lnSpc>
                <a:spcPct val="90000"/>
              </a:lnSpc>
              <a:spcBef>
                <a:spcPts val="2000"/>
              </a:spcBef>
              <a:spcAft>
                <a:spcPts val="0"/>
              </a:spcAft>
              <a:buClr>
                <a:schemeClr val="dk1"/>
              </a:buClr>
              <a:buSzPts val="3200"/>
              <a:buNone/>
              <a:defRPr sz="3200"/>
            </a:lvl1pPr>
            <a:lvl2pPr marL="914400" lvl="1" indent="-457200" algn="l" rtl="0">
              <a:lnSpc>
                <a:spcPct val="90000"/>
              </a:lnSpc>
              <a:spcBef>
                <a:spcPts val="1000"/>
              </a:spcBef>
              <a:spcAft>
                <a:spcPts val="0"/>
              </a:spcAft>
              <a:buClr>
                <a:schemeClr val="dk1"/>
              </a:buClr>
              <a:buSzPts val="3600"/>
              <a:buChar char="•"/>
              <a:defRPr/>
            </a:lvl2pPr>
            <a:lvl3pPr marL="1371600" lvl="2" indent="-457200" algn="l" rtl="0">
              <a:lnSpc>
                <a:spcPct val="90000"/>
              </a:lnSpc>
              <a:spcBef>
                <a:spcPts val="1000"/>
              </a:spcBef>
              <a:spcAft>
                <a:spcPts val="0"/>
              </a:spcAft>
              <a:buClr>
                <a:schemeClr val="dk1"/>
              </a:buClr>
              <a:buSzPts val="3600"/>
              <a:buChar char="•"/>
              <a:defRPr/>
            </a:lvl3pPr>
            <a:lvl4pPr marL="1828800" lvl="3" indent="-457200" algn="l" rtl="0">
              <a:lnSpc>
                <a:spcPct val="90000"/>
              </a:lnSpc>
              <a:spcBef>
                <a:spcPts val="1000"/>
              </a:spcBef>
              <a:spcAft>
                <a:spcPts val="0"/>
              </a:spcAft>
              <a:buClr>
                <a:schemeClr val="dk1"/>
              </a:buClr>
              <a:buSzPts val="3600"/>
              <a:buChar char="•"/>
              <a:defRPr/>
            </a:lvl4pPr>
            <a:lvl5pPr marL="2286000" lvl="4" indent="-457200" algn="l" rtl="0">
              <a:lnSpc>
                <a:spcPct val="90000"/>
              </a:lnSpc>
              <a:spcBef>
                <a:spcPts val="1000"/>
              </a:spcBef>
              <a:spcAft>
                <a:spcPts val="0"/>
              </a:spcAft>
              <a:buClr>
                <a:schemeClr val="dk1"/>
              </a:buClr>
              <a:buSzPts val="3600"/>
              <a:buChar char="•"/>
              <a:defRPr/>
            </a:lvl5pPr>
            <a:lvl6pPr marL="2743200" lvl="5" indent="-457200" algn="l" rtl="0">
              <a:lnSpc>
                <a:spcPct val="90000"/>
              </a:lnSpc>
              <a:spcBef>
                <a:spcPts val="1000"/>
              </a:spcBef>
              <a:spcAft>
                <a:spcPts val="0"/>
              </a:spcAft>
              <a:buClr>
                <a:schemeClr val="dk1"/>
              </a:buClr>
              <a:buSzPts val="3600"/>
              <a:buChar char="•"/>
              <a:defRPr/>
            </a:lvl6pPr>
            <a:lvl7pPr marL="3200400" lvl="6" indent="-457200" algn="l" rtl="0">
              <a:lnSpc>
                <a:spcPct val="90000"/>
              </a:lnSpc>
              <a:spcBef>
                <a:spcPts val="1000"/>
              </a:spcBef>
              <a:spcAft>
                <a:spcPts val="0"/>
              </a:spcAft>
              <a:buClr>
                <a:schemeClr val="dk1"/>
              </a:buClr>
              <a:buSzPts val="3600"/>
              <a:buChar char="•"/>
              <a:defRPr/>
            </a:lvl7pPr>
            <a:lvl8pPr marL="3657600" lvl="7" indent="-457200" algn="l" rtl="0">
              <a:lnSpc>
                <a:spcPct val="90000"/>
              </a:lnSpc>
              <a:spcBef>
                <a:spcPts val="1000"/>
              </a:spcBef>
              <a:spcAft>
                <a:spcPts val="0"/>
              </a:spcAft>
              <a:buClr>
                <a:schemeClr val="dk1"/>
              </a:buClr>
              <a:buSzPts val="3600"/>
              <a:buChar char="•"/>
              <a:defRPr/>
            </a:lvl8pPr>
            <a:lvl9pPr marL="4114800" lvl="8" indent="-457200" algn="l" rtl="0">
              <a:lnSpc>
                <a:spcPct val="90000"/>
              </a:lnSpc>
              <a:spcBef>
                <a:spcPts val="1000"/>
              </a:spcBef>
              <a:spcAft>
                <a:spcPts val="0"/>
              </a:spcAft>
              <a:buClr>
                <a:schemeClr val="dk1"/>
              </a:buClr>
              <a:buSzPts val="3600"/>
              <a:buChar char="•"/>
              <a:defRPr/>
            </a:lvl9pPr>
          </a:lstStyle>
          <a:p>
            <a:endParaRPr/>
          </a:p>
        </p:txBody>
      </p:sp>
      <p:sp>
        <p:nvSpPr>
          <p:cNvPr id="223" name="Google Shape;223;g208e684c963_0_287"/>
          <p:cNvSpPr/>
          <p:nvPr/>
        </p:nvSpPr>
        <p:spPr>
          <a:xfrm rot="2700000">
            <a:off x="17776468" y="-1076141"/>
            <a:ext cx="10167064" cy="5299907"/>
          </a:xfrm>
          <a:prstGeom prst="triangle">
            <a:avLst>
              <a:gd name="adj" fmla="val 46021"/>
            </a:avLst>
          </a:prstGeom>
          <a:solidFill>
            <a:srgbClr val="D9732E"/>
          </a:solidFill>
          <a:ln>
            <a:noFill/>
          </a:ln>
        </p:spPr>
        <p:txBody>
          <a:bodyPr spcFirstLastPara="1" wrap="square" lIns="182850" tIns="91400" rIns="182850" bIns="91400" anchor="ctr" anchorCtr="0">
            <a:noAutofit/>
          </a:bodyPr>
          <a:lstStyle/>
          <a:p>
            <a:pPr marL="0" marR="0" lvl="0" indent="0" algn="ctr" rtl="0">
              <a:lnSpc>
                <a:spcPct val="100000"/>
              </a:lnSpc>
              <a:spcBef>
                <a:spcPts val="0"/>
              </a:spcBef>
              <a:spcAft>
                <a:spcPts val="0"/>
              </a:spcAft>
              <a:buClr>
                <a:schemeClr val="dk1"/>
              </a:buClr>
              <a:buSzPts val="3600"/>
              <a:buFont typeface="Arial"/>
              <a:buNone/>
            </a:pPr>
            <a:endParaRPr sz="3600" b="0" i="0" u="none" strike="noStrike" cap="none">
              <a:solidFill>
                <a:schemeClr val="lt1"/>
              </a:solidFill>
              <a:latin typeface="Poppins Medium"/>
              <a:ea typeface="Poppins Medium"/>
              <a:cs typeface="Poppins Medium"/>
              <a:sym typeface="Poppins Medium"/>
            </a:endParaRPr>
          </a:p>
        </p:txBody>
      </p:sp>
      <p:sp>
        <p:nvSpPr>
          <p:cNvPr id="224" name="Google Shape;224;g208e684c963_0_287"/>
          <p:cNvSpPr txBox="1">
            <a:spLocks noGrp="1"/>
          </p:cNvSpPr>
          <p:nvPr>
            <p:ph type="sldNum" idx="12"/>
          </p:nvPr>
        </p:nvSpPr>
        <p:spPr>
          <a:xfrm>
            <a:off x="22818090" y="12666268"/>
            <a:ext cx="1463400" cy="1050000"/>
          </a:xfrm>
          <a:prstGeom prst="rect">
            <a:avLst/>
          </a:prstGeom>
          <a:noFill/>
          <a:ln>
            <a:noFill/>
          </a:ln>
        </p:spPr>
        <p:txBody>
          <a:bodyPr spcFirstLastPara="1" wrap="square" lIns="182850" tIns="182850" rIns="182850" bIns="182850" anchor="t" anchorCtr="0">
            <a:noAutofit/>
          </a:bodyPr>
          <a:lstStyle>
            <a:lvl1pPr marL="0" marR="0" lvl="0" indent="0" algn="r" rtl="0">
              <a:lnSpc>
                <a:spcPct val="100000"/>
              </a:lnSpc>
              <a:spcBef>
                <a:spcPts val="0"/>
              </a:spcBef>
              <a:spcAft>
                <a:spcPts val="0"/>
              </a:spcAft>
              <a:buClr>
                <a:srgbClr val="000000"/>
              </a:buClr>
              <a:buSzPts val="2600"/>
              <a:buFont typeface="Arial"/>
              <a:buNone/>
              <a:defRPr sz="2600" b="0" i="0" u="none" strike="noStrike" cap="none">
                <a:solidFill>
                  <a:schemeClr val="dk1"/>
                </a:solidFill>
                <a:latin typeface="Poppins Medium"/>
                <a:ea typeface="Poppins Medium"/>
                <a:cs typeface="Poppins Medium"/>
                <a:sym typeface="Poppins Medium"/>
              </a:defRPr>
            </a:lvl1pPr>
            <a:lvl2pPr marL="0" marR="0" lvl="1" indent="0" algn="r" rtl="0">
              <a:lnSpc>
                <a:spcPct val="100000"/>
              </a:lnSpc>
              <a:spcBef>
                <a:spcPts val="0"/>
              </a:spcBef>
              <a:spcAft>
                <a:spcPts val="0"/>
              </a:spcAft>
              <a:buClr>
                <a:srgbClr val="000000"/>
              </a:buClr>
              <a:buSzPts val="2600"/>
              <a:buFont typeface="Arial"/>
              <a:buNone/>
              <a:defRPr sz="2600" b="0" i="0" u="none" strike="noStrike" cap="none">
                <a:solidFill>
                  <a:schemeClr val="dk1"/>
                </a:solidFill>
                <a:latin typeface="Poppins Medium"/>
                <a:ea typeface="Poppins Medium"/>
                <a:cs typeface="Poppins Medium"/>
                <a:sym typeface="Poppins Medium"/>
              </a:defRPr>
            </a:lvl2pPr>
            <a:lvl3pPr marL="0" marR="0" lvl="2" indent="0" algn="r" rtl="0">
              <a:lnSpc>
                <a:spcPct val="100000"/>
              </a:lnSpc>
              <a:spcBef>
                <a:spcPts val="0"/>
              </a:spcBef>
              <a:spcAft>
                <a:spcPts val="0"/>
              </a:spcAft>
              <a:buClr>
                <a:srgbClr val="000000"/>
              </a:buClr>
              <a:buSzPts val="2600"/>
              <a:buFont typeface="Arial"/>
              <a:buNone/>
              <a:defRPr sz="2600" b="0" i="0" u="none" strike="noStrike" cap="none">
                <a:solidFill>
                  <a:schemeClr val="dk1"/>
                </a:solidFill>
                <a:latin typeface="Poppins Medium"/>
                <a:ea typeface="Poppins Medium"/>
                <a:cs typeface="Poppins Medium"/>
                <a:sym typeface="Poppins Medium"/>
              </a:defRPr>
            </a:lvl3pPr>
            <a:lvl4pPr marL="0" marR="0" lvl="3" indent="0" algn="r" rtl="0">
              <a:lnSpc>
                <a:spcPct val="100000"/>
              </a:lnSpc>
              <a:spcBef>
                <a:spcPts val="0"/>
              </a:spcBef>
              <a:spcAft>
                <a:spcPts val="0"/>
              </a:spcAft>
              <a:buClr>
                <a:srgbClr val="000000"/>
              </a:buClr>
              <a:buSzPts val="2600"/>
              <a:buFont typeface="Arial"/>
              <a:buNone/>
              <a:defRPr sz="2600" b="0" i="0" u="none" strike="noStrike" cap="none">
                <a:solidFill>
                  <a:schemeClr val="dk1"/>
                </a:solidFill>
                <a:latin typeface="Poppins Medium"/>
                <a:ea typeface="Poppins Medium"/>
                <a:cs typeface="Poppins Medium"/>
                <a:sym typeface="Poppins Medium"/>
              </a:defRPr>
            </a:lvl4pPr>
            <a:lvl5pPr marL="0" marR="0" lvl="4" indent="0" algn="r" rtl="0">
              <a:lnSpc>
                <a:spcPct val="100000"/>
              </a:lnSpc>
              <a:spcBef>
                <a:spcPts val="0"/>
              </a:spcBef>
              <a:spcAft>
                <a:spcPts val="0"/>
              </a:spcAft>
              <a:buClr>
                <a:srgbClr val="000000"/>
              </a:buClr>
              <a:buSzPts val="2600"/>
              <a:buFont typeface="Arial"/>
              <a:buNone/>
              <a:defRPr sz="2600" b="0" i="0" u="none" strike="noStrike" cap="none">
                <a:solidFill>
                  <a:schemeClr val="dk1"/>
                </a:solidFill>
                <a:latin typeface="Poppins Medium"/>
                <a:ea typeface="Poppins Medium"/>
                <a:cs typeface="Poppins Medium"/>
                <a:sym typeface="Poppins Medium"/>
              </a:defRPr>
            </a:lvl5pPr>
            <a:lvl6pPr marL="0" marR="0" lvl="5" indent="0" algn="r" rtl="0">
              <a:lnSpc>
                <a:spcPct val="100000"/>
              </a:lnSpc>
              <a:spcBef>
                <a:spcPts val="0"/>
              </a:spcBef>
              <a:spcAft>
                <a:spcPts val="0"/>
              </a:spcAft>
              <a:buClr>
                <a:srgbClr val="000000"/>
              </a:buClr>
              <a:buSzPts val="2600"/>
              <a:buFont typeface="Arial"/>
              <a:buNone/>
              <a:defRPr sz="2600" b="0" i="0" u="none" strike="noStrike" cap="none">
                <a:solidFill>
                  <a:schemeClr val="dk1"/>
                </a:solidFill>
                <a:latin typeface="Poppins Medium"/>
                <a:ea typeface="Poppins Medium"/>
                <a:cs typeface="Poppins Medium"/>
                <a:sym typeface="Poppins Medium"/>
              </a:defRPr>
            </a:lvl6pPr>
            <a:lvl7pPr marL="0" marR="0" lvl="6" indent="0" algn="r" rtl="0">
              <a:lnSpc>
                <a:spcPct val="100000"/>
              </a:lnSpc>
              <a:spcBef>
                <a:spcPts val="0"/>
              </a:spcBef>
              <a:spcAft>
                <a:spcPts val="0"/>
              </a:spcAft>
              <a:buClr>
                <a:srgbClr val="000000"/>
              </a:buClr>
              <a:buSzPts val="2600"/>
              <a:buFont typeface="Arial"/>
              <a:buNone/>
              <a:defRPr sz="2600" b="0" i="0" u="none" strike="noStrike" cap="none">
                <a:solidFill>
                  <a:schemeClr val="dk1"/>
                </a:solidFill>
                <a:latin typeface="Poppins Medium"/>
                <a:ea typeface="Poppins Medium"/>
                <a:cs typeface="Poppins Medium"/>
                <a:sym typeface="Poppins Medium"/>
              </a:defRPr>
            </a:lvl7pPr>
            <a:lvl8pPr marL="0" marR="0" lvl="7" indent="0" algn="r" rtl="0">
              <a:lnSpc>
                <a:spcPct val="100000"/>
              </a:lnSpc>
              <a:spcBef>
                <a:spcPts val="0"/>
              </a:spcBef>
              <a:spcAft>
                <a:spcPts val="0"/>
              </a:spcAft>
              <a:buClr>
                <a:srgbClr val="000000"/>
              </a:buClr>
              <a:buSzPts val="2600"/>
              <a:buFont typeface="Arial"/>
              <a:buNone/>
              <a:defRPr sz="2600" b="0" i="0" u="none" strike="noStrike" cap="none">
                <a:solidFill>
                  <a:schemeClr val="dk1"/>
                </a:solidFill>
                <a:latin typeface="Poppins Medium"/>
                <a:ea typeface="Poppins Medium"/>
                <a:cs typeface="Poppins Medium"/>
                <a:sym typeface="Poppins Medium"/>
              </a:defRPr>
            </a:lvl8pPr>
            <a:lvl9pPr marL="0" marR="0" lvl="8" indent="0" algn="r" rtl="0">
              <a:lnSpc>
                <a:spcPct val="100000"/>
              </a:lnSpc>
              <a:spcBef>
                <a:spcPts val="0"/>
              </a:spcBef>
              <a:spcAft>
                <a:spcPts val="0"/>
              </a:spcAft>
              <a:buClr>
                <a:srgbClr val="000000"/>
              </a:buClr>
              <a:buSzPts val="2600"/>
              <a:buFont typeface="Arial"/>
              <a:buNone/>
              <a:defRPr sz="2600" b="0" i="0" u="none" strike="noStrike" cap="none">
                <a:solidFill>
                  <a:schemeClr val="dk1"/>
                </a:solidFill>
                <a:latin typeface="Poppins Medium"/>
                <a:ea typeface="Poppins Medium"/>
                <a:cs typeface="Poppins Medium"/>
                <a:sym typeface="Poppins Medium"/>
              </a:defRPr>
            </a:lvl9pPr>
          </a:lstStyle>
          <a:p>
            <a:pPr marL="0" lvl="0" indent="0" algn="r" rtl="0">
              <a:spcBef>
                <a:spcPts val="0"/>
              </a:spcBef>
              <a:spcAft>
                <a:spcPts val="0"/>
              </a:spcAft>
              <a:buNone/>
            </a:pPr>
            <a:fld id="{00000000-1234-1234-1234-123412341234}" type="slidenum">
              <a:rPr lang="nl-NL"/>
              <a:t>‹nr.›</a:t>
            </a:fld>
            <a:endParaRPr/>
          </a:p>
        </p:txBody>
      </p:sp>
    </p:spTree>
    <p:extLst>
      <p:ext uri="{BB962C8B-B14F-4D97-AF65-F5344CB8AC3E}">
        <p14:creationId xmlns:p14="http://schemas.microsoft.com/office/powerpoint/2010/main" val="1868359995"/>
      </p:ext>
    </p:extLst>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matchingName="Onderwerp + 1 tekstvak">
  <p:cSld name="Onderwerp + 1 tekstvak">
    <p:spTree>
      <p:nvGrpSpPr>
        <p:cNvPr id="1" name="Shape 225"/>
        <p:cNvGrpSpPr/>
        <p:nvPr/>
      </p:nvGrpSpPr>
      <p:grpSpPr>
        <a:xfrm>
          <a:off x="0" y="0"/>
          <a:ext cx="0" cy="0"/>
          <a:chOff x="0" y="0"/>
          <a:chExt cx="0" cy="0"/>
        </a:xfrm>
      </p:grpSpPr>
      <p:sp>
        <p:nvSpPr>
          <p:cNvPr id="226" name="Google Shape;226;g208e684c963_0_293"/>
          <p:cNvSpPr txBox="1">
            <a:spLocks noGrp="1"/>
          </p:cNvSpPr>
          <p:nvPr>
            <p:ph type="title"/>
          </p:nvPr>
        </p:nvSpPr>
        <p:spPr>
          <a:xfrm>
            <a:off x="1676400" y="730250"/>
            <a:ext cx="10515600" cy="2651400"/>
          </a:xfrm>
          <a:prstGeom prst="rect">
            <a:avLst/>
          </a:prstGeom>
          <a:noFill/>
          <a:ln>
            <a:noFill/>
          </a:ln>
        </p:spPr>
        <p:txBody>
          <a:bodyPr spcFirstLastPara="1" wrap="square" lIns="182850" tIns="91400" rIns="182850" bIns="91400" anchor="b" anchorCtr="0">
            <a:noAutofit/>
          </a:bodyPr>
          <a:lstStyle>
            <a:lvl1pPr lvl="0" algn="l" rtl="0">
              <a:lnSpc>
                <a:spcPct val="90000"/>
              </a:lnSpc>
              <a:spcBef>
                <a:spcPts val="0"/>
              </a:spcBef>
              <a:spcAft>
                <a:spcPts val="0"/>
              </a:spcAft>
              <a:buClr>
                <a:schemeClr val="dk1"/>
              </a:buClr>
              <a:buSzPts val="6000"/>
              <a:buFont typeface="Poppins"/>
              <a:buNone/>
              <a:defRPr sz="6000"/>
            </a:lvl1pPr>
            <a:lvl2pPr lvl="1" algn="l" rtl="0">
              <a:lnSpc>
                <a:spcPct val="100000"/>
              </a:lnSpc>
              <a:spcBef>
                <a:spcPts val="0"/>
              </a:spcBef>
              <a:spcAft>
                <a:spcPts val="0"/>
              </a:spcAft>
              <a:buSzPts val="2800"/>
              <a:buNone/>
              <a:defRPr/>
            </a:lvl2pPr>
            <a:lvl3pPr lvl="2" algn="l" rtl="0">
              <a:lnSpc>
                <a:spcPct val="100000"/>
              </a:lnSpc>
              <a:spcBef>
                <a:spcPts val="0"/>
              </a:spcBef>
              <a:spcAft>
                <a:spcPts val="0"/>
              </a:spcAft>
              <a:buSzPts val="2800"/>
              <a:buNone/>
              <a:defRPr/>
            </a:lvl3pPr>
            <a:lvl4pPr lvl="3" algn="l" rtl="0">
              <a:lnSpc>
                <a:spcPct val="100000"/>
              </a:lnSpc>
              <a:spcBef>
                <a:spcPts val="0"/>
              </a:spcBef>
              <a:spcAft>
                <a:spcPts val="0"/>
              </a:spcAft>
              <a:buSzPts val="2800"/>
              <a:buNone/>
              <a:defRPr/>
            </a:lvl4pPr>
            <a:lvl5pPr lvl="4" algn="l" rtl="0">
              <a:lnSpc>
                <a:spcPct val="100000"/>
              </a:lnSpc>
              <a:spcBef>
                <a:spcPts val="0"/>
              </a:spcBef>
              <a:spcAft>
                <a:spcPts val="0"/>
              </a:spcAft>
              <a:buSzPts val="2800"/>
              <a:buNone/>
              <a:defRPr/>
            </a:lvl5pPr>
            <a:lvl6pPr lvl="5" algn="l" rtl="0">
              <a:lnSpc>
                <a:spcPct val="100000"/>
              </a:lnSpc>
              <a:spcBef>
                <a:spcPts val="0"/>
              </a:spcBef>
              <a:spcAft>
                <a:spcPts val="0"/>
              </a:spcAft>
              <a:buSzPts val="2800"/>
              <a:buNone/>
              <a:defRPr/>
            </a:lvl6pPr>
            <a:lvl7pPr lvl="6" algn="l" rtl="0">
              <a:lnSpc>
                <a:spcPct val="100000"/>
              </a:lnSpc>
              <a:spcBef>
                <a:spcPts val="0"/>
              </a:spcBef>
              <a:spcAft>
                <a:spcPts val="0"/>
              </a:spcAft>
              <a:buSzPts val="2800"/>
              <a:buNone/>
              <a:defRPr/>
            </a:lvl7pPr>
            <a:lvl8pPr lvl="7" algn="l" rtl="0">
              <a:lnSpc>
                <a:spcPct val="100000"/>
              </a:lnSpc>
              <a:spcBef>
                <a:spcPts val="0"/>
              </a:spcBef>
              <a:spcAft>
                <a:spcPts val="0"/>
              </a:spcAft>
              <a:buSzPts val="2800"/>
              <a:buNone/>
              <a:defRPr/>
            </a:lvl8pPr>
            <a:lvl9pPr lvl="8" algn="l" rtl="0">
              <a:lnSpc>
                <a:spcPct val="100000"/>
              </a:lnSpc>
              <a:spcBef>
                <a:spcPts val="0"/>
              </a:spcBef>
              <a:spcAft>
                <a:spcPts val="0"/>
              </a:spcAft>
              <a:buSzPts val="2800"/>
              <a:buNone/>
              <a:defRPr/>
            </a:lvl9pPr>
          </a:lstStyle>
          <a:p>
            <a:endParaRPr/>
          </a:p>
        </p:txBody>
      </p:sp>
      <p:sp>
        <p:nvSpPr>
          <p:cNvPr id="227" name="Google Shape;227;g208e684c963_0_293"/>
          <p:cNvSpPr txBox="1">
            <a:spLocks noGrp="1"/>
          </p:cNvSpPr>
          <p:nvPr>
            <p:ph type="ftr" idx="11"/>
          </p:nvPr>
        </p:nvSpPr>
        <p:spPr>
          <a:xfrm>
            <a:off x="1676398" y="12328520"/>
            <a:ext cx="10515600" cy="657000"/>
          </a:xfrm>
          <a:prstGeom prst="rect">
            <a:avLst/>
          </a:prstGeom>
          <a:noFill/>
          <a:ln>
            <a:noFill/>
          </a:ln>
        </p:spPr>
        <p:txBody>
          <a:bodyPr spcFirstLastPara="1" wrap="square" lIns="182850" tIns="91400" rIns="182850" bIns="91400" anchor="ctr" anchorCtr="0">
            <a:noAutofit/>
          </a:bodyPr>
          <a:lstStyle>
            <a:lvl1pPr lvl="0" algn="l" rtl="0">
              <a:lnSpc>
                <a:spcPct val="100000"/>
              </a:lnSpc>
              <a:spcBef>
                <a:spcPts val="0"/>
              </a:spcBef>
              <a:spcAft>
                <a:spcPts val="0"/>
              </a:spcAft>
              <a:buClr>
                <a:srgbClr val="888888"/>
              </a:buClr>
              <a:buSzPts val="2800"/>
              <a:buFont typeface="Poppins Medium"/>
              <a:buNone/>
              <a:defRPr sz="2800"/>
            </a:lvl1pPr>
            <a:lvl2pPr lvl="1" algn="l" rtl="0">
              <a:lnSpc>
                <a:spcPct val="100000"/>
              </a:lnSpc>
              <a:spcBef>
                <a:spcPts val="0"/>
              </a:spcBef>
              <a:spcAft>
                <a:spcPts val="0"/>
              </a:spcAft>
              <a:buClr>
                <a:schemeClr val="dk1"/>
              </a:buClr>
              <a:buSzPts val="2800"/>
              <a:buFont typeface="Poppins Medium"/>
              <a:buNone/>
              <a:defRPr sz="2800"/>
            </a:lvl2pPr>
            <a:lvl3pPr lvl="2" algn="l" rtl="0">
              <a:lnSpc>
                <a:spcPct val="100000"/>
              </a:lnSpc>
              <a:spcBef>
                <a:spcPts val="0"/>
              </a:spcBef>
              <a:spcAft>
                <a:spcPts val="0"/>
              </a:spcAft>
              <a:buClr>
                <a:schemeClr val="dk1"/>
              </a:buClr>
              <a:buSzPts val="2800"/>
              <a:buFont typeface="Poppins Medium"/>
              <a:buNone/>
              <a:defRPr sz="2800"/>
            </a:lvl3pPr>
            <a:lvl4pPr lvl="3" algn="l" rtl="0">
              <a:lnSpc>
                <a:spcPct val="100000"/>
              </a:lnSpc>
              <a:spcBef>
                <a:spcPts val="0"/>
              </a:spcBef>
              <a:spcAft>
                <a:spcPts val="0"/>
              </a:spcAft>
              <a:buClr>
                <a:schemeClr val="dk1"/>
              </a:buClr>
              <a:buSzPts val="2800"/>
              <a:buFont typeface="Poppins Medium"/>
              <a:buNone/>
              <a:defRPr sz="2800"/>
            </a:lvl4pPr>
            <a:lvl5pPr lvl="4" algn="l" rtl="0">
              <a:lnSpc>
                <a:spcPct val="100000"/>
              </a:lnSpc>
              <a:spcBef>
                <a:spcPts val="0"/>
              </a:spcBef>
              <a:spcAft>
                <a:spcPts val="0"/>
              </a:spcAft>
              <a:buClr>
                <a:schemeClr val="dk1"/>
              </a:buClr>
              <a:buSzPts val="2800"/>
              <a:buFont typeface="Poppins Medium"/>
              <a:buNone/>
              <a:defRPr sz="2800"/>
            </a:lvl5pPr>
            <a:lvl6pPr lvl="5" algn="l" rtl="0">
              <a:lnSpc>
                <a:spcPct val="100000"/>
              </a:lnSpc>
              <a:spcBef>
                <a:spcPts val="0"/>
              </a:spcBef>
              <a:spcAft>
                <a:spcPts val="0"/>
              </a:spcAft>
              <a:buClr>
                <a:schemeClr val="dk1"/>
              </a:buClr>
              <a:buSzPts val="2800"/>
              <a:buFont typeface="Poppins Medium"/>
              <a:buNone/>
              <a:defRPr sz="2800"/>
            </a:lvl6pPr>
            <a:lvl7pPr lvl="6" algn="l" rtl="0">
              <a:lnSpc>
                <a:spcPct val="100000"/>
              </a:lnSpc>
              <a:spcBef>
                <a:spcPts val="0"/>
              </a:spcBef>
              <a:spcAft>
                <a:spcPts val="0"/>
              </a:spcAft>
              <a:buClr>
                <a:schemeClr val="dk1"/>
              </a:buClr>
              <a:buSzPts val="2800"/>
              <a:buFont typeface="Poppins Medium"/>
              <a:buNone/>
              <a:defRPr sz="2800"/>
            </a:lvl7pPr>
            <a:lvl8pPr lvl="7" algn="l" rtl="0">
              <a:lnSpc>
                <a:spcPct val="100000"/>
              </a:lnSpc>
              <a:spcBef>
                <a:spcPts val="0"/>
              </a:spcBef>
              <a:spcAft>
                <a:spcPts val="0"/>
              </a:spcAft>
              <a:buClr>
                <a:schemeClr val="dk1"/>
              </a:buClr>
              <a:buSzPts val="2800"/>
              <a:buFont typeface="Poppins Medium"/>
              <a:buNone/>
              <a:defRPr sz="2800"/>
            </a:lvl8pPr>
            <a:lvl9pPr lvl="8" algn="l" rtl="0">
              <a:lnSpc>
                <a:spcPct val="100000"/>
              </a:lnSpc>
              <a:spcBef>
                <a:spcPts val="0"/>
              </a:spcBef>
              <a:spcAft>
                <a:spcPts val="0"/>
              </a:spcAft>
              <a:buClr>
                <a:schemeClr val="dk1"/>
              </a:buClr>
              <a:buSzPts val="2800"/>
              <a:buFont typeface="Poppins Medium"/>
              <a:buNone/>
              <a:defRPr sz="2800"/>
            </a:lvl9pPr>
          </a:lstStyle>
          <a:p>
            <a:endParaRPr/>
          </a:p>
        </p:txBody>
      </p:sp>
      <p:sp>
        <p:nvSpPr>
          <p:cNvPr id="228" name="Google Shape;228;g208e684c963_0_293"/>
          <p:cNvSpPr txBox="1">
            <a:spLocks noGrp="1"/>
          </p:cNvSpPr>
          <p:nvPr>
            <p:ph type="body" idx="1"/>
          </p:nvPr>
        </p:nvSpPr>
        <p:spPr>
          <a:xfrm>
            <a:off x="1676398" y="3962400"/>
            <a:ext cx="10515600" cy="7545600"/>
          </a:xfrm>
          <a:prstGeom prst="rect">
            <a:avLst/>
          </a:prstGeom>
          <a:noFill/>
          <a:ln>
            <a:noFill/>
          </a:ln>
        </p:spPr>
        <p:txBody>
          <a:bodyPr spcFirstLastPara="1" wrap="square" lIns="182850" tIns="91400" rIns="182850" bIns="91400" anchor="t" anchorCtr="0">
            <a:normAutofit/>
          </a:bodyPr>
          <a:lstStyle>
            <a:lvl1pPr marL="457200" lvl="0" indent="-228600" algn="l" rtl="0">
              <a:lnSpc>
                <a:spcPct val="90000"/>
              </a:lnSpc>
              <a:spcBef>
                <a:spcPts val="2000"/>
              </a:spcBef>
              <a:spcAft>
                <a:spcPts val="0"/>
              </a:spcAft>
              <a:buClr>
                <a:schemeClr val="dk1"/>
              </a:buClr>
              <a:buSzPts val="3200"/>
              <a:buNone/>
              <a:defRPr sz="3200"/>
            </a:lvl1pPr>
            <a:lvl2pPr marL="914400" lvl="1" indent="-457200" algn="l" rtl="0">
              <a:lnSpc>
                <a:spcPct val="90000"/>
              </a:lnSpc>
              <a:spcBef>
                <a:spcPts val="1000"/>
              </a:spcBef>
              <a:spcAft>
                <a:spcPts val="0"/>
              </a:spcAft>
              <a:buClr>
                <a:schemeClr val="dk1"/>
              </a:buClr>
              <a:buSzPts val="3600"/>
              <a:buChar char="•"/>
              <a:defRPr/>
            </a:lvl2pPr>
            <a:lvl3pPr marL="1371600" lvl="2" indent="-457200" algn="l" rtl="0">
              <a:lnSpc>
                <a:spcPct val="90000"/>
              </a:lnSpc>
              <a:spcBef>
                <a:spcPts val="1000"/>
              </a:spcBef>
              <a:spcAft>
                <a:spcPts val="0"/>
              </a:spcAft>
              <a:buClr>
                <a:schemeClr val="dk1"/>
              </a:buClr>
              <a:buSzPts val="3600"/>
              <a:buChar char="•"/>
              <a:defRPr/>
            </a:lvl3pPr>
            <a:lvl4pPr marL="1828800" lvl="3" indent="-457200" algn="l" rtl="0">
              <a:lnSpc>
                <a:spcPct val="90000"/>
              </a:lnSpc>
              <a:spcBef>
                <a:spcPts val="1000"/>
              </a:spcBef>
              <a:spcAft>
                <a:spcPts val="0"/>
              </a:spcAft>
              <a:buClr>
                <a:schemeClr val="dk1"/>
              </a:buClr>
              <a:buSzPts val="3600"/>
              <a:buChar char="•"/>
              <a:defRPr/>
            </a:lvl4pPr>
            <a:lvl5pPr marL="2286000" lvl="4" indent="-457200" algn="l" rtl="0">
              <a:lnSpc>
                <a:spcPct val="90000"/>
              </a:lnSpc>
              <a:spcBef>
                <a:spcPts val="1000"/>
              </a:spcBef>
              <a:spcAft>
                <a:spcPts val="0"/>
              </a:spcAft>
              <a:buClr>
                <a:schemeClr val="dk1"/>
              </a:buClr>
              <a:buSzPts val="3600"/>
              <a:buChar char="•"/>
              <a:defRPr/>
            </a:lvl5pPr>
            <a:lvl6pPr marL="2743200" lvl="5" indent="-457200" algn="l" rtl="0">
              <a:lnSpc>
                <a:spcPct val="90000"/>
              </a:lnSpc>
              <a:spcBef>
                <a:spcPts val="1000"/>
              </a:spcBef>
              <a:spcAft>
                <a:spcPts val="0"/>
              </a:spcAft>
              <a:buClr>
                <a:schemeClr val="dk1"/>
              </a:buClr>
              <a:buSzPts val="3600"/>
              <a:buChar char="•"/>
              <a:defRPr/>
            </a:lvl6pPr>
            <a:lvl7pPr marL="3200400" lvl="6" indent="-457200" algn="l" rtl="0">
              <a:lnSpc>
                <a:spcPct val="90000"/>
              </a:lnSpc>
              <a:spcBef>
                <a:spcPts val="1000"/>
              </a:spcBef>
              <a:spcAft>
                <a:spcPts val="0"/>
              </a:spcAft>
              <a:buClr>
                <a:schemeClr val="dk1"/>
              </a:buClr>
              <a:buSzPts val="3600"/>
              <a:buChar char="•"/>
              <a:defRPr/>
            </a:lvl7pPr>
            <a:lvl8pPr marL="3657600" lvl="7" indent="-457200" algn="l" rtl="0">
              <a:lnSpc>
                <a:spcPct val="90000"/>
              </a:lnSpc>
              <a:spcBef>
                <a:spcPts val="1000"/>
              </a:spcBef>
              <a:spcAft>
                <a:spcPts val="0"/>
              </a:spcAft>
              <a:buClr>
                <a:schemeClr val="dk1"/>
              </a:buClr>
              <a:buSzPts val="3600"/>
              <a:buChar char="•"/>
              <a:defRPr/>
            </a:lvl8pPr>
            <a:lvl9pPr marL="4114800" lvl="8" indent="-457200" algn="l" rtl="0">
              <a:lnSpc>
                <a:spcPct val="90000"/>
              </a:lnSpc>
              <a:spcBef>
                <a:spcPts val="1000"/>
              </a:spcBef>
              <a:spcAft>
                <a:spcPts val="0"/>
              </a:spcAft>
              <a:buClr>
                <a:schemeClr val="dk1"/>
              </a:buClr>
              <a:buSzPts val="3600"/>
              <a:buChar char="•"/>
              <a:defRPr/>
            </a:lvl9pPr>
          </a:lstStyle>
          <a:p>
            <a:endParaRPr/>
          </a:p>
        </p:txBody>
      </p:sp>
      <p:sp>
        <p:nvSpPr>
          <p:cNvPr id="229" name="Google Shape;229;g208e684c963_0_293"/>
          <p:cNvSpPr txBox="1">
            <a:spLocks noGrp="1"/>
          </p:cNvSpPr>
          <p:nvPr>
            <p:ph type="sldNum" idx="12"/>
          </p:nvPr>
        </p:nvSpPr>
        <p:spPr>
          <a:xfrm>
            <a:off x="22818090" y="12666268"/>
            <a:ext cx="1463400" cy="1050000"/>
          </a:xfrm>
          <a:prstGeom prst="rect">
            <a:avLst/>
          </a:prstGeom>
          <a:noFill/>
          <a:ln>
            <a:noFill/>
          </a:ln>
        </p:spPr>
        <p:txBody>
          <a:bodyPr spcFirstLastPara="1" wrap="square" lIns="182850" tIns="182850" rIns="182850" bIns="182850" anchor="t" anchorCtr="0">
            <a:noAutofit/>
          </a:bodyPr>
          <a:lstStyle>
            <a:lvl1pPr marL="0" marR="0" lvl="0" indent="0" algn="r" rtl="0">
              <a:lnSpc>
                <a:spcPct val="100000"/>
              </a:lnSpc>
              <a:spcBef>
                <a:spcPts val="0"/>
              </a:spcBef>
              <a:spcAft>
                <a:spcPts val="0"/>
              </a:spcAft>
              <a:buClr>
                <a:srgbClr val="000000"/>
              </a:buClr>
              <a:buSzPts val="2600"/>
              <a:buFont typeface="Arial"/>
              <a:buNone/>
              <a:defRPr sz="2600" b="0" i="0" u="none" strike="noStrike" cap="none">
                <a:solidFill>
                  <a:schemeClr val="dk1"/>
                </a:solidFill>
                <a:latin typeface="Poppins Medium"/>
                <a:ea typeface="Poppins Medium"/>
                <a:cs typeface="Poppins Medium"/>
                <a:sym typeface="Poppins Medium"/>
              </a:defRPr>
            </a:lvl1pPr>
            <a:lvl2pPr marL="0" marR="0" lvl="1" indent="0" algn="r" rtl="0">
              <a:lnSpc>
                <a:spcPct val="100000"/>
              </a:lnSpc>
              <a:spcBef>
                <a:spcPts val="0"/>
              </a:spcBef>
              <a:spcAft>
                <a:spcPts val="0"/>
              </a:spcAft>
              <a:buClr>
                <a:srgbClr val="000000"/>
              </a:buClr>
              <a:buSzPts val="2600"/>
              <a:buFont typeface="Arial"/>
              <a:buNone/>
              <a:defRPr sz="2600" b="0" i="0" u="none" strike="noStrike" cap="none">
                <a:solidFill>
                  <a:schemeClr val="dk1"/>
                </a:solidFill>
                <a:latin typeface="Poppins Medium"/>
                <a:ea typeface="Poppins Medium"/>
                <a:cs typeface="Poppins Medium"/>
                <a:sym typeface="Poppins Medium"/>
              </a:defRPr>
            </a:lvl2pPr>
            <a:lvl3pPr marL="0" marR="0" lvl="2" indent="0" algn="r" rtl="0">
              <a:lnSpc>
                <a:spcPct val="100000"/>
              </a:lnSpc>
              <a:spcBef>
                <a:spcPts val="0"/>
              </a:spcBef>
              <a:spcAft>
                <a:spcPts val="0"/>
              </a:spcAft>
              <a:buClr>
                <a:srgbClr val="000000"/>
              </a:buClr>
              <a:buSzPts val="2600"/>
              <a:buFont typeface="Arial"/>
              <a:buNone/>
              <a:defRPr sz="2600" b="0" i="0" u="none" strike="noStrike" cap="none">
                <a:solidFill>
                  <a:schemeClr val="dk1"/>
                </a:solidFill>
                <a:latin typeface="Poppins Medium"/>
                <a:ea typeface="Poppins Medium"/>
                <a:cs typeface="Poppins Medium"/>
                <a:sym typeface="Poppins Medium"/>
              </a:defRPr>
            </a:lvl3pPr>
            <a:lvl4pPr marL="0" marR="0" lvl="3" indent="0" algn="r" rtl="0">
              <a:lnSpc>
                <a:spcPct val="100000"/>
              </a:lnSpc>
              <a:spcBef>
                <a:spcPts val="0"/>
              </a:spcBef>
              <a:spcAft>
                <a:spcPts val="0"/>
              </a:spcAft>
              <a:buClr>
                <a:srgbClr val="000000"/>
              </a:buClr>
              <a:buSzPts val="2600"/>
              <a:buFont typeface="Arial"/>
              <a:buNone/>
              <a:defRPr sz="2600" b="0" i="0" u="none" strike="noStrike" cap="none">
                <a:solidFill>
                  <a:schemeClr val="dk1"/>
                </a:solidFill>
                <a:latin typeface="Poppins Medium"/>
                <a:ea typeface="Poppins Medium"/>
                <a:cs typeface="Poppins Medium"/>
                <a:sym typeface="Poppins Medium"/>
              </a:defRPr>
            </a:lvl4pPr>
            <a:lvl5pPr marL="0" marR="0" lvl="4" indent="0" algn="r" rtl="0">
              <a:lnSpc>
                <a:spcPct val="100000"/>
              </a:lnSpc>
              <a:spcBef>
                <a:spcPts val="0"/>
              </a:spcBef>
              <a:spcAft>
                <a:spcPts val="0"/>
              </a:spcAft>
              <a:buClr>
                <a:srgbClr val="000000"/>
              </a:buClr>
              <a:buSzPts val="2600"/>
              <a:buFont typeface="Arial"/>
              <a:buNone/>
              <a:defRPr sz="2600" b="0" i="0" u="none" strike="noStrike" cap="none">
                <a:solidFill>
                  <a:schemeClr val="dk1"/>
                </a:solidFill>
                <a:latin typeface="Poppins Medium"/>
                <a:ea typeface="Poppins Medium"/>
                <a:cs typeface="Poppins Medium"/>
                <a:sym typeface="Poppins Medium"/>
              </a:defRPr>
            </a:lvl5pPr>
            <a:lvl6pPr marL="0" marR="0" lvl="5" indent="0" algn="r" rtl="0">
              <a:lnSpc>
                <a:spcPct val="100000"/>
              </a:lnSpc>
              <a:spcBef>
                <a:spcPts val="0"/>
              </a:spcBef>
              <a:spcAft>
                <a:spcPts val="0"/>
              </a:spcAft>
              <a:buClr>
                <a:srgbClr val="000000"/>
              </a:buClr>
              <a:buSzPts val="2600"/>
              <a:buFont typeface="Arial"/>
              <a:buNone/>
              <a:defRPr sz="2600" b="0" i="0" u="none" strike="noStrike" cap="none">
                <a:solidFill>
                  <a:schemeClr val="dk1"/>
                </a:solidFill>
                <a:latin typeface="Poppins Medium"/>
                <a:ea typeface="Poppins Medium"/>
                <a:cs typeface="Poppins Medium"/>
                <a:sym typeface="Poppins Medium"/>
              </a:defRPr>
            </a:lvl6pPr>
            <a:lvl7pPr marL="0" marR="0" lvl="6" indent="0" algn="r" rtl="0">
              <a:lnSpc>
                <a:spcPct val="100000"/>
              </a:lnSpc>
              <a:spcBef>
                <a:spcPts val="0"/>
              </a:spcBef>
              <a:spcAft>
                <a:spcPts val="0"/>
              </a:spcAft>
              <a:buClr>
                <a:srgbClr val="000000"/>
              </a:buClr>
              <a:buSzPts val="2600"/>
              <a:buFont typeface="Arial"/>
              <a:buNone/>
              <a:defRPr sz="2600" b="0" i="0" u="none" strike="noStrike" cap="none">
                <a:solidFill>
                  <a:schemeClr val="dk1"/>
                </a:solidFill>
                <a:latin typeface="Poppins Medium"/>
                <a:ea typeface="Poppins Medium"/>
                <a:cs typeface="Poppins Medium"/>
                <a:sym typeface="Poppins Medium"/>
              </a:defRPr>
            </a:lvl7pPr>
            <a:lvl8pPr marL="0" marR="0" lvl="7" indent="0" algn="r" rtl="0">
              <a:lnSpc>
                <a:spcPct val="100000"/>
              </a:lnSpc>
              <a:spcBef>
                <a:spcPts val="0"/>
              </a:spcBef>
              <a:spcAft>
                <a:spcPts val="0"/>
              </a:spcAft>
              <a:buClr>
                <a:srgbClr val="000000"/>
              </a:buClr>
              <a:buSzPts val="2600"/>
              <a:buFont typeface="Arial"/>
              <a:buNone/>
              <a:defRPr sz="2600" b="0" i="0" u="none" strike="noStrike" cap="none">
                <a:solidFill>
                  <a:schemeClr val="dk1"/>
                </a:solidFill>
                <a:latin typeface="Poppins Medium"/>
                <a:ea typeface="Poppins Medium"/>
                <a:cs typeface="Poppins Medium"/>
                <a:sym typeface="Poppins Medium"/>
              </a:defRPr>
            </a:lvl8pPr>
            <a:lvl9pPr marL="0" marR="0" lvl="8" indent="0" algn="r" rtl="0">
              <a:lnSpc>
                <a:spcPct val="100000"/>
              </a:lnSpc>
              <a:spcBef>
                <a:spcPts val="0"/>
              </a:spcBef>
              <a:spcAft>
                <a:spcPts val="0"/>
              </a:spcAft>
              <a:buClr>
                <a:srgbClr val="000000"/>
              </a:buClr>
              <a:buSzPts val="2600"/>
              <a:buFont typeface="Arial"/>
              <a:buNone/>
              <a:defRPr sz="2600" b="0" i="0" u="none" strike="noStrike" cap="none">
                <a:solidFill>
                  <a:schemeClr val="dk1"/>
                </a:solidFill>
                <a:latin typeface="Poppins Medium"/>
                <a:ea typeface="Poppins Medium"/>
                <a:cs typeface="Poppins Medium"/>
                <a:sym typeface="Poppins Medium"/>
              </a:defRPr>
            </a:lvl9pPr>
          </a:lstStyle>
          <a:p>
            <a:pPr marL="0" lvl="0" indent="0" algn="r" rtl="0">
              <a:spcBef>
                <a:spcPts val="0"/>
              </a:spcBef>
              <a:spcAft>
                <a:spcPts val="0"/>
              </a:spcAft>
              <a:buNone/>
            </a:pPr>
            <a:fld id="{00000000-1234-1234-1234-123412341234}" type="slidenum">
              <a:rPr lang="nl-NL"/>
              <a:t>‹nr.›</a:t>
            </a:fld>
            <a:endParaRPr/>
          </a:p>
        </p:txBody>
      </p:sp>
    </p:spTree>
    <p:extLst>
      <p:ext uri="{BB962C8B-B14F-4D97-AF65-F5344CB8AC3E}">
        <p14:creationId xmlns:p14="http://schemas.microsoft.com/office/powerpoint/2010/main" val="2888555521"/>
      </p:ext>
    </p:extLst>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type="tx">
  <p:cSld name="1_Dankwoord">
    <p:spTree>
      <p:nvGrpSpPr>
        <p:cNvPr id="1" name=""/>
        <p:cNvGrpSpPr/>
        <p:nvPr/>
      </p:nvGrpSpPr>
      <p:grpSpPr>
        <a:xfrm>
          <a:off x="0" y="0"/>
          <a:ext cx="0" cy="0"/>
          <a:chOff x="0" y="0"/>
          <a:chExt cx="0" cy="0"/>
        </a:xfrm>
      </p:grpSpPr>
      <p:sp>
        <p:nvSpPr>
          <p:cNvPr id="2" name="Bedankt">
            <a:extLst>
              <a:ext uri="{FF2B5EF4-FFF2-40B4-BE49-F238E27FC236}">
                <a16:creationId xmlns:a16="http://schemas.microsoft.com/office/drawing/2014/main" id="{99E4322D-5EAF-4F47-84A5-25AF204445CA}"/>
              </a:ext>
            </a:extLst>
          </p:cNvPr>
          <p:cNvSpPr txBox="1">
            <a:spLocks noGrp="1"/>
          </p:cNvSpPr>
          <p:nvPr>
            <p:ph type="body" idx="1"/>
          </p:nvPr>
        </p:nvSpPr>
        <p:spPr>
          <a:xfrm>
            <a:off x="1871694" y="1413159"/>
            <a:ext cx="20786424" cy="2451104"/>
          </a:xfrm>
        </p:spPr>
        <p:txBody>
          <a:bodyPr>
            <a:spAutoFit/>
          </a:bodyPr>
          <a:lstStyle>
            <a:lvl1pPr marL="0" indent="0">
              <a:lnSpc>
                <a:spcPct val="80000"/>
              </a:lnSpc>
              <a:buNone/>
              <a:defRPr sz="15400">
                <a:solidFill>
                  <a:srgbClr val="E5F4E0"/>
                </a:solidFill>
                <a:latin typeface="Criteria CF Bold"/>
                <a:ea typeface="Criteria CF Bold"/>
                <a:cs typeface="Criteria CF Bold"/>
              </a:defRPr>
            </a:lvl1pPr>
          </a:lstStyle>
          <a:p>
            <a:pPr lvl="0"/>
            <a:r>
              <a:rPr lang="nl-NL"/>
              <a:t>Bedankt</a:t>
            </a:r>
          </a:p>
        </p:txBody>
      </p:sp>
      <p:sp>
        <p:nvSpPr>
          <p:cNvPr id="3" name="Maaike Verbeek…">
            <a:extLst>
              <a:ext uri="{FF2B5EF4-FFF2-40B4-BE49-F238E27FC236}">
                <a16:creationId xmlns:a16="http://schemas.microsoft.com/office/drawing/2014/main" id="{21C1DC5C-6779-401D-8ECF-8433932D8DF7}"/>
              </a:ext>
            </a:extLst>
          </p:cNvPr>
          <p:cNvSpPr txBox="1">
            <a:spLocks noGrp="1"/>
          </p:cNvSpPr>
          <p:nvPr>
            <p:ph type="body" idx="4294967295"/>
          </p:nvPr>
        </p:nvSpPr>
        <p:spPr>
          <a:xfrm>
            <a:off x="12113413" y="10124108"/>
            <a:ext cx="10342110" cy="2341878"/>
          </a:xfrm>
        </p:spPr>
        <p:txBody>
          <a:bodyPr anchor="b">
            <a:spAutoFit/>
          </a:bodyPr>
          <a:lstStyle>
            <a:lvl1pPr marL="0" indent="0" algn="r">
              <a:lnSpc>
                <a:spcPct val="90000"/>
              </a:lnSpc>
              <a:buNone/>
              <a:defRPr lang="fi-FI" sz="4800">
                <a:solidFill>
                  <a:srgbClr val="E5F4E0"/>
                </a:solidFill>
                <a:latin typeface="DM Sans Bold"/>
                <a:ea typeface="DM Sans Bold"/>
                <a:cs typeface="DM Sans Bold"/>
              </a:defRPr>
            </a:lvl1pPr>
            <a:lvl2pPr marL="0" lvl="0" indent="0" algn="r">
              <a:lnSpc>
                <a:spcPct val="90000"/>
              </a:lnSpc>
              <a:buNone/>
              <a:defRPr lang="fi-FI" sz="4800">
                <a:solidFill>
                  <a:srgbClr val="E5F4E0"/>
                </a:solidFill>
                <a:latin typeface="DM Sans Bold"/>
                <a:ea typeface="DM Sans Bold"/>
                <a:cs typeface="DM Sans Bold"/>
              </a:defRPr>
            </a:lvl2pPr>
            <a:lvl3pPr marL="0" lvl="0" indent="0" algn="r">
              <a:lnSpc>
                <a:spcPct val="90000"/>
              </a:lnSpc>
              <a:buNone/>
              <a:defRPr lang="fi-FI" sz="4800">
                <a:solidFill>
                  <a:srgbClr val="E5F4E0"/>
                </a:solidFill>
                <a:latin typeface="DM Sans Bold"/>
                <a:ea typeface="DM Sans Bold"/>
                <a:cs typeface="DM Sans Bold"/>
              </a:defRPr>
            </a:lvl3pPr>
          </a:lstStyle>
          <a:p>
            <a:pPr lvl="0"/>
            <a:r>
              <a:rPr lang="fi-FI"/>
              <a:t>Maaike Verbeek</a:t>
            </a:r>
          </a:p>
          <a:p>
            <a:pPr lvl="0"/>
            <a:r>
              <a:rPr lang="fi-FI"/>
              <a:t>maaike.verbeek@den.nl</a:t>
            </a:r>
          </a:p>
          <a:p>
            <a:pPr lvl="0"/>
            <a:r>
              <a:rPr lang="fi-FI"/>
              <a:t>www.den.nl</a:t>
            </a:r>
          </a:p>
        </p:txBody>
      </p:sp>
      <p:sp>
        <p:nvSpPr>
          <p:cNvPr id="4" name="den_logo_loop_pistache_on_maroon_large.gif">
            <a:extLst>
              <a:ext uri="{FF2B5EF4-FFF2-40B4-BE49-F238E27FC236}">
                <a16:creationId xmlns:a16="http://schemas.microsoft.com/office/drawing/2014/main" id="{893481C3-98BC-45FF-8BAE-E31A59E89E7F}"/>
              </a:ext>
            </a:extLst>
          </p:cNvPr>
          <p:cNvSpPr txBox="1">
            <a:spLocks noGrp="1"/>
          </p:cNvSpPr>
          <p:nvPr>
            <p:ph idx="4294967295"/>
          </p:nvPr>
        </p:nvSpPr>
        <p:spPr>
          <a:xfrm>
            <a:off x="2034402" y="11018785"/>
            <a:ext cx="4279904" cy="1162046"/>
          </a:xfrm>
        </p:spPr>
        <p:txBody>
          <a:bodyPr lIns="91440" tIns="45720" rIns="91440" bIns="45720">
            <a:noAutofit/>
          </a:bodyPr>
          <a:lstStyle>
            <a:lvl1pPr>
              <a:defRPr/>
            </a:lvl1pPr>
          </a:lstStyle>
          <a:p>
            <a:pPr lvl="0"/>
            <a:endParaRPr lang="nl-NL"/>
          </a:p>
        </p:txBody>
      </p:sp>
      <p:sp>
        <p:nvSpPr>
          <p:cNvPr id="5" name="den_pattern_step_pistache_on_maroon_small.gif">
            <a:extLst>
              <a:ext uri="{FF2B5EF4-FFF2-40B4-BE49-F238E27FC236}">
                <a16:creationId xmlns:a16="http://schemas.microsoft.com/office/drawing/2014/main" id="{03B5C380-3BCB-409A-B33F-C773CF934EF7}"/>
              </a:ext>
            </a:extLst>
          </p:cNvPr>
          <p:cNvSpPr txBox="1">
            <a:spLocks noGrp="1"/>
          </p:cNvSpPr>
          <p:nvPr>
            <p:ph idx="4294967295"/>
          </p:nvPr>
        </p:nvSpPr>
        <p:spPr>
          <a:xfrm>
            <a:off x="6314306" y="5604156"/>
            <a:ext cx="2794004" cy="1092195"/>
          </a:xfrm>
        </p:spPr>
        <p:txBody>
          <a:bodyPr lIns="91440" tIns="45720" rIns="91440" bIns="45720">
            <a:noAutofit/>
          </a:bodyPr>
          <a:lstStyle>
            <a:lvl1pPr>
              <a:defRPr/>
            </a:lvl1pPr>
          </a:lstStyle>
          <a:p>
            <a:pPr lvl="0"/>
            <a:endParaRPr lang="nl-NL"/>
          </a:p>
        </p:txBody>
      </p:sp>
      <p:sp>
        <p:nvSpPr>
          <p:cNvPr id="6" name="voor jullie">
            <a:extLst>
              <a:ext uri="{FF2B5EF4-FFF2-40B4-BE49-F238E27FC236}">
                <a16:creationId xmlns:a16="http://schemas.microsoft.com/office/drawing/2014/main" id="{93C517B5-833B-4943-8E27-6DD92259368B}"/>
              </a:ext>
            </a:extLst>
          </p:cNvPr>
          <p:cNvSpPr txBox="1">
            <a:spLocks noGrp="1"/>
          </p:cNvSpPr>
          <p:nvPr>
            <p:ph type="body" idx="4294967295"/>
          </p:nvPr>
        </p:nvSpPr>
        <p:spPr>
          <a:xfrm>
            <a:off x="1871694" y="3296988"/>
            <a:ext cx="20786424" cy="2451104"/>
          </a:xfrm>
        </p:spPr>
        <p:txBody>
          <a:bodyPr>
            <a:spAutoFit/>
          </a:bodyPr>
          <a:lstStyle>
            <a:lvl1pPr marL="0" indent="0">
              <a:lnSpc>
                <a:spcPct val="80000"/>
              </a:lnSpc>
              <a:buNone/>
              <a:defRPr sz="15400">
                <a:solidFill>
                  <a:srgbClr val="E5F4E0"/>
                </a:solidFill>
                <a:latin typeface="Criteria CF Bold"/>
                <a:ea typeface="Criteria CF Bold"/>
                <a:cs typeface="Criteria CF Bold"/>
              </a:defRPr>
            </a:lvl1pPr>
          </a:lstStyle>
          <a:p>
            <a:pPr lvl="0"/>
            <a:r>
              <a:rPr lang="nl-NL"/>
              <a:t>voor jullie</a:t>
            </a:r>
          </a:p>
        </p:txBody>
      </p:sp>
      <p:sp>
        <p:nvSpPr>
          <p:cNvPr id="7" name="tijd">
            <a:extLst>
              <a:ext uri="{FF2B5EF4-FFF2-40B4-BE49-F238E27FC236}">
                <a16:creationId xmlns:a16="http://schemas.microsoft.com/office/drawing/2014/main" id="{811DC337-B8B0-486B-8550-D32FE706F6F7}"/>
              </a:ext>
            </a:extLst>
          </p:cNvPr>
          <p:cNvSpPr txBox="1">
            <a:spLocks noGrp="1"/>
          </p:cNvSpPr>
          <p:nvPr>
            <p:ph type="body" idx="4294967295"/>
          </p:nvPr>
        </p:nvSpPr>
        <p:spPr>
          <a:xfrm>
            <a:off x="1871694" y="5193526"/>
            <a:ext cx="4415802" cy="2451104"/>
          </a:xfrm>
        </p:spPr>
        <p:txBody>
          <a:bodyPr>
            <a:spAutoFit/>
          </a:bodyPr>
          <a:lstStyle>
            <a:lvl1pPr marL="0" indent="0">
              <a:lnSpc>
                <a:spcPct val="80000"/>
              </a:lnSpc>
              <a:buNone/>
              <a:defRPr sz="15400">
                <a:solidFill>
                  <a:srgbClr val="E5F4E0"/>
                </a:solidFill>
                <a:latin typeface="Criteria CF Bold"/>
                <a:ea typeface="Criteria CF Bold"/>
                <a:cs typeface="Criteria CF Bold"/>
              </a:defRPr>
            </a:lvl1pPr>
          </a:lstStyle>
          <a:p>
            <a:pPr lvl="0"/>
            <a:r>
              <a:rPr lang="nl-NL"/>
              <a:t>tijd</a:t>
            </a:r>
          </a:p>
        </p:txBody>
      </p:sp>
      <p:sp>
        <p:nvSpPr>
          <p:cNvPr id="8" name="Slide Number">
            <a:extLst>
              <a:ext uri="{FF2B5EF4-FFF2-40B4-BE49-F238E27FC236}">
                <a16:creationId xmlns:a16="http://schemas.microsoft.com/office/drawing/2014/main" id="{FC8886A1-7828-466F-9F43-4C32AFF6B4CD}"/>
              </a:ext>
            </a:extLst>
          </p:cNvPr>
          <p:cNvSpPr txBox="1">
            <a:spLocks noGrp="1"/>
          </p:cNvSpPr>
          <p:nvPr>
            <p:ph type="sldNum" sz="quarter" idx="8"/>
          </p:nvPr>
        </p:nvSpPr>
        <p:spPr/>
        <p:txBody>
          <a:bodyPr/>
          <a:lstStyle>
            <a:lvl1pPr>
              <a:defRPr/>
            </a:lvl1pPr>
          </a:lstStyle>
          <a:p>
            <a:pPr lvl="0"/>
            <a:fld id="{691D1B96-D35D-4FD4-98AF-F02B6714AB3C}" type="slidenum">
              <a:t>‹nr.›</a:t>
            </a:fld>
            <a:endParaRPr lang="nl-NL"/>
          </a:p>
        </p:txBody>
      </p:sp>
    </p:spTree>
    <p:extLst>
      <p:ext uri="{BB962C8B-B14F-4D97-AF65-F5344CB8AC3E}">
        <p14:creationId xmlns:p14="http://schemas.microsoft.com/office/powerpoint/2010/main" val="2864300931"/>
      </p:ext>
    </p:extLst>
  </p:cSld>
  <p:clrMapOvr>
    <a:masterClrMapping/>
  </p:clrMapOvr>
  <p:hf sldNum="0" hdr="0" ftr="0" dt="0"/>
</p:sldLayout>
</file>

<file path=ppt/slideLayouts/slideLayout184.xml><?xml version="1.0" encoding="utf-8"?>
<p:sldLayout xmlns:a="http://schemas.openxmlformats.org/drawingml/2006/main" xmlns:r="http://schemas.openxmlformats.org/officeDocument/2006/relationships" xmlns:p="http://schemas.openxmlformats.org/presentationml/2006/main" matchingName="Tekst vierkante foto">
  <p:cSld name="Tekst vierkante foto">
    <p:bg>
      <p:bgPr>
        <a:solidFill>
          <a:srgbClr val="FFD3E2"/>
        </a:solidFill>
        <a:effectLst/>
      </p:bgPr>
    </p:bg>
    <p:spTree>
      <p:nvGrpSpPr>
        <p:cNvPr id="1" name="Shape 70"/>
        <p:cNvGrpSpPr/>
        <p:nvPr/>
      </p:nvGrpSpPr>
      <p:grpSpPr>
        <a:xfrm>
          <a:off x="0" y="0"/>
          <a:ext cx="0" cy="0"/>
          <a:chOff x="0" y="0"/>
          <a:chExt cx="0" cy="0"/>
        </a:xfrm>
      </p:grpSpPr>
      <p:sp>
        <p:nvSpPr>
          <p:cNvPr id="71" name="Google Shape;71;p116"/>
          <p:cNvSpPr txBox="1">
            <a:spLocks noGrp="1"/>
          </p:cNvSpPr>
          <p:nvPr>
            <p:ph type="body" idx="1"/>
          </p:nvPr>
        </p:nvSpPr>
        <p:spPr>
          <a:xfrm>
            <a:off x="1562096" y="4250268"/>
            <a:ext cx="9144000" cy="6853428"/>
          </a:xfrm>
          <a:prstGeom prst="rect">
            <a:avLst/>
          </a:prstGeom>
          <a:noFill/>
          <a:ln>
            <a:noFill/>
          </a:ln>
        </p:spPr>
        <p:txBody>
          <a:bodyPr spcFirstLastPara="1" wrap="square" lIns="50800" tIns="50800" rIns="50800" bIns="50800" anchor="t" anchorCtr="0">
            <a:spAutoFit/>
          </a:bodyPr>
          <a:lstStyle>
            <a:lvl1pPr marL="457200" lvl="0" indent="-228600" algn="l">
              <a:lnSpc>
                <a:spcPct val="100000"/>
              </a:lnSpc>
              <a:spcBef>
                <a:spcPts val="0"/>
              </a:spcBef>
              <a:spcAft>
                <a:spcPts val="0"/>
              </a:spcAft>
              <a:buClr>
                <a:srgbClr val="37001E"/>
              </a:buClr>
              <a:buSzPts val="5412"/>
              <a:buFont typeface="DM Sans"/>
              <a:buNone/>
              <a:defRPr sz="4400"/>
            </a:lvl1pPr>
            <a:lvl2pPr marL="914400" lvl="1" indent="-228600" algn="l">
              <a:lnSpc>
                <a:spcPct val="100000"/>
              </a:lnSpc>
              <a:spcBef>
                <a:spcPts val="0"/>
              </a:spcBef>
              <a:spcAft>
                <a:spcPts val="0"/>
              </a:spcAft>
              <a:buClr>
                <a:srgbClr val="37001E"/>
              </a:buClr>
              <a:buSzPts val="5412"/>
              <a:buFont typeface="DM Sans"/>
              <a:buNone/>
              <a:defRPr sz="4400"/>
            </a:lvl2pPr>
            <a:lvl3pPr marL="1371600" lvl="2" indent="-228600" algn="l">
              <a:lnSpc>
                <a:spcPct val="136363"/>
              </a:lnSpc>
              <a:spcBef>
                <a:spcPts val="0"/>
              </a:spcBef>
              <a:spcAft>
                <a:spcPts val="0"/>
              </a:spcAft>
              <a:buClr>
                <a:srgbClr val="37001E"/>
              </a:buClr>
              <a:buSzPts val="5412"/>
              <a:buFont typeface="DM Sans"/>
              <a:buNone/>
              <a:defRPr sz="4400"/>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2" name="Google Shape;72;p116"/>
          <p:cNvSpPr txBox="1">
            <a:spLocks noGrp="1"/>
          </p:cNvSpPr>
          <p:nvPr>
            <p:ph type="body" idx="2"/>
          </p:nvPr>
        </p:nvSpPr>
        <p:spPr>
          <a:xfrm>
            <a:off x="1562096" y="1710266"/>
            <a:ext cx="9144000" cy="1808628"/>
          </a:xfrm>
          <a:prstGeom prst="rect">
            <a:avLst/>
          </a:prstGeom>
          <a:noFill/>
          <a:ln>
            <a:noFill/>
          </a:ln>
        </p:spPr>
        <p:txBody>
          <a:bodyPr spcFirstLastPara="1" wrap="square" lIns="50800" tIns="50800" rIns="50800" bIns="50800" anchor="t" anchorCtr="0">
            <a:spAutoFit/>
          </a:bodyPr>
          <a:lstStyle>
            <a:lvl1pPr marL="457200" lvl="0" indent="-228600" algn="l">
              <a:lnSpc>
                <a:spcPct val="113333"/>
              </a:lnSpc>
              <a:spcBef>
                <a:spcPts val="0"/>
              </a:spcBef>
              <a:spcAft>
                <a:spcPts val="0"/>
              </a:spcAft>
              <a:buClr>
                <a:srgbClr val="37001E"/>
              </a:buClr>
              <a:buSzPts val="7380"/>
              <a:buFont typeface="Arial"/>
              <a:buNone/>
              <a:defRPr sz="6000">
                <a:latin typeface="Arial"/>
                <a:ea typeface="Arial"/>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3" name="Google Shape;73;p116"/>
          <p:cNvSpPr txBox="1">
            <a:spLocks noGrp="1"/>
          </p:cNvSpPr>
          <p:nvPr>
            <p:ph type="body" idx="3"/>
          </p:nvPr>
        </p:nvSpPr>
        <p:spPr>
          <a:xfrm>
            <a:off x="1524003" y="11684002"/>
            <a:ext cx="9144000" cy="698501"/>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4428"/>
              <a:buFont typeface="DM Sans"/>
              <a:buNone/>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4" name="Google Shape;74;p116"/>
          <p:cNvSpPr/>
          <p:nvPr/>
        </p:nvSpPr>
        <p:spPr>
          <a:xfrm>
            <a:off x="12191996" y="0"/>
            <a:ext cx="12191996" cy="13716000"/>
          </a:xfrm>
          <a:prstGeom prst="rect">
            <a:avLst/>
          </a:prstGeom>
          <a:solidFill>
            <a:srgbClr val="000000">
              <a:alpha val="9803"/>
            </a:srgbClr>
          </a:solidFill>
          <a:ln>
            <a:noFill/>
          </a:ln>
        </p:spPr>
        <p:txBody>
          <a:bodyPr spcFirstLastPara="1" wrap="square" lIns="50800" tIns="50800" rIns="50800" bIns="50800" anchor="ctr" anchorCtr="1">
            <a:noAutofit/>
          </a:bodyPr>
          <a:lstStyle/>
          <a:p>
            <a:pPr marL="0" marR="0" lvl="0" indent="0" algn="ctr" rtl="0">
              <a:lnSpc>
                <a:spcPct val="100000"/>
              </a:lnSpc>
              <a:spcBef>
                <a:spcPts val="0"/>
              </a:spcBef>
              <a:spcAft>
                <a:spcPts val="0"/>
              </a:spcAft>
              <a:buClr>
                <a:srgbClr val="000000"/>
              </a:buClr>
              <a:buSzPts val="3200"/>
              <a:buFont typeface="Helvetica Neue"/>
              <a:buNone/>
            </a:pPr>
            <a:endParaRPr sz="3200" b="0" i="0" u="none" strike="noStrike" cap="none">
              <a:solidFill>
                <a:srgbClr val="000000"/>
              </a:solidFill>
              <a:latin typeface="Helvetica Neue"/>
              <a:ea typeface="Helvetica Neue"/>
              <a:cs typeface="Helvetica Neue"/>
              <a:sym typeface="Helvetica Neue"/>
            </a:endParaRPr>
          </a:p>
        </p:txBody>
      </p:sp>
      <p:sp>
        <p:nvSpPr>
          <p:cNvPr id="75" name="Google Shape;75;p116"/>
          <p:cNvSpPr>
            <a:spLocks noGrp="1"/>
          </p:cNvSpPr>
          <p:nvPr>
            <p:ph type="pic" idx="4"/>
          </p:nvPr>
        </p:nvSpPr>
        <p:spPr>
          <a:xfrm>
            <a:off x="13583046" y="1689600"/>
            <a:ext cx="9409971" cy="10586219"/>
          </a:xfrm>
          <a:prstGeom prst="rect">
            <a:avLst/>
          </a:prstGeom>
          <a:noFill/>
          <a:ln>
            <a:noFill/>
          </a:ln>
        </p:spPr>
      </p:sp>
      <p:sp>
        <p:nvSpPr>
          <p:cNvPr id="76" name="Google Shape;76;p116"/>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FFFFFF"/>
              </a:buClr>
              <a:buSzPts val="1800"/>
              <a:buFont typeface="Helvetica Neue"/>
              <a:buNone/>
              <a:defRPr/>
            </a:lvl1pPr>
            <a:lvl2pPr marL="0" marR="0" lvl="1" indent="0" algn="ctr">
              <a:lnSpc>
                <a:spcPct val="100000"/>
              </a:lnSpc>
              <a:spcBef>
                <a:spcPts val="0"/>
              </a:spcBef>
              <a:spcAft>
                <a:spcPts val="0"/>
              </a:spcAft>
              <a:buClr>
                <a:srgbClr val="FFFFFF"/>
              </a:buClr>
              <a:buSzPts val="1800"/>
              <a:buFont typeface="Helvetica Neue"/>
              <a:buNone/>
              <a:defRPr/>
            </a:lvl2pPr>
            <a:lvl3pPr marL="0" marR="0" lvl="2" indent="0" algn="ctr">
              <a:lnSpc>
                <a:spcPct val="100000"/>
              </a:lnSpc>
              <a:spcBef>
                <a:spcPts val="0"/>
              </a:spcBef>
              <a:spcAft>
                <a:spcPts val="0"/>
              </a:spcAft>
              <a:buClr>
                <a:srgbClr val="FFFFFF"/>
              </a:buClr>
              <a:buSzPts val="1800"/>
              <a:buFont typeface="Helvetica Neue"/>
              <a:buNone/>
              <a:defRPr/>
            </a:lvl3pPr>
            <a:lvl4pPr marL="0" marR="0" lvl="3" indent="0" algn="ctr">
              <a:lnSpc>
                <a:spcPct val="100000"/>
              </a:lnSpc>
              <a:spcBef>
                <a:spcPts val="0"/>
              </a:spcBef>
              <a:spcAft>
                <a:spcPts val="0"/>
              </a:spcAft>
              <a:buClr>
                <a:srgbClr val="FFFFFF"/>
              </a:buClr>
              <a:buSzPts val="1800"/>
              <a:buFont typeface="Helvetica Neue"/>
              <a:buNone/>
              <a:defRPr/>
            </a:lvl4pPr>
            <a:lvl5pPr marL="0" marR="0" lvl="4" indent="0" algn="ctr">
              <a:lnSpc>
                <a:spcPct val="100000"/>
              </a:lnSpc>
              <a:spcBef>
                <a:spcPts val="0"/>
              </a:spcBef>
              <a:spcAft>
                <a:spcPts val="0"/>
              </a:spcAft>
              <a:buClr>
                <a:srgbClr val="FFFFFF"/>
              </a:buClr>
              <a:buSzPts val="1800"/>
              <a:buFont typeface="Helvetica Neue"/>
              <a:buNone/>
              <a:defRPr/>
            </a:lvl5pPr>
            <a:lvl6pPr marL="0" marR="0" lvl="5" indent="0" algn="ctr">
              <a:lnSpc>
                <a:spcPct val="100000"/>
              </a:lnSpc>
              <a:spcBef>
                <a:spcPts val="0"/>
              </a:spcBef>
              <a:spcAft>
                <a:spcPts val="0"/>
              </a:spcAft>
              <a:buClr>
                <a:srgbClr val="FFFFFF"/>
              </a:buClr>
              <a:buSzPts val="1800"/>
              <a:buFont typeface="Helvetica Neue"/>
              <a:buNone/>
              <a:defRPr/>
            </a:lvl6pPr>
            <a:lvl7pPr marL="0" marR="0" lvl="6" indent="0" algn="ctr">
              <a:lnSpc>
                <a:spcPct val="100000"/>
              </a:lnSpc>
              <a:spcBef>
                <a:spcPts val="0"/>
              </a:spcBef>
              <a:spcAft>
                <a:spcPts val="0"/>
              </a:spcAft>
              <a:buClr>
                <a:srgbClr val="FFFFFF"/>
              </a:buClr>
              <a:buSzPts val="1800"/>
              <a:buFont typeface="Helvetica Neue"/>
              <a:buNone/>
              <a:defRPr/>
            </a:lvl7pPr>
            <a:lvl8pPr marL="0" marR="0" lvl="7" indent="0" algn="ctr">
              <a:lnSpc>
                <a:spcPct val="100000"/>
              </a:lnSpc>
              <a:spcBef>
                <a:spcPts val="0"/>
              </a:spcBef>
              <a:spcAft>
                <a:spcPts val="0"/>
              </a:spcAft>
              <a:buClr>
                <a:srgbClr val="FFFFFF"/>
              </a:buClr>
              <a:buSzPts val="1800"/>
              <a:buFont typeface="Helvetica Neue"/>
              <a:buNone/>
              <a:defRPr/>
            </a:lvl8pPr>
            <a:lvl9pPr marL="0" marR="0" lvl="8" indent="0" algn="ctr">
              <a:lnSpc>
                <a:spcPct val="100000"/>
              </a:lnSpc>
              <a:spcBef>
                <a:spcPts val="0"/>
              </a:spcBef>
              <a:spcAft>
                <a:spcPts val="0"/>
              </a:spcAft>
              <a:buClr>
                <a:srgbClr val="FFFFFF"/>
              </a:buClr>
              <a:buSzPts val="1800"/>
              <a:buFont typeface="Helvetica Neue"/>
              <a:buNone/>
              <a:defRPr/>
            </a:lvl9pPr>
          </a:lstStyle>
          <a:p>
            <a:pPr marL="0" lvl="0" indent="0" algn="ctr" rtl="0">
              <a:spcBef>
                <a:spcPts val="0"/>
              </a:spcBef>
              <a:spcAft>
                <a:spcPts val="0"/>
              </a:spcAft>
              <a:buNone/>
            </a:pPr>
            <a:fld id="{00000000-1234-1234-1234-123412341234}" type="slidenum">
              <a:rPr lang="nl-NL"/>
              <a:t>‹nr.›</a:t>
            </a:fld>
            <a:endParaRPr sz="1800" b="0" i="0" u="none" strike="noStrike" cap="none">
              <a:solidFill>
                <a:srgbClr val="FFFFFF"/>
              </a:solidFill>
              <a:latin typeface="Helvetica Neue"/>
              <a:ea typeface="Helvetica Neue"/>
              <a:cs typeface="Helvetica Neue"/>
              <a:sym typeface="Helvetica Neue"/>
            </a:endParaRPr>
          </a:p>
        </p:txBody>
      </p:sp>
    </p:spTree>
    <p:extLst>
      <p:ext uri="{BB962C8B-B14F-4D97-AF65-F5344CB8AC3E}">
        <p14:creationId xmlns:p14="http://schemas.microsoft.com/office/powerpoint/2010/main" val="953143094"/>
      </p:ext>
    </p:extLst>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type="tx">
  <p:cSld name="1_Titel van een cursus">
    <p:bg>
      <p:bgPr>
        <a:solidFill>
          <a:srgbClr val="E5F4E0"/>
        </a:solidFill>
        <a:effectLst/>
      </p:bgPr>
    </p:bg>
    <p:spTree>
      <p:nvGrpSpPr>
        <p:cNvPr id="1" name=""/>
        <p:cNvGrpSpPr/>
        <p:nvPr/>
      </p:nvGrpSpPr>
      <p:grpSpPr>
        <a:xfrm>
          <a:off x="0" y="0"/>
          <a:ext cx="0" cy="0"/>
          <a:chOff x="0" y="0"/>
          <a:chExt cx="0" cy="0"/>
        </a:xfrm>
      </p:grpSpPr>
      <p:sp>
        <p:nvSpPr>
          <p:cNvPr id="341" name="2."/>
          <p:cNvSpPr txBox="1">
            <a:spLocks noGrp="1"/>
          </p:cNvSpPr>
          <p:nvPr>
            <p:ph type="body" sz="quarter" idx="21"/>
          </p:nvPr>
        </p:nvSpPr>
        <p:spPr>
          <a:xfrm>
            <a:off x="1871694" y="1387759"/>
            <a:ext cx="20786428" cy="2451101"/>
          </a:xfrm>
          <a:prstGeom prst="rect">
            <a:avLst/>
          </a:prstGeom>
        </p:spPr>
        <p:txBody>
          <a:bodyPr>
            <a:spAutoFit/>
          </a:bodyPr>
          <a:lstStyle>
            <a:lvl1pPr marL="0" indent="0">
              <a:lnSpc>
                <a:spcPct val="80000"/>
              </a:lnSpc>
              <a:buSzTx/>
              <a:buNone/>
              <a:defRPr sz="15400">
                <a:solidFill>
                  <a:srgbClr val="38001E"/>
                </a:solidFill>
                <a:latin typeface="+mn-lt"/>
                <a:ea typeface="+mn-ea"/>
                <a:cs typeface="+mn-cs"/>
                <a:sym typeface="Criteria CF Bold"/>
              </a:defRPr>
            </a:lvl1pPr>
          </a:lstStyle>
          <a:p>
            <a:r>
              <a:t>2.</a:t>
            </a:r>
          </a:p>
        </p:txBody>
      </p:sp>
      <p:sp>
        <p:nvSpPr>
          <p:cNvPr id="342" name="Lesprogramma — Voorjaar 2022"/>
          <p:cNvSpPr txBox="1">
            <a:spLocks noGrp="1"/>
          </p:cNvSpPr>
          <p:nvPr>
            <p:ph type="body" sz="quarter" idx="22"/>
          </p:nvPr>
        </p:nvSpPr>
        <p:spPr>
          <a:xfrm>
            <a:off x="1960594" y="11698026"/>
            <a:ext cx="10342107" cy="698501"/>
          </a:xfrm>
          <a:prstGeom prst="rect">
            <a:avLst/>
          </a:prstGeom>
        </p:spPr>
        <p:txBody>
          <a:bodyPr anchor="b">
            <a:spAutoFit/>
          </a:bodyPr>
          <a:lstStyle>
            <a:lvl1pPr marL="0" indent="0">
              <a:buSzTx/>
              <a:buNone/>
            </a:lvl1pPr>
          </a:lstStyle>
          <a:p>
            <a:r>
              <a:t>Lesprogramma — Voorjaar 2022</a:t>
            </a:r>
          </a:p>
        </p:txBody>
      </p:sp>
      <p:sp>
        <p:nvSpPr>
          <p:cNvPr id="343" name="den_pattern_step_large_pistache.gif"/>
          <p:cNvSpPr>
            <a:spLocks noGrp="1"/>
          </p:cNvSpPr>
          <p:nvPr>
            <p:ph type="media" sz="quarter" idx="23"/>
          </p:nvPr>
        </p:nvSpPr>
        <p:spPr>
          <a:xfrm>
            <a:off x="4045820" y="1730242"/>
            <a:ext cx="5334001" cy="1092201"/>
          </a:xfrm>
          <a:prstGeom prst="rect">
            <a:avLst/>
          </a:prstGeom>
        </p:spPr>
        <p:txBody>
          <a:bodyPr lIns="91439" tIns="45719" rIns="91439" bIns="45719">
            <a:noAutofit/>
          </a:bodyPr>
          <a:lstStyle/>
          <a:p>
            <a:endParaRPr/>
          </a:p>
        </p:txBody>
      </p:sp>
      <p:sp>
        <p:nvSpPr>
          <p:cNvPr id="344" name="Image"/>
          <p:cNvSpPr>
            <a:spLocks noGrp="1"/>
          </p:cNvSpPr>
          <p:nvPr>
            <p:ph type="pic" sz="quarter" idx="24"/>
          </p:nvPr>
        </p:nvSpPr>
        <p:spPr>
          <a:xfrm>
            <a:off x="19983029" y="11048643"/>
            <a:ext cx="2370591" cy="1170385"/>
          </a:xfrm>
          <a:prstGeom prst="rect">
            <a:avLst/>
          </a:prstGeom>
        </p:spPr>
        <p:txBody>
          <a:bodyPr lIns="91439" tIns="45719" rIns="91439" bIns="45719">
            <a:noAutofit/>
          </a:bodyPr>
          <a:lstStyle/>
          <a:p>
            <a:endParaRPr/>
          </a:p>
        </p:txBody>
      </p:sp>
      <p:sp>
        <p:nvSpPr>
          <p:cNvPr id="345" name="Titel van"/>
          <p:cNvSpPr txBox="1">
            <a:spLocks noGrp="1"/>
          </p:cNvSpPr>
          <p:nvPr>
            <p:ph type="body" sz="quarter" idx="25"/>
          </p:nvPr>
        </p:nvSpPr>
        <p:spPr>
          <a:xfrm>
            <a:off x="1871694" y="3284292"/>
            <a:ext cx="20786428" cy="2451101"/>
          </a:xfrm>
          <a:prstGeom prst="rect">
            <a:avLst/>
          </a:prstGeom>
        </p:spPr>
        <p:txBody>
          <a:bodyPr>
            <a:spAutoFit/>
          </a:bodyPr>
          <a:lstStyle>
            <a:lvl1pPr marL="0" indent="0">
              <a:lnSpc>
                <a:spcPct val="80000"/>
              </a:lnSpc>
              <a:buSzTx/>
              <a:buNone/>
              <a:defRPr sz="15400">
                <a:solidFill>
                  <a:srgbClr val="38001E"/>
                </a:solidFill>
                <a:latin typeface="+mn-lt"/>
                <a:ea typeface="+mn-ea"/>
                <a:cs typeface="+mn-cs"/>
                <a:sym typeface="Criteria CF Bold"/>
              </a:defRPr>
            </a:lvl1pPr>
          </a:lstStyle>
          <a:p>
            <a:r>
              <a:t>Titel van</a:t>
            </a:r>
          </a:p>
        </p:txBody>
      </p:sp>
      <p:sp>
        <p:nvSpPr>
          <p:cNvPr id="346" name="een cursus"/>
          <p:cNvSpPr txBox="1">
            <a:spLocks noGrp="1"/>
          </p:cNvSpPr>
          <p:nvPr>
            <p:ph type="body" sz="quarter" idx="26"/>
          </p:nvPr>
        </p:nvSpPr>
        <p:spPr>
          <a:xfrm>
            <a:off x="1871694" y="5163892"/>
            <a:ext cx="20786428" cy="2451101"/>
          </a:xfrm>
          <a:prstGeom prst="rect">
            <a:avLst/>
          </a:prstGeom>
        </p:spPr>
        <p:txBody>
          <a:bodyPr>
            <a:spAutoFit/>
          </a:bodyPr>
          <a:lstStyle>
            <a:lvl1pPr marL="0" indent="0">
              <a:lnSpc>
                <a:spcPct val="80000"/>
              </a:lnSpc>
              <a:buSzTx/>
              <a:buNone/>
              <a:defRPr sz="15400">
                <a:solidFill>
                  <a:srgbClr val="38001E"/>
                </a:solidFill>
                <a:latin typeface="+mn-lt"/>
                <a:ea typeface="+mn-ea"/>
                <a:cs typeface="+mn-cs"/>
                <a:sym typeface="Criteria CF Bold"/>
              </a:defRPr>
            </a:lvl1pPr>
          </a:lstStyle>
          <a:p>
            <a:r>
              <a:t>een cursus</a:t>
            </a:r>
          </a:p>
        </p:txBody>
      </p:sp>
      <p:sp>
        <p:nvSpPr>
          <p:cNvPr id="347"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3899514325"/>
      </p:ext>
    </p:extLst>
  </p:cSld>
  <p:clrMapOvr>
    <a:masterClrMapping/>
  </p:clrMapOvr>
  <p:transition spd="med"/>
</p:sldLayout>
</file>

<file path=ppt/slideLayouts/slideLayout186.xml><?xml version="1.0" encoding="utf-8"?>
<p:sldLayout xmlns:a="http://schemas.openxmlformats.org/drawingml/2006/main" xmlns:r="http://schemas.openxmlformats.org/officeDocument/2006/relationships" xmlns:p="http://schemas.openxmlformats.org/presentationml/2006/main" type="tx">
  <p:cSld name="1_Quote en bron">
    <p:bg>
      <p:bgPr>
        <a:solidFill>
          <a:srgbClr val="E5F4E0"/>
        </a:solidFill>
        <a:effectLst/>
      </p:bgPr>
    </p:bg>
    <p:spTree>
      <p:nvGrpSpPr>
        <p:cNvPr id="1" name=""/>
        <p:cNvGrpSpPr/>
        <p:nvPr/>
      </p:nvGrpSpPr>
      <p:grpSpPr>
        <a:xfrm>
          <a:off x="0" y="0"/>
          <a:ext cx="0" cy="0"/>
          <a:chOff x="0" y="0"/>
          <a:chExt cx="0" cy="0"/>
        </a:xfrm>
      </p:grpSpPr>
      <p:sp>
        <p:nvSpPr>
          <p:cNvPr id="116" name="“In vergelijking met het buitenland is Nederland ver in het digitaliseren van erfgoedcollecties, en dat geldt langzaam maar zeker ook voor het digitaal verbinden van de digitale collecties.”"/>
          <p:cNvSpPr txBox="1">
            <a:spLocks noGrp="1"/>
          </p:cNvSpPr>
          <p:nvPr>
            <p:ph type="body" idx="21"/>
          </p:nvPr>
        </p:nvSpPr>
        <p:spPr>
          <a:xfrm>
            <a:off x="1524000" y="1524000"/>
            <a:ext cx="21336000" cy="6512558"/>
          </a:xfrm>
          <a:prstGeom prst="rect">
            <a:avLst/>
          </a:prstGeom>
        </p:spPr>
        <p:txBody>
          <a:bodyPr>
            <a:spAutoFit/>
          </a:bodyPr>
          <a:lstStyle>
            <a:lvl1pPr marL="0" indent="0">
              <a:lnSpc>
                <a:spcPts val="10000"/>
              </a:lnSpc>
              <a:buSzTx/>
              <a:buNone/>
              <a:defRPr sz="8000">
                <a:solidFill>
                  <a:srgbClr val="38001E"/>
                </a:solidFill>
                <a:latin typeface="DM Sans Bold"/>
                <a:ea typeface="DM Sans Bold"/>
                <a:cs typeface="DM Sans Bold"/>
                <a:sym typeface="DM Sans Bold"/>
              </a:defRPr>
            </a:lvl1pPr>
          </a:lstStyle>
          <a:p>
            <a:r>
              <a:t>“In vergelijking met het buitenland is Nederland ver in het digitaliseren van erfgoedcollecties, en dat geldt langzaam maar zeker ook voor het digitaal verbinden van de digitale collecties.”</a:t>
            </a:r>
          </a:p>
        </p:txBody>
      </p:sp>
      <p:sp>
        <p:nvSpPr>
          <p:cNvPr id="117" name="Bronvermelding"/>
          <p:cNvSpPr txBox="1"/>
          <p:nvPr/>
        </p:nvSpPr>
        <p:spPr>
          <a:xfrm>
            <a:off x="1524000" y="11678215"/>
            <a:ext cx="21336000" cy="731012"/>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50800" tIns="50800" rIns="50800" bIns="50800" anchor="b">
            <a:spAutoFit/>
          </a:bodyPr>
          <a:lstStyle>
            <a:lvl1pPr>
              <a:lnSpc>
                <a:spcPts val="4800"/>
              </a:lnSpc>
            </a:lvl1pPr>
          </a:lstStyle>
          <a:p>
            <a:r>
              <a:t>Bronvermelding</a:t>
            </a:r>
          </a:p>
        </p:txBody>
      </p:sp>
      <p:sp>
        <p:nvSpPr>
          <p:cNvPr id="118"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1576768519"/>
      </p:ext>
    </p:extLst>
  </p:cSld>
  <p:clrMapOvr>
    <a:masterClrMapping/>
  </p:clrMapOvr>
  <p:transition spd="med"/>
</p:sldLayout>
</file>

<file path=ppt/slideLayouts/slideLayout187.xml><?xml version="1.0" encoding="utf-8"?>
<p:sldLayout xmlns:a="http://schemas.openxmlformats.org/drawingml/2006/main" xmlns:r="http://schemas.openxmlformats.org/officeDocument/2006/relationships" xmlns:p="http://schemas.openxmlformats.org/presentationml/2006/main" type="tx">
  <p:cSld name="1_Opsomming">
    <p:bg>
      <p:bgPr>
        <a:solidFill>
          <a:srgbClr val="E5F4E0"/>
        </a:solidFill>
        <a:effectLst/>
      </p:bgPr>
    </p:bg>
    <p:spTree>
      <p:nvGrpSpPr>
        <p:cNvPr id="1" name=""/>
        <p:cNvGrpSpPr/>
        <p:nvPr/>
      </p:nvGrpSpPr>
      <p:grpSpPr>
        <a:xfrm>
          <a:off x="0" y="0"/>
          <a:ext cx="0" cy="0"/>
          <a:chOff x="0" y="0"/>
          <a:chExt cx="0" cy="0"/>
        </a:xfrm>
      </p:grpSpPr>
      <p:sp>
        <p:nvSpPr>
          <p:cNvPr id="136" name="Managementprogramma"/>
          <p:cNvSpPr txBox="1">
            <a:spLocks noGrp="1"/>
          </p:cNvSpPr>
          <p:nvPr>
            <p:ph type="body" sz="quarter" idx="21"/>
          </p:nvPr>
        </p:nvSpPr>
        <p:spPr>
          <a:xfrm>
            <a:off x="1524000" y="11683999"/>
            <a:ext cx="9144000" cy="698501"/>
          </a:xfrm>
          <a:prstGeom prst="rect">
            <a:avLst/>
          </a:prstGeom>
        </p:spPr>
        <p:txBody>
          <a:bodyPr anchor="b">
            <a:spAutoFit/>
          </a:bodyPr>
          <a:lstStyle>
            <a:lvl1pPr marL="0" indent="0">
              <a:buSzTx/>
              <a:buNone/>
            </a:lvl1pPr>
          </a:lstStyle>
          <a:p>
            <a:r>
              <a:t>Managementprogramma</a:t>
            </a:r>
          </a:p>
        </p:txBody>
      </p:sp>
      <p:sp>
        <p:nvSpPr>
          <p:cNvPr id="137" name="Image"/>
          <p:cNvSpPr>
            <a:spLocks noGrp="1"/>
          </p:cNvSpPr>
          <p:nvPr>
            <p:ph type="pic" sz="quarter" idx="22"/>
          </p:nvPr>
        </p:nvSpPr>
        <p:spPr>
          <a:xfrm>
            <a:off x="20535896" y="11738323"/>
            <a:ext cx="2324103" cy="589854"/>
          </a:xfrm>
          <a:prstGeom prst="rect">
            <a:avLst/>
          </a:prstGeom>
        </p:spPr>
        <p:txBody>
          <a:bodyPr lIns="91439" tIns="45719" rIns="91439" bIns="45719">
            <a:noAutofit/>
          </a:bodyPr>
          <a:lstStyle/>
          <a:p>
            <a:endParaRPr/>
          </a:p>
        </p:txBody>
      </p:sp>
      <p:sp>
        <p:nvSpPr>
          <p:cNvPr id="138" name="Voorbeeld van een titel"/>
          <p:cNvSpPr txBox="1">
            <a:spLocks noGrp="1"/>
          </p:cNvSpPr>
          <p:nvPr>
            <p:ph type="body" sz="quarter" idx="23"/>
          </p:nvPr>
        </p:nvSpPr>
        <p:spPr>
          <a:xfrm>
            <a:off x="1574800" y="1663700"/>
            <a:ext cx="21336001" cy="945029"/>
          </a:xfrm>
          <a:prstGeom prst="rect">
            <a:avLst/>
          </a:prstGeom>
        </p:spPr>
        <p:txBody>
          <a:bodyPr>
            <a:spAutoFit/>
          </a:bodyPr>
          <a:lstStyle>
            <a:lvl1pPr marL="0" indent="0">
              <a:lnSpc>
                <a:spcPts val="6800"/>
              </a:lnSpc>
              <a:buSzTx/>
              <a:buNone/>
              <a:defRPr sz="6000">
                <a:latin typeface="+mn-lt"/>
                <a:ea typeface="+mn-ea"/>
                <a:cs typeface="+mn-cs"/>
                <a:sym typeface="Criteria CF Bold"/>
              </a:defRPr>
            </a:lvl1pPr>
          </a:lstStyle>
          <a:p>
            <a:r>
              <a:t>Voorbeeld van een titel</a:t>
            </a:r>
          </a:p>
        </p:txBody>
      </p:sp>
      <p:sp>
        <p:nvSpPr>
          <p:cNvPr id="139" name="Lorem ipsum dolor sit amet, consectetur adipiscing elit. In dignissim mauris est, eget mollis magna cursus ut.…"/>
          <p:cNvSpPr txBox="1">
            <a:spLocks noGrp="1"/>
          </p:cNvSpPr>
          <p:nvPr>
            <p:ph type="body" idx="24"/>
          </p:nvPr>
        </p:nvSpPr>
        <p:spPr>
          <a:xfrm>
            <a:off x="1574800" y="3289300"/>
            <a:ext cx="21336001" cy="6980427"/>
          </a:xfrm>
          <a:prstGeom prst="rect">
            <a:avLst/>
          </a:prstGeom>
        </p:spPr>
        <p:txBody>
          <a:bodyPr>
            <a:spAutoFit/>
          </a:bodyPr>
          <a:lstStyle/>
          <a:p>
            <a:pPr marL="508000" indent="-508000">
              <a:lnSpc>
                <a:spcPts val="6000"/>
              </a:lnSpc>
              <a:spcBef>
                <a:spcPts val="6000"/>
              </a:spcBef>
              <a:buSzPct val="100000"/>
              <a:defRPr sz="4400"/>
            </a:pPr>
            <a:r>
              <a:t>Lorem ipsum dolor sit amet, consectetur adipiscing elit. In dignissim mauris est, eget mollis magna cursus ut.</a:t>
            </a:r>
          </a:p>
          <a:p>
            <a:pPr marL="508000" indent="-508000">
              <a:lnSpc>
                <a:spcPts val="6000"/>
              </a:lnSpc>
              <a:spcBef>
                <a:spcPts val="6000"/>
              </a:spcBef>
              <a:buSzPct val="100000"/>
              <a:defRPr sz="4400"/>
            </a:pPr>
            <a:r>
              <a:t>Cras sit amet finibus massa. Curabitur hendrerit ut libero ac tempus.</a:t>
            </a:r>
          </a:p>
          <a:p>
            <a:pPr marL="508000" indent="-508000">
              <a:lnSpc>
                <a:spcPts val="6000"/>
              </a:lnSpc>
              <a:spcBef>
                <a:spcPts val="6000"/>
              </a:spcBef>
              <a:buSzPct val="100000"/>
              <a:defRPr sz="4400"/>
            </a:pPr>
            <a:r>
              <a:t>Phasellus ornare, elit in faucibus condimentum, tortor lorem hendrerit lorem, quis rutrum nibh velit et est.</a:t>
            </a:r>
          </a:p>
          <a:p>
            <a:pPr marL="508000" indent="-508000">
              <a:lnSpc>
                <a:spcPts val="6000"/>
              </a:lnSpc>
              <a:spcBef>
                <a:spcPts val="6000"/>
              </a:spcBef>
              <a:buSzPct val="100000"/>
              <a:defRPr sz="4400"/>
            </a:pPr>
            <a:r>
              <a:t>Donec sed diam et tellus hendrerit scelerisque eu tempor mauris.</a:t>
            </a:r>
          </a:p>
        </p:txBody>
      </p:sp>
      <p:sp>
        <p:nvSpPr>
          <p:cNvPr id="140"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841698185"/>
      </p:ext>
    </p:extLst>
  </p:cSld>
  <p:clrMapOvr>
    <a:masterClrMapping/>
  </p:clrMapOvr>
  <p:transition spd="med"/>
</p:sldLayout>
</file>

<file path=ppt/slideLayouts/slideLayout188.xml><?xml version="1.0" encoding="utf-8"?>
<p:sldLayout xmlns:a="http://schemas.openxmlformats.org/drawingml/2006/main" xmlns:r="http://schemas.openxmlformats.org/officeDocument/2006/relationships" xmlns:p="http://schemas.openxmlformats.org/presentationml/2006/main" type="tx">
  <p:cSld name="1_Lege pagina">
    <p:spTree>
      <p:nvGrpSpPr>
        <p:cNvPr id="1" name=""/>
        <p:cNvGrpSpPr/>
        <p:nvPr/>
      </p:nvGrpSpPr>
      <p:grpSpPr>
        <a:xfrm>
          <a:off x="0" y="0"/>
          <a:ext cx="0" cy="0"/>
          <a:chOff x="0" y="0"/>
          <a:chExt cx="0" cy="0"/>
        </a:xfrm>
      </p:grpSpPr>
      <p:sp>
        <p:nvSpPr>
          <p:cNvPr id="11"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701219515"/>
      </p:ext>
    </p:extLst>
  </p:cSld>
  <p:clrMapOvr>
    <a:masterClrMapping/>
  </p:clrMapOvr>
  <p:transition spd="med"/>
</p:sldLayout>
</file>

<file path=ppt/slideLayouts/slideLayout189.xml><?xml version="1.0" encoding="utf-8"?>
<p:sldLayout xmlns:a="http://schemas.openxmlformats.org/drawingml/2006/main" xmlns:r="http://schemas.openxmlformats.org/officeDocument/2006/relationships" xmlns:p="http://schemas.openxmlformats.org/presentationml/2006/main" type="tx">
  <p:cSld name="Tekst - staande foto">
    <p:bg>
      <p:bgPr>
        <a:solidFill>
          <a:srgbClr val="FFD3E2"/>
        </a:solidFill>
        <a:effectLst/>
      </p:bgPr>
    </p:bg>
    <p:spTree>
      <p:nvGrpSpPr>
        <p:cNvPr id="1" name=""/>
        <p:cNvGrpSpPr/>
        <p:nvPr/>
      </p:nvGrpSpPr>
      <p:grpSpPr>
        <a:xfrm>
          <a:off x="0" y="0"/>
          <a:ext cx="0" cy="0"/>
          <a:chOff x="0" y="0"/>
          <a:chExt cx="0" cy="0"/>
        </a:xfrm>
      </p:grpSpPr>
      <p:sp>
        <p:nvSpPr>
          <p:cNvPr id="147" name="Image"/>
          <p:cNvSpPr>
            <a:spLocks noGrp="1"/>
          </p:cNvSpPr>
          <p:nvPr>
            <p:ph type="pic" idx="21"/>
          </p:nvPr>
        </p:nvSpPr>
        <p:spPr>
          <a:xfrm>
            <a:off x="12201200" y="0"/>
            <a:ext cx="12192001" cy="13716000"/>
          </a:xfrm>
          <a:prstGeom prst="rect">
            <a:avLst/>
          </a:prstGeom>
        </p:spPr>
        <p:txBody>
          <a:bodyPr lIns="91439" tIns="45719" rIns="91439" bIns="45719">
            <a:noAutofit/>
          </a:bodyPr>
          <a:lstStyle/>
          <a:p>
            <a:endParaRPr/>
          </a:p>
        </p:txBody>
      </p:sp>
      <p:sp>
        <p:nvSpPr>
          <p:cNvPr id="148" name="In dignissim mauris est, eget mollis magna cursus ut. Cras sit amet finibus massa. Lorem ipsum dolor sit amet, consectetur adipiscing.…"/>
          <p:cNvSpPr txBox="1">
            <a:spLocks noGrp="1"/>
          </p:cNvSpPr>
          <p:nvPr>
            <p:ph type="body" sz="quarter" idx="22"/>
          </p:nvPr>
        </p:nvSpPr>
        <p:spPr>
          <a:xfrm>
            <a:off x="1562100" y="4250266"/>
            <a:ext cx="9144000" cy="6853428"/>
          </a:xfrm>
          <a:prstGeom prst="rect">
            <a:avLst/>
          </a:prstGeom>
        </p:spPr>
        <p:txBody>
          <a:bodyPr>
            <a:spAutoFit/>
          </a:bodyPr>
          <a:lstStyle/>
          <a:p>
            <a:pPr marL="0" indent="0">
              <a:buSzTx/>
              <a:buNone/>
              <a:defRPr sz="4400"/>
            </a:pPr>
            <a:r>
              <a:t>In dignissim mauris est, eget mollis magna cursus ut. Cras sit amet finibus massa. Lorem ipsum dolor sit amet, consectetur adipiscing.</a:t>
            </a:r>
          </a:p>
          <a:p>
            <a:pPr marL="0" indent="0">
              <a:buSzTx/>
              <a:buNone/>
              <a:defRPr sz="4400"/>
            </a:pPr>
            <a:endParaRPr/>
          </a:p>
          <a:p>
            <a:pPr marL="0" indent="0">
              <a:lnSpc>
                <a:spcPts val="6000"/>
              </a:lnSpc>
              <a:buSzTx/>
              <a:buNone/>
              <a:defRPr sz="4400"/>
            </a:pPr>
            <a:r>
              <a:t>Curabitur hendrerit ut libero ac tempus. Ut gravida dui id pharetra cursus. Phasellus ornare, elit in faucibus condimentum, tortor.</a:t>
            </a:r>
          </a:p>
        </p:txBody>
      </p:sp>
      <p:sp>
        <p:nvSpPr>
          <p:cNvPr id="150" name="Afbeelding met lopende tekst"/>
          <p:cNvSpPr txBox="1">
            <a:spLocks noGrp="1"/>
          </p:cNvSpPr>
          <p:nvPr>
            <p:ph type="body" sz="quarter" idx="23"/>
          </p:nvPr>
        </p:nvSpPr>
        <p:spPr>
          <a:xfrm>
            <a:off x="1562100" y="1710266"/>
            <a:ext cx="9144000" cy="1808630"/>
          </a:xfrm>
          <a:prstGeom prst="rect">
            <a:avLst/>
          </a:prstGeom>
        </p:spPr>
        <p:txBody>
          <a:bodyPr>
            <a:spAutoFit/>
          </a:bodyPr>
          <a:lstStyle>
            <a:lvl1pPr marL="0" indent="0">
              <a:lnSpc>
                <a:spcPts val="6800"/>
              </a:lnSpc>
              <a:buSzTx/>
              <a:buNone/>
              <a:defRPr sz="6000">
                <a:latin typeface="+mn-lt"/>
                <a:ea typeface="+mn-ea"/>
                <a:cs typeface="+mn-cs"/>
                <a:sym typeface="Criteria CF Bold"/>
              </a:defRPr>
            </a:lvl1pPr>
          </a:lstStyle>
          <a:p>
            <a:r>
              <a:t>Afbeelding met lopende tekst</a:t>
            </a:r>
          </a:p>
        </p:txBody>
      </p:sp>
      <p:sp>
        <p:nvSpPr>
          <p:cNvPr id="152" name="Managementprogramma"/>
          <p:cNvSpPr txBox="1">
            <a:spLocks noGrp="1"/>
          </p:cNvSpPr>
          <p:nvPr>
            <p:ph type="body" sz="quarter" idx="25"/>
          </p:nvPr>
        </p:nvSpPr>
        <p:spPr>
          <a:xfrm>
            <a:off x="1524000" y="11683999"/>
            <a:ext cx="9144000" cy="698501"/>
          </a:xfrm>
          <a:prstGeom prst="rect">
            <a:avLst/>
          </a:prstGeom>
        </p:spPr>
        <p:txBody>
          <a:bodyPr anchor="b">
            <a:spAutoFit/>
          </a:bodyPr>
          <a:lstStyle>
            <a:lvl1pPr marL="0" indent="0">
              <a:buSzTx/>
              <a:buNone/>
            </a:lvl1pPr>
          </a:lstStyle>
          <a:p>
            <a:r>
              <a:t>Managementprogramma</a:t>
            </a:r>
          </a:p>
        </p:txBody>
      </p:sp>
      <p:sp>
        <p:nvSpPr>
          <p:cNvPr id="153"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
        <p:nvSpPr>
          <p:cNvPr id="9" name="Rectangle">
            <a:extLst>
              <a:ext uri="{FF2B5EF4-FFF2-40B4-BE49-F238E27FC236}">
                <a16:creationId xmlns:a16="http://schemas.microsoft.com/office/drawing/2014/main" id="{ED26B409-6C7B-FE40-A278-C9371A8952BE}"/>
              </a:ext>
            </a:extLst>
          </p:cNvPr>
          <p:cNvSpPr/>
          <p:nvPr userDrawn="1"/>
        </p:nvSpPr>
        <p:spPr>
          <a:xfrm>
            <a:off x="12207292" y="7046660"/>
            <a:ext cx="12179817" cy="6671933"/>
          </a:xfrm>
          <a:prstGeom prst="rect">
            <a:avLst/>
          </a:prstGeom>
          <a:gradFill>
            <a:gsLst>
              <a:gs pos="0">
                <a:srgbClr val="38001E">
                  <a:alpha val="0"/>
                </a:srgbClr>
              </a:gs>
              <a:gs pos="100000">
                <a:srgbClr val="38001E">
                  <a:alpha val="50000"/>
                </a:srgbClr>
              </a:gs>
            </a:gsLst>
            <a:lin ang="5400000"/>
          </a:gradFill>
          <a:ln w="12700">
            <a:miter lim="400000"/>
          </a:ln>
        </p:spPr>
        <p:txBody>
          <a:bodyPr lIns="50800" tIns="50800" rIns="50800" bIns="50800" anchor="ctr"/>
          <a:lstStyle/>
          <a:p>
            <a:pPr algn="ctr" defTabSz="825500">
              <a:defRPr sz="3200">
                <a:solidFill>
                  <a:srgbClr val="38001E">
                    <a:alpha val="0"/>
                  </a:srgbClr>
                </a:solidFill>
                <a:latin typeface="Helvetica Neue Medium"/>
                <a:ea typeface="Helvetica Neue Medium"/>
                <a:cs typeface="Helvetica Neue Medium"/>
                <a:sym typeface="Helvetica Neue Medium"/>
              </a:defRPr>
            </a:pPr>
            <a:endParaRPr/>
          </a:p>
        </p:txBody>
      </p:sp>
      <p:sp>
        <p:nvSpPr>
          <p:cNvPr id="151" name="Image"/>
          <p:cNvSpPr>
            <a:spLocks noGrp="1"/>
          </p:cNvSpPr>
          <p:nvPr>
            <p:ph type="pic" sz="quarter" idx="24"/>
          </p:nvPr>
        </p:nvSpPr>
        <p:spPr>
          <a:xfrm>
            <a:off x="20535898" y="11738371"/>
            <a:ext cx="2324102" cy="589854"/>
          </a:xfrm>
          <a:prstGeom prst="rect">
            <a:avLst/>
          </a:prstGeom>
        </p:spPr>
        <p:txBody>
          <a:bodyPr lIns="91439" tIns="45719" rIns="91439" bIns="45719">
            <a:noAutofit/>
          </a:bodyPr>
          <a:lstStyle/>
          <a:p>
            <a:endParaRPr/>
          </a:p>
        </p:txBody>
      </p:sp>
    </p:spTree>
    <p:extLst>
      <p:ext uri="{BB962C8B-B14F-4D97-AF65-F5344CB8AC3E}">
        <p14:creationId xmlns:p14="http://schemas.microsoft.com/office/powerpoint/2010/main" val="3597976421"/>
      </p:ext>
    </p:extLst>
  </p:cSld>
  <p:clrMapOvr>
    <a:masterClrMapping/>
  </p:clrMapOvr>
  <p:transition spd="med"/>
</p:sldLayout>
</file>

<file path=ppt/slideLayouts/slideLayout190.xml><?xml version="1.0" encoding="utf-8"?>
<p:sldLayout xmlns:a="http://schemas.openxmlformats.org/drawingml/2006/main" xmlns:r="http://schemas.openxmlformats.org/officeDocument/2006/relationships" xmlns:p="http://schemas.openxmlformats.org/presentationml/2006/main" type="tx">
  <p:cSld name="1_Voorwoord">
    <p:bg>
      <p:bgPr>
        <a:solidFill>
          <a:srgbClr val="FFD3E3"/>
        </a:solidFill>
        <a:effectLst/>
      </p:bgPr>
    </p:bg>
    <p:spTree>
      <p:nvGrpSpPr>
        <p:cNvPr id="1" name=""/>
        <p:cNvGrpSpPr/>
        <p:nvPr/>
      </p:nvGrpSpPr>
      <p:grpSpPr>
        <a:xfrm>
          <a:off x="0" y="0"/>
          <a:ext cx="0" cy="0"/>
          <a:chOff x="0" y="0"/>
          <a:chExt cx="0" cy="0"/>
        </a:xfrm>
      </p:grpSpPr>
      <p:sp>
        <p:nvSpPr>
          <p:cNvPr id="53" name="Voorwoord"/>
          <p:cNvSpPr txBox="1">
            <a:spLocks noGrp="1"/>
          </p:cNvSpPr>
          <p:nvPr>
            <p:ph type="body" sz="quarter" idx="21" hasCustomPrompt="1"/>
          </p:nvPr>
        </p:nvSpPr>
        <p:spPr>
          <a:xfrm>
            <a:off x="1524000" y="3282127"/>
            <a:ext cx="21336001" cy="2451101"/>
          </a:xfrm>
          <a:prstGeom prst="rect">
            <a:avLst/>
          </a:prstGeom>
        </p:spPr>
        <p:txBody>
          <a:bodyPr>
            <a:spAutoFit/>
          </a:bodyPr>
          <a:lstStyle>
            <a:lvl1pPr marL="0" indent="0">
              <a:lnSpc>
                <a:spcPct val="80000"/>
              </a:lnSpc>
              <a:buSzTx/>
              <a:buNone/>
              <a:defRPr sz="15400">
                <a:solidFill>
                  <a:srgbClr val="38001E"/>
                </a:solidFill>
                <a:latin typeface="+mn-lt"/>
                <a:ea typeface="+mn-ea"/>
                <a:cs typeface="+mn-cs"/>
                <a:sym typeface="Criteria CF Bold"/>
              </a:defRPr>
            </a:lvl1pPr>
          </a:lstStyle>
          <a:p>
            <a:r>
              <a:t>Voorwoord</a:t>
            </a:r>
          </a:p>
        </p:txBody>
      </p:sp>
      <p:sp>
        <p:nvSpPr>
          <p:cNvPr id="54" name="1."/>
          <p:cNvSpPr txBox="1">
            <a:spLocks noGrp="1"/>
          </p:cNvSpPr>
          <p:nvPr>
            <p:ph type="body" sz="quarter" idx="22" hasCustomPrompt="1"/>
          </p:nvPr>
        </p:nvSpPr>
        <p:spPr>
          <a:xfrm>
            <a:off x="1524000" y="1390469"/>
            <a:ext cx="2391555" cy="2451101"/>
          </a:xfrm>
          <a:prstGeom prst="rect">
            <a:avLst/>
          </a:prstGeom>
        </p:spPr>
        <p:txBody>
          <a:bodyPr>
            <a:spAutoFit/>
          </a:bodyPr>
          <a:lstStyle>
            <a:lvl1pPr marL="0" indent="0">
              <a:lnSpc>
                <a:spcPct val="80000"/>
              </a:lnSpc>
              <a:buSzTx/>
              <a:buNone/>
              <a:defRPr sz="15400">
                <a:solidFill>
                  <a:srgbClr val="38001E"/>
                </a:solidFill>
                <a:latin typeface="+mn-lt"/>
                <a:ea typeface="+mn-ea"/>
                <a:cs typeface="+mn-cs"/>
                <a:sym typeface="Criteria CF Bold"/>
              </a:defRPr>
            </a:lvl1pPr>
          </a:lstStyle>
          <a:p>
            <a:r>
              <a:t>1.</a:t>
            </a:r>
          </a:p>
        </p:txBody>
      </p:sp>
      <p:sp>
        <p:nvSpPr>
          <p:cNvPr id="55" name="Managementprogramma"/>
          <p:cNvSpPr txBox="1">
            <a:spLocks noGrp="1"/>
          </p:cNvSpPr>
          <p:nvPr>
            <p:ph type="body" sz="quarter" idx="23"/>
          </p:nvPr>
        </p:nvSpPr>
        <p:spPr>
          <a:xfrm>
            <a:off x="1524000" y="11937999"/>
            <a:ext cx="10342107" cy="698501"/>
          </a:xfrm>
          <a:prstGeom prst="rect">
            <a:avLst/>
          </a:prstGeom>
        </p:spPr>
        <p:txBody>
          <a:bodyPr anchor="b">
            <a:spAutoFit/>
          </a:bodyPr>
          <a:lstStyle>
            <a:lvl1pPr marL="0" indent="0">
              <a:buSzTx/>
              <a:buNone/>
            </a:lvl1pPr>
          </a:lstStyle>
          <a:p>
            <a:r>
              <a:t>Managementprogramma</a:t>
            </a:r>
          </a:p>
        </p:txBody>
      </p:sp>
      <p:sp>
        <p:nvSpPr>
          <p:cNvPr id="56" name="Image"/>
          <p:cNvSpPr>
            <a:spLocks noGrp="1"/>
          </p:cNvSpPr>
          <p:nvPr>
            <p:ph type="pic" sz="quarter" idx="24"/>
          </p:nvPr>
        </p:nvSpPr>
        <p:spPr>
          <a:xfrm>
            <a:off x="20535896" y="11988800"/>
            <a:ext cx="2324103" cy="589853"/>
          </a:xfrm>
          <a:prstGeom prst="rect">
            <a:avLst/>
          </a:prstGeom>
        </p:spPr>
        <p:txBody>
          <a:bodyPr lIns="91439" tIns="45719" rIns="91439" bIns="45719">
            <a:noAutofit/>
          </a:bodyPr>
          <a:lstStyle/>
          <a:p>
            <a:endParaRPr/>
          </a:p>
        </p:txBody>
      </p:sp>
      <p:sp>
        <p:nvSpPr>
          <p:cNvPr id="57" name="den_pattern_softsaw_maroon_on_pink_small.gif"/>
          <p:cNvSpPr>
            <a:spLocks noGrp="1"/>
          </p:cNvSpPr>
          <p:nvPr>
            <p:ph type="media" sz="quarter" idx="25"/>
          </p:nvPr>
        </p:nvSpPr>
        <p:spPr>
          <a:xfrm>
            <a:off x="3667917" y="1790198"/>
            <a:ext cx="3378201" cy="1092201"/>
          </a:xfrm>
          <a:prstGeom prst="rect">
            <a:avLst/>
          </a:prstGeom>
        </p:spPr>
        <p:txBody>
          <a:bodyPr lIns="91439" tIns="45719" rIns="91439" bIns="45719">
            <a:noAutofit/>
          </a:bodyPr>
          <a:lstStyle/>
          <a:p>
            <a:endParaRP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1816835342"/>
      </p:ext>
    </p:extLst>
  </p:cSld>
  <p:clrMapOvr>
    <a:masterClrMapping/>
  </p:clrMapOvr>
  <p:transition spd="med"/>
</p:sldLayout>
</file>

<file path=ppt/slideLayouts/slideLayout191.xml><?xml version="1.0" encoding="utf-8"?>
<p:sldLayout xmlns:a="http://schemas.openxmlformats.org/drawingml/2006/main" xmlns:r="http://schemas.openxmlformats.org/officeDocument/2006/relationships" xmlns:p="http://schemas.openxmlformats.org/presentationml/2006/main" matchingName="Voorblad" preserve="1" userDrawn="1">
  <p:cSld name="Voorblad">
    <p:bg>
      <p:bgPr>
        <a:solidFill>
          <a:srgbClr val="38001E"/>
        </a:solidFill>
        <a:effectLst/>
      </p:bgPr>
    </p:bg>
    <p:spTree>
      <p:nvGrpSpPr>
        <p:cNvPr id="1" name="Shape 9"/>
        <p:cNvGrpSpPr/>
        <p:nvPr/>
      </p:nvGrpSpPr>
      <p:grpSpPr>
        <a:xfrm>
          <a:off x="0" y="0"/>
          <a:ext cx="0" cy="0"/>
          <a:chOff x="0" y="0"/>
          <a:chExt cx="0" cy="0"/>
        </a:xfrm>
      </p:grpSpPr>
      <p:sp>
        <p:nvSpPr>
          <p:cNvPr id="10" name="Google Shape;10;p36"/>
          <p:cNvSpPr txBox="1">
            <a:spLocks noGrp="1"/>
          </p:cNvSpPr>
          <p:nvPr>
            <p:ph type="body" idx="1" hasCustomPrompt="1"/>
          </p:nvPr>
        </p:nvSpPr>
        <p:spPr>
          <a:xfrm>
            <a:off x="1871694" y="1387759"/>
            <a:ext cx="20786428" cy="1998496"/>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E5F4E0"/>
              </a:buClr>
              <a:buSzPts val="15400"/>
              <a:buFont typeface="Arial"/>
              <a:buNone/>
              <a:defRPr sz="15400">
                <a:solidFill>
                  <a:srgbClr val="E5F4E0"/>
                </a:solidFill>
                <a:latin typeface="Criteria CF Bold" panose="00000800000000000000" pitchFamily="50" charset="0"/>
                <a:ea typeface="Criteria CF Bold" panose="00000800000000000000" pitchFamily="50" charset="0"/>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Titel</a:t>
            </a:r>
            <a:endParaRPr/>
          </a:p>
        </p:txBody>
      </p:sp>
      <p:sp>
        <p:nvSpPr>
          <p:cNvPr id="12" name="Google Shape;12;p36"/>
          <p:cNvSpPr txBox="1">
            <a:spLocks noGrp="1"/>
          </p:cNvSpPr>
          <p:nvPr>
            <p:ph type="body" idx="3" hasCustomPrompt="1"/>
          </p:nvPr>
        </p:nvSpPr>
        <p:spPr>
          <a:xfrm>
            <a:off x="5541994" y="3280059"/>
            <a:ext cx="17116128" cy="1998496"/>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E5F4E0"/>
              </a:buClr>
              <a:buSzPts val="15400"/>
              <a:buFont typeface="Arial"/>
              <a:buNone/>
              <a:defRPr sz="15400">
                <a:solidFill>
                  <a:srgbClr val="E5F4E0"/>
                </a:solidFill>
                <a:latin typeface="Criteria CF Bold" panose="00000800000000000000" pitchFamily="50" charset="0"/>
                <a:ea typeface="Criteria CF Bold" panose="00000800000000000000" pitchFamily="50" charset="0"/>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Deel 2 titel</a:t>
            </a:r>
            <a:endParaRPr/>
          </a:p>
        </p:txBody>
      </p:sp>
      <p:pic>
        <p:nvPicPr>
          <p:cNvPr id="13" name="Google Shape;13;p36" descr="den_pattern_softsaw_pistache_on_maroon_small.gif"/>
          <p:cNvPicPr preferRelativeResize="0"/>
          <p:nvPr/>
        </p:nvPicPr>
        <p:blipFill rotWithShape="1">
          <a:blip r:embed="rId4">
            <a:alphaModFix/>
            <a:extLst>
              <a:ext uri="{28A0092B-C50C-407E-A947-70E740481C1C}">
                <a14:useLocalDpi xmlns:a14="http://schemas.microsoft.com/office/drawing/2010/main" val="0"/>
              </a:ext>
            </a:extLst>
          </a:blip>
          <a:srcRect/>
          <a:stretch/>
        </p:blipFill>
        <p:spPr>
          <a:xfrm>
            <a:off x="1871694" y="3692808"/>
            <a:ext cx="3378200" cy="1092201"/>
          </a:xfrm>
          <a:prstGeom prst="rect">
            <a:avLst/>
          </a:prstGeom>
          <a:noFill/>
          <a:ln>
            <a:noFill/>
          </a:ln>
        </p:spPr>
      </p:pic>
      <p:sp>
        <p:nvSpPr>
          <p:cNvPr id="19" name="Tijdelijke aanduiding voor tekst 18">
            <a:extLst>
              <a:ext uri="{FF2B5EF4-FFF2-40B4-BE49-F238E27FC236}">
                <a16:creationId xmlns:a16="http://schemas.microsoft.com/office/drawing/2014/main" id="{6F9C2F42-02AF-C0F7-7999-190951FD9702}"/>
              </a:ext>
            </a:extLst>
          </p:cNvPr>
          <p:cNvSpPr>
            <a:spLocks noGrp="1"/>
          </p:cNvSpPr>
          <p:nvPr>
            <p:ph type="body" sz="quarter" idx="14" hasCustomPrompt="1"/>
          </p:nvPr>
        </p:nvSpPr>
        <p:spPr>
          <a:xfrm>
            <a:off x="1871725" y="11257067"/>
            <a:ext cx="10342563" cy="657225"/>
          </a:xfrm>
          <a:prstGeom prst="rect">
            <a:avLst/>
          </a:prstGeom>
        </p:spPr>
        <p:txBody>
          <a:bodyPr/>
          <a:lstStyle>
            <a:lvl1pPr algn="l">
              <a:defRPr sz="3600" b="1">
                <a:solidFill>
                  <a:srgbClr val="E5F4E0"/>
                </a:solidFill>
                <a:latin typeface="+mn-lt"/>
              </a:defRPr>
            </a:lvl1pPr>
          </a:lstStyle>
          <a:p>
            <a:pPr lvl="0"/>
            <a:r>
              <a:rPr lang="nl-NL"/>
              <a:t>Naam, DEN</a:t>
            </a:r>
          </a:p>
        </p:txBody>
      </p:sp>
      <p:sp>
        <p:nvSpPr>
          <p:cNvPr id="21" name="Tijdelijke aanduiding voor tekst 20">
            <a:extLst>
              <a:ext uri="{FF2B5EF4-FFF2-40B4-BE49-F238E27FC236}">
                <a16:creationId xmlns:a16="http://schemas.microsoft.com/office/drawing/2014/main" id="{52E63A04-56A8-03F0-E5F7-01008FBC7180}"/>
              </a:ext>
            </a:extLst>
          </p:cNvPr>
          <p:cNvSpPr>
            <a:spLocks noGrp="1"/>
          </p:cNvSpPr>
          <p:nvPr>
            <p:ph type="body" sz="quarter" idx="15" hasCustomPrompt="1"/>
          </p:nvPr>
        </p:nvSpPr>
        <p:spPr>
          <a:xfrm>
            <a:off x="1871694" y="11913515"/>
            <a:ext cx="10342562" cy="742950"/>
          </a:xfrm>
          <a:prstGeom prst="rect">
            <a:avLst/>
          </a:prstGeom>
        </p:spPr>
        <p:txBody>
          <a:bodyPr/>
          <a:lstStyle>
            <a:lvl1pPr algn="l">
              <a:defRPr sz="3600">
                <a:solidFill>
                  <a:srgbClr val="E5F4E0"/>
                </a:solidFill>
                <a:latin typeface="+mn-lt"/>
              </a:defRPr>
            </a:lvl1pPr>
            <a:lvl2pPr>
              <a:defRPr sz="3600">
                <a:solidFill>
                  <a:srgbClr val="E5F4E0"/>
                </a:solidFill>
                <a:latin typeface="+mn-lt"/>
              </a:defRPr>
            </a:lvl2pPr>
            <a:lvl3pPr>
              <a:defRPr sz="3600">
                <a:solidFill>
                  <a:srgbClr val="E5F4E0"/>
                </a:solidFill>
                <a:latin typeface="+mn-lt"/>
              </a:defRPr>
            </a:lvl3pPr>
            <a:lvl4pPr>
              <a:defRPr sz="3600">
                <a:solidFill>
                  <a:srgbClr val="E5F4E0"/>
                </a:solidFill>
                <a:latin typeface="+mn-lt"/>
              </a:defRPr>
            </a:lvl4pPr>
            <a:lvl5pPr>
              <a:defRPr sz="3600">
                <a:solidFill>
                  <a:srgbClr val="E5F4E0"/>
                </a:solidFill>
                <a:latin typeface="+mn-lt"/>
              </a:defRPr>
            </a:lvl5pPr>
          </a:lstStyle>
          <a:p>
            <a:pPr lvl="0"/>
            <a:r>
              <a:rPr lang="nl-NL"/>
              <a:t>E-mail@den.nl</a:t>
            </a:r>
          </a:p>
        </p:txBody>
      </p:sp>
      <p:pic>
        <p:nvPicPr>
          <p:cNvPr id="2" name="den_logo_loop_01">
            <a:hlinkClick r:id="" action="ppaction://media"/>
            <a:extLst>
              <a:ext uri="{FF2B5EF4-FFF2-40B4-BE49-F238E27FC236}">
                <a16:creationId xmlns:a16="http://schemas.microsoft.com/office/drawing/2014/main" id="{97A78132-258A-9DF0-AE34-09D4482C7510}"/>
              </a:ext>
            </a:extLst>
          </p:cNvPr>
          <p:cNvPicPr>
            <a:picLocks noChangeAspect="1"/>
          </p:cNvPicPr>
          <p:nvPr userDrawn="1">
            <a:videoFile r:link="rId2"/>
            <p:extLst>
              <p:ext uri="{DAA4B4D4-6D71-4841-9C94-3DE7FCFB9230}">
                <p14:media xmlns:p14="http://schemas.microsoft.com/office/powerpoint/2010/main" r:embed="rId1"/>
              </p:ext>
            </p:extLst>
          </p:nvPr>
        </p:nvPicPr>
        <p:blipFill rotWithShape="1">
          <a:blip r:embed="rId5"/>
          <a:srcRect l="28124" t="40428" r="28375" b="39167"/>
          <a:stretch/>
        </p:blipFill>
        <p:spPr>
          <a:xfrm>
            <a:off x="16867484" y="11257067"/>
            <a:ext cx="5303572" cy="1399398"/>
          </a:xfrm>
          <a:prstGeom prst="rect">
            <a:avLst/>
          </a:prstGeom>
        </p:spPr>
      </p:pic>
    </p:spTree>
    <p:extLst>
      <p:ext uri="{BB962C8B-B14F-4D97-AF65-F5344CB8AC3E}">
        <p14:creationId xmlns:p14="http://schemas.microsoft.com/office/powerpoint/2010/main" val="1376955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90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Layout>
</file>

<file path=ppt/slideLayouts/slideLayout192.xml><?xml version="1.0" encoding="utf-8"?>
<p:sldLayout xmlns:a="http://schemas.openxmlformats.org/drawingml/2006/main" xmlns:r="http://schemas.openxmlformats.org/officeDocument/2006/relationships" xmlns:p="http://schemas.openxmlformats.org/presentationml/2006/main" matchingName="Voorblad" preserve="1" userDrawn="1">
  <p:cSld name="1_Voorblad">
    <p:bg>
      <p:bgPr>
        <a:solidFill>
          <a:srgbClr val="38001E"/>
        </a:solidFill>
        <a:effectLst/>
      </p:bgPr>
    </p:bg>
    <p:spTree>
      <p:nvGrpSpPr>
        <p:cNvPr id="1" name="Shape 9"/>
        <p:cNvGrpSpPr/>
        <p:nvPr/>
      </p:nvGrpSpPr>
      <p:grpSpPr>
        <a:xfrm>
          <a:off x="0" y="0"/>
          <a:ext cx="0" cy="0"/>
          <a:chOff x="0" y="0"/>
          <a:chExt cx="0" cy="0"/>
        </a:xfrm>
      </p:grpSpPr>
      <p:sp>
        <p:nvSpPr>
          <p:cNvPr id="10" name="Google Shape;10;p36"/>
          <p:cNvSpPr txBox="1">
            <a:spLocks noGrp="1"/>
          </p:cNvSpPr>
          <p:nvPr>
            <p:ph type="body" idx="1" hasCustomPrompt="1"/>
          </p:nvPr>
        </p:nvSpPr>
        <p:spPr>
          <a:xfrm>
            <a:off x="1871694" y="1387759"/>
            <a:ext cx="20786428" cy="1998496"/>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E5F4E0"/>
              </a:buClr>
              <a:buSzPts val="15400"/>
              <a:buFont typeface="Arial"/>
              <a:buNone/>
              <a:defRPr sz="15400">
                <a:solidFill>
                  <a:srgbClr val="E5F4E0"/>
                </a:solidFill>
                <a:latin typeface="Criteria CF Bold" panose="00000800000000000000" pitchFamily="50" charset="0"/>
                <a:ea typeface="Criteria CF Bold" panose="00000800000000000000" pitchFamily="50" charset="0"/>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Titel</a:t>
            </a:r>
            <a:endParaRPr/>
          </a:p>
        </p:txBody>
      </p:sp>
      <p:sp>
        <p:nvSpPr>
          <p:cNvPr id="12" name="Google Shape;12;p36"/>
          <p:cNvSpPr txBox="1">
            <a:spLocks noGrp="1"/>
          </p:cNvSpPr>
          <p:nvPr>
            <p:ph type="body" idx="3" hasCustomPrompt="1"/>
          </p:nvPr>
        </p:nvSpPr>
        <p:spPr>
          <a:xfrm>
            <a:off x="5541994" y="3280059"/>
            <a:ext cx="17116128" cy="1998496"/>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E5F4E0"/>
              </a:buClr>
              <a:buSzPts val="15400"/>
              <a:buFont typeface="Arial"/>
              <a:buNone/>
              <a:defRPr sz="15400">
                <a:solidFill>
                  <a:srgbClr val="E5F4E0"/>
                </a:solidFill>
                <a:latin typeface="Criteria CF Bold" panose="00000800000000000000" pitchFamily="50" charset="0"/>
                <a:ea typeface="Criteria CF Bold" panose="00000800000000000000" pitchFamily="50" charset="0"/>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Deel 2 titel</a:t>
            </a:r>
            <a:endParaRPr/>
          </a:p>
        </p:txBody>
      </p:sp>
      <p:pic>
        <p:nvPicPr>
          <p:cNvPr id="13" name="Google Shape;13;p36" descr="den_pattern_softsaw_pistache_on_maroon_small.gif"/>
          <p:cNvPicPr preferRelativeResize="0"/>
          <p:nvPr/>
        </p:nvPicPr>
        <p:blipFill rotWithShape="1">
          <a:blip r:embed="rId4">
            <a:alphaModFix/>
            <a:extLst>
              <a:ext uri="{28A0092B-C50C-407E-A947-70E740481C1C}">
                <a14:useLocalDpi xmlns:a14="http://schemas.microsoft.com/office/drawing/2010/main" val="0"/>
              </a:ext>
            </a:extLst>
          </a:blip>
          <a:srcRect/>
          <a:stretch/>
        </p:blipFill>
        <p:spPr>
          <a:xfrm>
            <a:off x="1871694" y="3692808"/>
            <a:ext cx="3378200" cy="1092201"/>
          </a:xfrm>
          <a:prstGeom prst="rect">
            <a:avLst/>
          </a:prstGeom>
          <a:noFill/>
          <a:ln>
            <a:noFill/>
          </a:ln>
        </p:spPr>
      </p:pic>
      <p:sp>
        <p:nvSpPr>
          <p:cNvPr id="19" name="Tijdelijke aanduiding voor tekst 18">
            <a:extLst>
              <a:ext uri="{FF2B5EF4-FFF2-40B4-BE49-F238E27FC236}">
                <a16:creationId xmlns:a16="http://schemas.microsoft.com/office/drawing/2014/main" id="{6F9C2F42-02AF-C0F7-7999-190951FD9702}"/>
              </a:ext>
            </a:extLst>
          </p:cNvPr>
          <p:cNvSpPr>
            <a:spLocks noGrp="1"/>
          </p:cNvSpPr>
          <p:nvPr>
            <p:ph type="body" sz="quarter" idx="14" hasCustomPrompt="1"/>
          </p:nvPr>
        </p:nvSpPr>
        <p:spPr>
          <a:xfrm>
            <a:off x="11803125" y="10926161"/>
            <a:ext cx="10342563" cy="657225"/>
          </a:xfrm>
          <a:prstGeom prst="rect">
            <a:avLst/>
          </a:prstGeom>
        </p:spPr>
        <p:txBody>
          <a:bodyPr/>
          <a:lstStyle>
            <a:lvl1pPr algn="r">
              <a:defRPr sz="3600" b="1">
                <a:solidFill>
                  <a:srgbClr val="E5F4E0"/>
                </a:solidFill>
                <a:latin typeface="+mn-lt"/>
              </a:defRPr>
            </a:lvl1pPr>
          </a:lstStyle>
          <a:p>
            <a:pPr lvl="0"/>
            <a:r>
              <a:rPr lang="nl-NL"/>
              <a:t>naam, DEN</a:t>
            </a:r>
          </a:p>
        </p:txBody>
      </p:sp>
      <p:sp>
        <p:nvSpPr>
          <p:cNvPr id="21" name="Tijdelijke aanduiding voor tekst 20">
            <a:extLst>
              <a:ext uri="{FF2B5EF4-FFF2-40B4-BE49-F238E27FC236}">
                <a16:creationId xmlns:a16="http://schemas.microsoft.com/office/drawing/2014/main" id="{52E63A04-56A8-03F0-E5F7-01008FBC7180}"/>
              </a:ext>
            </a:extLst>
          </p:cNvPr>
          <p:cNvSpPr>
            <a:spLocks noGrp="1"/>
          </p:cNvSpPr>
          <p:nvPr>
            <p:ph type="body" sz="quarter" idx="15" hasCustomPrompt="1"/>
          </p:nvPr>
        </p:nvSpPr>
        <p:spPr>
          <a:xfrm>
            <a:off x="11803094" y="11582609"/>
            <a:ext cx="10342562" cy="742950"/>
          </a:xfrm>
          <a:prstGeom prst="rect">
            <a:avLst/>
          </a:prstGeom>
        </p:spPr>
        <p:txBody>
          <a:bodyPr/>
          <a:lstStyle>
            <a:lvl1pPr algn="r">
              <a:defRPr sz="3600">
                <a:solidFill>
                  <a:srgbClr val="E5F4E0"/>
                </a:solidFill>
                <a:latin typeface="+mn-lt"/>
              </a:defRPr>
            </a:lvl1pPr>
            <a:lvl2pPr>
              <a:defRPr sz="3600">
                <a:solidFill>
                  <a:srgbClr val="E5F4E0"/>
                </a:solidFill>
                <a:latin typeface="+mn-lt"/>
              </a:defRPr>
            </a:lvl2pPr>
            <a:lvl3pPr>
              <a:defRPr sz="3600">
                <a:solidFill>
                  <a:srgbClr val="E5F4E0"/>
                </a:solidFill>
                <a:latin typeface="+mn-lt"/>
              </a:defRPr>
            </a:lvl3pPr>
            <a:lvl4pPr>
              <a:defRPr sz="3600">
                <a:solidFill>
                  <a:srgbClr val="E5F4E0"/>
                </a:solidFill>
                <a:latin typeface="+mn-lt"/>
              </a:defRPr>
            </a:lvl4pPr>
            <a:lvl5pPr>
              <a:defRPr sz="3600">
                <a:solidFill>
                  <a:srgbClr val="E5F4E0"/>
                </a:solidFill>
                <a:latin typeface="+mn-lt"/>
              </a:defRPr>
            </a:lvl5pPr>
          </a:lstStyle>
          <a:p>
            <a:pPr lvl="0"/>
            <a:r>
              <a:rPr lang="nl-NL"/>
              <a:t>E-mail@den.nl</a:t>
            </a:r>
          </a:p>
          <a:p>
            <a:pPr lvl="0"/>
            <a:r>
              <a:rPr lang="nl-NL"/>
              <a:t>den.nl</a:t>
            </a:r>
          </a:p>
        </p:txBody>
      </p:sp>
      <p:pic>
        <p:nvPicPr>
          <p:cNvPr id="2" name="den_logo_loop_01">
            <a:hlinkClick r:id="" action="ppaction://media"/>
            <a:extLst>
              <a:ext uri="{FF2B5EF4-FFF2-40B4-BE49-F238E27FC236}">
                <a16:creationId xmlns:a16="http://schemas.microsoft.com/office/drawing/2014/main" id="{97A78132-258A-9DF0-AE34-09D4482C7510}"/>
              </a:ext>
            </a:extLst>
          </p:cNvPr>
          <p:cNvPicPr>
            <a:picLocks noChangeAspect="1"/>
          </p:cNvPicPr>
          <p:nvPr userDrawn="1">
            <a:videoFile r:link="rId2"/>
            <p:extLst>
              <p:ext uri="{DAA4B4D4-6D71-4841-9C94-3DE7FCFB9230}">
                <p14:media xmlns:p14="http://schemas.microsoft.com/office/powerpoint/2010/main" r:embed="rId1"/>
              </p:ext>
            </p:extLst>
          </p:nvPr>
        </p:nvPicPr>
        <p:blipFill rotWithShape="1">
          <a:blip r:embed="rId5"/>
          <a:srcRect l="28124" t="40428" r="28375" b="39167"/>
          <a:stretch/>
        </p:blipFill>
        <p:spPr>
          <a:xfrm>
            <a:off x="1860550" y="11300318"/>
            <a:ext cx="5303572" cy="1399398"/>
          </a:xfrm>
          <a:prstGeom prst="rect">
            <a:avLst/>
          </a:prstGeom>
        </p:spPr>
      </p:pic>
    </p:spTree>
    <p:extLst>
      <p:ext uri="{BB962C8B-B14F-4D97-AF65-F5344CB8AC3E}">
        <p14:creationId xmlns:p14="http://schemas.microsoft.com/office/powerpoint/2010/main" val="3534410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90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Layout>
</file>

<file path=ppt/slideLayouts/slideLayout193.xml><?xml version="1.0" encoding="utf-8"?>
<p:sldLayout xmlns:a="http://schemas.openxmlformats.org/drawingml/2006/main" xmlns:r="http://schemas.openxmlformats.org/officeDocument/2006/relationships" xmlns:p="http://schemas.openxmlformats.org/presentationml/2006/main" matchingName="programma" preserve="1" userDrawn="1">
  <p:cSld name="programma">
    <p:bg>
      <p:bgPr>
        <a:solidFill>
          <a:srgbClr val="FFD3E3"/>
        </a:solidFill>
        <a:effectLst/>
      </p:bgPr>
    </p:bg>
    <p:spTree>
      <p:nvGrpSpPr>
        <p:cNvPr id="1" name="Shape 16"/>
        <p:cNvGrpSpPr/>
        <p:nvPr/>
      </p:nvGrpSpPr>
      <p:grpSpPr>
        <a:xfrm>
          <a:off x="0" y="0"/>
          <a:ext cx="0" cy="0"/>
          <a:chOff x="0" y="0"/>
          <a:chExt cx="0" cy="0"/>
        </a:xfrm>
      </p:grpSpPr>
      <p:sp>
        <p:nvSpPr>
          <p:cNvPr id="5" name="Tijdelijke aanduiding voor voettekst 4">
            <a:extLst>
              <a:ext uri="{FF2B5EF4-FFF2-40B4-BE49-F238E27FC236}">
                <a16:creationId xmlns:a16="http://schemas.microsoft.com/office/drawing/2014/main" id="{B35CEF98-4A8A-903B-5C1F-EBA1D88A9C83}"/>
              </a:ext>
            </a:extLst>
          </p:cNvPr>
          <p:cNvSpPr>
            <a:spLocks noGrp="1"/>
          </p:cNvSpPr>
          <p:nvPr>
            <p:ph type="ftr" sz="quarter" idx="10"/>
          </p:nvPr>
        </p:nvSpPr>
        <p:spPr/>
        <p:txBody>
          <a:bodyPr/>
          <a:lstStyle/>
          <a:p>
            <a:r>
              <a:rPr lang="en-US"/>
              <a:t>EU conference, February 8th 2024</a:t>
            </a:r>
            <a:endParaRPr lang="nl-NL"/>
          </a:p>
        </p:txBody>
      </p:sp>
      <p:sp>
        <p:nvSpPr>
          <p:cNvPr id="6" name="Titel 5">
            <a:extLst>
              <a:ext uri="{FF2B5EF4-FFF2-40B4-BE49-F238E27FC236}">
                <a16:creationId xmlns:a16="http://schemas.microsoft.com/office/drawing/2014/main" id="{566D3771-E0A4-9174-A37D-003DA68DEE85}"/>
              </a:ext>
            </a:extLst>
          </p:cNvPr>
          <p:cNvSpPr>
            <a:spLocks noGrp="1" noRot="1" noMove="1" noResize="1" noEditPoints="1" noAdjustHandles="1" noChangeArrowheads="1" noChangeShapeType="1"/>
          </p:cNvSpPr>
          <p:nvPr>
            <p:ph type="title"/>
          </p:nvPr>
        </p:nvSpPr>
        <p:spPr>
          <a:xfrm>
            <a:off x="1589120" y="1651000"/>
            <a:ext cx="20499291" cy="1145955"/>
          </a:xfrm>
          <a:prstGeom prst="rect">
            <a:avLst/>
          </a:prstGeom>
        </p:spPr>
        <p:txBody>
          <a:bodyPr/>
          <a:lstStyle>
            <a:lvl1pPr>
              <a:defRPr sz="6000">
                <a:latin typeface="Criteria CF Bold" panose="00000800000000000000" pitchFamily="50" charset="0"/>
              </a:defRPr>
            </a:lvl1pPr>
          </a:lstStyle>
          <a:p>
            <a:r>
              <a:rPr lang="nl-NL"/>
              <a:t>Klik om stijl te bewerken</a:t>
            </a:r>
          </a:p>
        </p:txBody>
      </p:sp>
      <p:sp>
        <p:nvSpPr>
          <p:cNvPr id="9" name="Tijdelijke aanduiding voor tekst 7">
            <a:extLst>
              <a:ext uri="{FF2B5EF4-FFF2-40B4-BE49-F238E27FC236}">
                <a16:creationId xmlns:a16="http://schemas.microsoft.com/office/drawing/2014/main" id="{1CF20A55-F4FB-37C0-D58F-798AFEEAB8B4}"/>
              </a:ext>
            </a:extLst>
          </p:cNvPr>
          <p:cNvSpPr>
            <a:spLocks noGrp="1" noRot="1" noMove="1" noResize="1" noEditPoints="1" noAdjustHandles="1" noChangeArrowheads="1" noChangeShapeType="1"/>
          </p:cNvSpPr>
          <p:nvPr>
            <p:ph type="body" sz="quarter" idx="11"/>
          </p:nvPr>
        </p:nvSpPr>
        <p:spPr>
          <a:xfrm>
            <a:off x="1589024" y="3098259"/>
            <a:ext cx="20499387" cy="6089650"/>
          </a:xfrm>
          <a:prstGeom prst="rect">
            <a:avLst/>
          </a:prstGeom>
        </p:spPr>
        <p:txBody>
          <a:bodyPr/>
          <a:lstStyle>
            <a:lvl1pPr>
              <a:buClr>
                <a:srgbClr val="38001E"/>
              </a:buClr>
              <a:buSzPct val="100000"/>
              <a:defRPr sz="4000" baseline="0">
                <a:solidFill>
                  <a:schemeClr val="tx1"/>
                </a:solidFill>
                <a:latin typeface="DM Sans" pitchFamily="2" charset="0"/>
              </a:defRPr>
            </a:lvl1pPr>
            <a:lvl2pPr>
              <a:buClr>
                <a:srgbClr val="38001E"/>
              </a:buClr>
              <a:buSzPct val="100000"/>
              <a:defRPr sz="3600" baseline="0">
                <a:solidFill>
                  <a:schemeClr val="tx1"/>
                </a:solidFill>
                <a:latin typeface="DM Sans" pitchFamily="2" charset="0"/>
              </a:defRPr>
            </a:lvl2pPr>
            <a:lvl3pPr>
              <a:buClr>
                <a:srgbClr val="38001E"/>
              </a:buClr>
              <a:buSzPct val="100000"/>
              <a:defRPr sz="3200" baseline="0">
                <a:solidFill>
                  <a:schemeClr val="tx1"/>
                </a:solidFill>
                <a:latin typeface="DM Sans" pitchFamily="2" charset="0"/>
              </a:defRPr>
            </a:lvl3pPr>
            <a:lvl4pPr>
              <a:buClr>
                <a:srgbClr val="38001E"/>
              </a:buClr>
              <a:buSzPct val="100000"/>
              <a:defRPr/>
            </a:lvl4pPr>
            <a:lvl5pPr>
              <a:buClr>
                <a:srgbClr val="38001E"/>
              </a:buClr>
              <a:buSzPct val="100000"/>
              <a:defRPr/>
            </a:lvl5pPr>
          </a:lstStyle>
          <a:p>
            <a:pPr lvl="0"/>
            <a:r>
              <a:rPr lang="nl-NL"/>
              <a:t>Klikken om de tekststijl van het model te bewerken</a:t>
            </a:r>
          </a:p>
          <a:p>
            <a:pPr lvl="1"/>
            <a:r>
              <a:rPr lang="nl-NL"/>
              <a:t>Tweede niveau</a:t>
            </a:r>
          </a:p>
          <a:p>
            <a:pPr lvl="2"/>
            <a:r>
              <a:rPr lang="nl-NL"/>
              <a:t>Derde niveau</a:t>
            </a:r>
          </a:p>
        </p:txBody>
      </p:sp>
    </p:spTree>
    <p:extLst>
      <p:ext uri="{BB962C8B-B14F-4D97-AF65-F5344CB8AC3E}">
        <p14:creationId xmlns:p14="http://schemas.microsoft.com/office/powerpoint/2010/main" val="191046539"/>
      </p:ext>
    </p:extLst>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matchingName="timing" preserve="1" userDrawn="1">
  <p:cSld name="timing">
    <p:bg>
      <p:bgPr>
        <a:solidFill>
          <a:srgbClr val="FFD3E3"/>
        </a:solidFill>
        <a:effectLst/>
      </p:bgPr>
    </p:bg>
    <p:spTree>
      <p:nvGrpSpPr>
        <p:cNvPr id="1" name="Shape 22"/>
        <p:cNvGrpSpPr/>
        <p:nvPr/>
      </p:nvGrpSpPr>
      <p:grpSpPr>
        <a:xfrm>
          <a:off x="0" y="0"/>
          <a:ext cx="0" cy="0"/>
          <a:chOff x="0" y="0"/>
          <a:chExt cx="0" cy="0"/>
        </a:xfrm>
      </p:grpSpPr>
      <p:sp>
        <p:nvSpPr>
          <p:cNvPr id="26" name="Google Shape;26;p38"/>
          <p:cNvSpPr txBox="1">
            <a:spLocks noGrp="1" noRot="1" noMove="1" noResize="1" noEditPoints="1" noAdjustHandles="1" noChangeArrowheads="1" noChangeShapeType="1"/>
          </p:cNvSpPr>
          <p:nvPr>
            <p:ph type="body" idx="4" hasCustomPrompt="1"/>
          </p:nvPr>
        </p:nvSpPr>
        <p:spPr>
          <a:xfrm>
            <a:off x="1549400" y="3429000"/>
            <a:ext cx="2541358" cy="656590"/>
          </a:xfrm>
          <a:prstGeom prst="rect">
            <a:avLst/>
          </a:prstGeom>
          <a:noFill/>
          <a:ln>
            <a:noFill/>
          </a:ln>
        </p:spPr>
        <p:txBody>
          <a:bodyPr spcFirstLastPara="1" wrap="square" lIns="50800" tIns="50800" rIns="50800" bIns="50800" anchor="t" anchorCtr="0">
            <a:spAutoFit/>
          </a:bodyPr>
          <a:lstStyle>
            <a:lvl1pPr marL="88011" lvl="0" indent="0" algn="l">
              <a:lnSpc>
                <a:spcPct val="100000"/>
              </a:lnSpc>
              <a:spcBef>
                <a:spcPts val="0"/>
              </a:spcBef>
              <a:spcAft>
                <a:spcPts val="0"/>
              </a:spcAft>
              <a:buClr>
                <a:srgbClr val="37001E"/>
              </a:buClr>
              <a:buSzPts val="2214"/>
              <a:buNone/>
              <a:defRPr sz="360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Tijden</a:t>
            </a:r>
            <a:endParaRPr/>
          </a:p>
        </p:txBody>
      </p:sp>
      <p:sp>
        <p:nvSpPr>
          <p:cNvPr id="27" name="Google Shape;27;p38"/>
          <p:cNvSpPr txBox="1">
            <a:spLocks noGrp="1" noRot="1" noMove="1" noResize="1" noEditPoints="1" noAdjustHandles="1" noChangeArrowheads="1" noChangeShapeType="1"/>
          </p:cNvSpPr>
          <p:nvPr>
            <p:ph type="body" idx="5" hasCustomPrompt="1"/>
          </p:nvPr>
        </p:nvSpPr>
        <p:spPr>
          <a:xfrm>
            <a:off x="5105401" y="3429000"/>
            <a:ext cx="17008412" cy="656590"/>
          </a:xfrm>
          <a:prstGeom prst="rect">
            <a:avLst/>
          </a:prstGeom>
          <a:noFill/>
          <a:ln>
            <a:noFill/>
          </a:ln>
        </p:spPr>
        <p:txBody>
          <a:bodyPr spcFirstLastPara="1" wrap="square" lIns="50800" tIns="50800" rIns="50800" bIns="50800" anchor="t" anchorCtr="0">
            <a:spAutoFit/>
          </a:bodyPr>
          <a:lstStyle>
            <a:lvl1pPr marL="88011" lvl="0" indent="0" algn="l">
              <a:lnSpc>
                <a:spcPct val="100000"/>
              </a:lnSpc>
              <a:spcBef>
                <a:spcPts val="0"/>
              </a:spcBef>
              <a:spcAft>
                <a:spcPts val="0"/>
              </a:spcAft>
              <a:buClr>
                <a:srgbClr val="37001E"/>
              </a:buClr>
              <a:buSzPts val="2214"/>
              <a:buNone/>
              <a:defRPr sz="360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Programmaonderdelen</a:t>
            </a:r>
            <a:endParaRPr/>
          </a:p>
        </p:txBody>
      </p:sp>
      <p:sp>
        <p:nvSpPr>
          <p:cNvPr id="3" name="Titel 1">
            <a:extLst>
              <a:ext uri="{FF2B5EF4-FFF2-40B4-BE49-F238E27FC236}">
                <a16:creationId xmlns:a16="http://schemas.microsoft.com/office/drawing/2014/main" id="{4DA24B0A-A6A6-3670-7956-A0E7C98CEDF6}"/>
              </a:ext>
            </a:extLst>
          </p:cNvPr>
          <p:cNvSpPr>
            <a:spLocks noGrp="1" noRot="1" noMove="1" noResize="1" noEditPoints="1" noAdjustHandles="1" noChangeArrowheads="1" noChangeShapeType="1"/>
          </p:cNvSpPr>
          <p:nvPr>
            <p:ph type="title"/>
          </p:nvPr>
        </p:nvSpPr>
        <p:spPr>
          <a:xfrm>
            <a:off x="1549400" y="1650999"/>
            <a:ext cx="20564412" cy="1145955"/>
          </a:xfrm>
          <a:prstGeom prst="rect">
            <a:avLst/>
          </a:prstGeom>
        </p:spPr>
        <p:txBody>
          <a:bodyPr>
            <a:normAutofit/>
          </a:bodyPr>
          <a:lstStyle>
            <a:lvl1pPr>
              <a:defRPr sz="6000">
                <a:latin typeface="Criteria CF Bold" panose="00000800000000000000" pitchFamily="50" charset="0"/>
              </a:defRPr>
            </a:lvl1pPr>
          </a:lstStyle>
          <a:p>
            <a:r>
              <a:rPr lang="nl-NL"/>
              <a:t>Klik om stijl te bewerken</a:t>
            </a:r>
          </a:p>
        </p:txBody>
      </p:sp>
      <p:sp>
        <p:nvSpPr>
          <p:cNvPr id="7" name="Tijdelijke aanduiding voor voettekst 6">
            <a:extLst>
              <a:ext uri="{FF2B5EF4-FFF2-40B4-BE49-F238E27FC236}">
                <a16:creationId xmlns:a16="http://schemas.microsoft.com/office/drawing/2014/main" id="{C7CA6B7C-4FBC-7D04-2A71-2C72DF0E4E28}"/>
              </a:ext>
            </a:extLst>
          </p:cNvPr>
          <p:cNvSpPr>
            <a:spLocks noGrp="1"/>
          </p:cNvSpPr>
          <p:nvPr>
            <p:ph type="ftr" sz="quarter" idx="10"/>
          </p:nvPr>
        </p:nvSpPr>
        <p:spPr/>
        <p:txBody>
          <a:bodyPr/>
          <a:lstStyle/>
          <a:p>
            <a:r>
              <a:rPr lang="en-US"/>
              <a:t>EU conference, February 8th 2024</a:t>
            </a:r>
            <a:endParaRPr lang="nl-NL"/>
          </a:p>
        </p:txBody>
      </p:sp>
    </p:spTree>
    <p:extLst>
      <p:ext uri="{BB962C8B-B14F-4D97-AF65-F5344CB8AC3E}">
        <p14:creationId xmlns:p14="http://schemas.microsoft.com/office/powerpoint/2010/main" val="3068694833"/>
      </p:ext>
    </p:extLst>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matchingName="Voorwoord" preserve="1" userDrawn="1">
  <p:cSld name="Voorwoord">
    <p:bg>
      <p:bgPr>
        <a:solidFill>
          <a:srgbClr val="FFD3E3"/>
        </a:solidFill>
        <a:effectLst/>
      </p:bgPr>
    </p:bg>
    <p:spTree>
      <p:nvGrpSpPr>
        <p:cNvPr id="1" name="Shape 29"/>
        <p:cNvGrpSpPr/>
        <p:nvPr/>
      </p:nvGrpSpPr>
      <p:grpSpPr>
        <a:xfrm>
          <a:off x="0" y="0"/>
          <a:ext cx="0" cy="0"/>
          <a:chOff x="0" y="0"/>
          <a:chExt cx="0" cy="0"/>
        </a:xfrm>
      </p:grpSpPr>
      <p:sp>
        <p:nvSpPr>
          <p:cNvPr id="31" name="Google Shape;31;p39"/>
          <p:cNvSpPr txBox="1">
            <a:spLocks noGrp="1" noRot="1" noMove="1" noResize="1" noEditPoints="1" noAdjustHandles="1" noChangeArrowheads="1" noChangeShapeType="1"/>
          </p:cNvSpPr>
          <p:nvPr>
            <p:ph type="body" idx="2" hasCustomPrompt="1"/>
          </p:nvPr>
        </p:nvSpPr>
        <p:spPr>
          <a:xfrm>
            <a:off x="1524000" y="1390469"/>
            <a:ext cx="2391555" cy="1998496"/>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38001E"/>
              </a:buClr>
              <a:buSzPts val="15400"/>
              <a:buFont typeface="Arial"/>
              <a:buNone/>
              <a:defRPr sz="15400">
                <a:solidFill>
                  <a:srgbClr val="38001E"/>
                </a:solidFill>
                <a:latin typeface="Criteria CF Bold" panose="00000800000000000000" pitchFamily="50" charset="0"/>
                <a:ea typeface="Criteria CF Bold" panose="00000800000000000000" pitchFamily="50" charset="0"/>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1.</a:t>
            </a:r>
            <a:endParaRPr/>
          </a:p>
        </p:txBody>
      </p:sp>
      <p:sp>
        <p:nvSpPr>
          <p:cNvPr id="3" name="Tijdelijke aanduiding voor voettekst 2">
            <a:extLst>
              <a:ext uri="{FF2B5EF4-FFF2-40B4-BE49-F238E27FC236}">
                <a16:creationId xmlns:a16="http://schemas.microsoft.com/office/drawing/2014/main" id="{9F27DDE7-E509-B544-2CF1-9E416DBBCCCD}"/>
              </a:ext>
            </a:extLst>
          </p:cNvPr>
          <p:cNvSpPr>
            <a:spLocks noGrp="1"/>
          </p:cNvSpPr>
          <p:nvPr>
            <p:ph type="ftr" sz="quarter" idx="10"/>
          </p:nvPr>
        </p:nvSpPr>
        <p:spPr/>
        <p:txBody>
          <a:bodyPr/>
          <a:lstStyle/>
          <a:p>
            <a:r>
              <a:rPr lang="en-US"/>
              <a:t>EU conference, February 8th 2024</a:t>
            </a:r>
            <a:endParaRPr lang="nl-NL"/>
          </a:p>
        </p:txBody>
      </p:sp>
      <p:sp>
        <p:nvSpPr>
          <p:cNvPr id="4" name="Titel 1">
            <a:extLst>
              <a:ext uri="{FF2B5EF4-FFF2-40B4-BE49-F238E27FC236}">
                <a16:creationId xmlns:a16="http://schemas.microsoft.com/office/drawing/2014/main" id="{7AD779FA-87EE-C2A8-7EBF-D4EEF29FF519}"/>
              </a:ext>
            </a:extLst>
          </p:cNvPr>
          <p:cNvSpPr>
            <a:spLocks noGrp="1" noRot="1" noMove="1" noResize="1" noEditPoints="1" noAdjustHandles="1" noChangeArrowheads="1" noChangeShapeType="1"/>
          </p:cNvSpPr>
          <p:nvPr>
            <p:ph type="title" hasCustomPrompt="1"/>
          </p:nvPr>
        </p:nvSpPr>
        <p:spPr>
          <a:xfrm>
            <a:off x="1523999" y="3282126"/>
            <a:ext cx="21336000" cy="1998495"/>
          </a:xfrm>
          <a:prstGeom prst="rect">
            <a:avLst/>
          </a:prstGeom>
        </p:spPr>
        <p:txBody>
          <a:bodyPr/>
          <a:lstStyle>
            <a:lvl1pPr>
              <a:defRPr sz="15400">
                <a:latin typeface="Criteria CF Bold" panose="00000800000000000000" pitchFamily="50" charset="0"/>
              </a:defRPr>
            </a:lvl1pPr>
          </a:lstStyle>
          <a:p>
            <a:r>
              <a:rPr lang="nl-NL"/>
              <a:t>Titel van onderdeel</a:t>
            </a:r>
          </a:p>
        </p:txBody>
      </p:sp>
      <p:sp>
        <p:nvSpPr>
          <p:cNvPr id="2" name="Tijdelijke aanduiding voor afbeelding 4">
            <a:extLst>
              <a:ext uri="{FF2B5EF4-FFF2-40B4-BE49-F238E27FC236}">
                <a16:creationId xmlns:a16="http://schemas.microsoft.com/office/drawing/2014/main" id="{D68A7007-F23B-4FC3-65E8-A5359B8D239D}"/>
              </a:ext>
            </a:extLst>
          </p:cNvPr>
          <p:cNvSpPr>
            <a:spLocks noGrp="1"/>
          </p:cNvSpPr>
          <p:nvPr>
            <p:ph type="pic" sz="quarter" idx="11"/>
          </p:nvPr>
        </p:nvSpPr>
        <p:spPr>
          <a:xfrm>
            <a:off x="3915555" y="1732254"/>
            <a:ext cx="3509963" cy="1208088"/>
          </a:xfrm>
          <a:prstGeom prst="rect">
            <a:avLst/>
          </a:prstGeom>
        </p:spPr>
        <p:txBody>
          <a:bodyPr/>
          <a:lstStyle/>
          <a:p>
            <a:r>
              <a:rPr lang="nl-NL"/>
              <a:t>Klik op het pictogram als u een afbeelding wilt toevoegen</a:t>
            </a:r>
          </a:p>
        </p:txBody>
      </p:sp>
    </p:spTree>
    <p:extLst>
      <p:ext uri="{BB962C8B-B14F-4D97-AF65-F5344CB8AC3E}">
        <p14:creationId xmlns:p14="http://schemas.microsoft.com/office/powerpoint/2010/main" val="1461994422"/>
      </p:ext>
    </p:extLst>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matchingName="Voorwoord" preserve="1" userDrawn="1">
  <p:cSld name="1_Voorwoord">
    <p:bg>
      <p:bgPr>
        <a:solidFill>
          <a:srgbClr val="E5F4E0"/>
        </a:solidFill>
        <a:effectLst/>
      </p:bgPr>
    </p:bg>
    <p:spTree>
      <p:nvGrpSpPr>
        <p:cNvPr id="1" name="Shape 29"/>
        <p:cNvGrpSpPr/>
        <p:nvPr/>
      </p:nvGrpSpPr>
      <p:grpSpPr>
        <a:xfrm>
          <a:off x="0" y="0"/>
          <a:ext cx="0" cy="0"/>
          <a:chOff x="0" y="0"/>
          <a:chExt cx="0" cy="0"/>
        </a:xfrm>
      </p:grpSpPr>
      <p:sp>
        <p:nvSpPr>
          <p:cNvPr id="31" name="Google Shape;31;p39"/>
          <p:cNvSpPr txBox="1">
            <a:spLocks noGrp="1" noRot="1" noMove="1" noResize="1" noEditPoints="1" noAdjustHandles="1" noChangeArrowheads="1" noChangeShapeType="1"/>
          </p:cNvSpPr>
          <p:nvPr>
            <p:ph type="body" idx="2" hasCustomPrompt="1"/>
          </p:nvPr>
        </p:nvSpPr>
        <p:spPr>
          <a:xfrm>
            <a:off x="1524000" y="1390469"/>
            <a:ext cx="2391555" cy="1998496"/>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38001E"/>
              </a:buClr>
              <a:buSzPts val="15400"/>
              <a:buFont typeface="Arial"/>
              <a:buNone/>
              <a:defRPr sz="15400">
                <a:solidFill>
                  <a:srgbClr val="F05627"/>
                </a:solidFill>
                <a:latin typeface="Criteria CF Bold" panose="00000800000000000000" pitchFamily="50" charset="0"/>
                <a:ea typeface="Criteria CF Bold" panose="00000800000000000000" pitchFamily="50" charset="0"/>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2.</a:t>
            </a:r>
            <a:endParaRPr/>
          </a:p>
        </p:txBody>
      </p:sp>
      <p:sp>
        <p:nvSpPr>
          <p:cNvPr id="3" name="Tijdelijke aanduiding voor voettekst 2">
            <a:extLst>
              <a:ext uri="{FF2B5EF4-FFF2-40B4-BE49-F238E27FC236}">
                <a16:creationId xmlns:a16="http://schemas.microsoft.com/office/drawing/2014/main" id="{9F27DDE7-E509-B544-2CF1-9E416DBBCCCD}"/>
              </a:ext>
            </a:extLst>
          </p:cNvPr>
          <p:cNvSpPr>
            <a:spLocks noGrp="1"/>
          </p:cNvSpPr>
          <p:nvPr>
            <p:ph type="ftr" sz="quarter" idx="10"/>
          </p:nvPr>
        </p:nvSpPr>
        <p:spPr/>
        <p:txBody>
          <a:bodyPr/>
          <a:lstStyle/>
          <a:p>
            <a:r>
              <a:rPr lang="en-US"/>
              <a:t>EU conference, February 8th 2024</a:t>
            </a:r>
            <a:endParaRPr lang="nl-NL"/>
          </a:p>
        </p:txBody>
      </p:sp>
      <p:sp>
        <p:nvSpPr>
          <p:cNvPr id="4" name="Titel 1">
            <a:extLst>
              <a:ext uri="{FF2B5EF4-FFF2-40B4-BE49-F238E27FC236}">
                <a16:creationId xmlns:a16="http://schemas.microsoft.com/office/drawing/2014/main" id="{7AD779FA-87EE-C2A8-7EBF-D4EEF29FF519}"/>
              </a:ext>
            </a:extLst>
          </p:cNvPr>
          <p:cNvSpPr>
            <a:spLocks noGrp="1" noRot="1" noMove="1" noResize="1" noEditPoints="1" noAdjustHandles="1" noChangeArrowheads="1" noChangeShapeType="1"/>
          </p:cNvSpPr>
          <p:nvPr>
            <p:ph type="title" hasCustomPrompt="1"/>
          </p:nvPr>
        </p:nvSpPr>
        <p:spPr>
          <a:xfrm>
            <a:off x="1523999" y="3282126"/>
            <a:ext cx="21336000" cy="1998495"/>
          </a:xfrm>
          <a:prstGeom prst="rect">
            <a:avLst/>
          </a:prstGeom>
        </p:spPr>
        <p:txBody>
          <a:bodyPr/>
          <a:lstStyle>
            <a:lvl1pPr>
              <a:defRPr sz="15400">
                <a:solidFill>
                  <a:srgbClr val="F05627"/>
                </a:solidFill>
                <a:latin typeface="Criteria CF Bold" panose="00000800000000000000" pitchFamily="50" charset="0"/>
              </a:defRPr>
            </a:lvl1pPr>
          </a:lstStyle>
          <a:p>
            <a:r>
              <a:rPr lang="nl-NL"/>
              <a:t>Titel van onderdeel</a:t>
            </a:r>
          </a:p>
        </p:txBody>
      </p:sp>
      <p:sp>
        <p:nvSpPr>
          <p:cNvPr id="2" name="Tijdelijke aanduiding voor afbeelding 4">
            <a:extLst>
              <a:ext uri="{FF2B5EF4-FFF2-40B4-BE49-F238E27FC236}">
                <a16:creationId xmlns:a16="http://schemas.microsoft.com/office/drawing/2014/main" id="{66DDF286-A8D5-2D79-B0F1-C3F242632693}"/>
              </a:ext>
            </a:extLst>
          </p:cNvPr>
          <p:cNvSpPr>
            <a:spLocks noGrp="1"/>
          </p:cNvSpPr>
          <p:nvPr>
            <p:ph type="pic" sz="quarter" idx="11"/>
          </p:nvPr>
        </p:nvSpPr>
        <p:spPr>
          <a:xfrm>
            <a:off x="3915555" y="1732254"/>
            <a:ext cx="3509963" cy="1208088"/>
          </a:xfrm>
          <a:prstGeom prst="rect">
            <a:avLst/>
          </a:prstGeom>
        </p:spPr>
        <p:txBody>
          <a:bodyPr/>
          <a:lstStyle/>
          <a:p>
            <a:r>
              <a:rPr lang="nl-NL"/>
              <a:t>Klik op het pictogram als u een afbeelding wilt toevoegen</a:t>
            </a:r>
          </a:p>
        </p:txBody>
      </p:sp>
    </p:spTree>
    <p:extLst>
      <p:ext uri="{BB962C8B-B14F-4D97-AF65-F5344CB8AC3E}">
        <p14:creationId xmlns:p14="http://schemas.microsoft.com/office/powerpoint/2010/main" val="269537130"/>
      </p:ext>
    </p:extLst>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matchingName="Spreker" preserve="1" userDrawn="1">
  <p:cSld name="Spreker">
    <p:bg>
      <p:bgPr>
        <a:solidFill>
          <a:srgbClr val="E5F4E0"/>
        </a:solidFill>
        <a:effectLst/>
      </p:bgPr>
    </p:bg>
    <p:spTree>
      <p:nvGrpSpPr>
        <p:cNvPr id="1" name="Shape 36"/>
        <p:cNvGrpSpPr/>
        <p:nvPr/>
      </p:nvGrpSpPr>
      <p:grpSpPr>
        <a:xfrm>
          <a:off x="0" y="0"/>
          <a:ext cx="0" cy="0"/>
          <a:chOff x="0" y="0"/>
          <a:chExt cx="0" cy="0"/>
        </a:xfrm>
      </p:grpSpPr>
      <p:pic>
        <p:nvPicPr>
          <p:cNvPr id="37" name="Google Shape;37;p40" descr="Image"/>
          <p:cNvPicPr preferRelativeResize="0"/>
          <p:nvPr/>
        </p:nvPicPr>
        <p:blipFill rotWithShape="1">
          <a:blip r:embed="rId2">
            <a:alphaModFix amt="14788"/>
            <a:extLst>
              <a:ext uri="{28A0092B-C50C-407E-A947-70E740481C1C}">
                <a14:useLocalDpi xmlns:a14="http://schemas.microsoft.com/office/drawing/2010/main" val="0"/>
              </a:ext>
            </a:extLst>
          </a:blip>
          <a:srcRect/>
          <a:stretch/>
        </p:blipFill>
        <p:spPr>
          <a:xfrm>
            <a:off x="-10394142" y="0"/>
            <a:ext cx="43500136" cy="13716000"/>
          </a:xfrm>
          <a:prstGeom prst="rect">
            <a:avLst/>
          </a:prstGeom>
          <a:noFill/>
          <a:ln>
            <a:noFill/>
          </a:ln>
        </p:spPr>
      </p:pic>
      <p:sp>
        <p:nvSpPr>
          <p:cNvPr id="38" name="Google Shape;38;p40"/>
          <p:cNvSpPr>
            <a:spLocks noGrp="1"/>
          </p:cNvSpPr>
          <p:nvPr>
            <p:ph type="pic" idx="2"/>
          </p:nvPr>
        </p:nvSpPr>
        <p:spPr>
          <a:xfrm>
            <a:off x="4160358" y="0"/>
            <a:ext cx="14391136" cy="13716000"/>
          </a:xfrm>
          <a:prstGeom prst="rect">
            <a:avLst/>
          </a:prstGeom>
          <a:noFill/>
          <a:ln>
            <a:noFill/>
          </a:ln>
        </p:spPr>
      </p:sp>
      <p:sp>
        <p:nvSpPr>
          <p:cNvPr id="2" name="Titel 1">
            <a:extLst>
              <a:ext uri="{FF2B5EF4-FFF2-40B4-BE49-F238E27FC236}">
                <a16:creationId xmlns:a16="http://schemas.microsoft.com/office/drawing/2014/main" id="{C9BCD5AB-BED3-AA61-C13B-37C68C993A6A}"/>
              </a:ext>
            </a:extLst>
          </p:cNvPr>
          <p:cNvSpPr>
            <a:spLocks noGrp="1"/>
          </p:cNvSpPr>
          <p:nvPr>
            <p:ph type="title" hasCustomPrompt="1"/>
          </p:nvPr>
        </p:nvSpPr>
        <p:spPr>
          <a:xfrm>
            <a:off x="1374775" y="10635642"/>
            <a:ext cx="10477500" cy="1440000"/>
          </a:xfrm>
          <a:prstGeom prst="rect">
            <a:avLst/>
          </a:prstGeom>
          <a:solidFill>
            <a:srgbClr val="FFFFFF"/>
          </a:solidFill>
        </p:spPr>
        <p:txBody>
          <a:bodyPr lIns="720000" tIns="180000"/>
          <a:lstStyle>
            <a:lvl1pPr>
              <a:lnSpc>
                <a:spcPct val="100000"/>
              </a:lnSpc>
              <a:defRPr sz="6000">
                <a:latin typeface="Criteria CF Bold" panose="00000800000000000000" pitchFamily="50" charset="0"/>
              </a:defRPr>
            </a:lvl1pPr>
          </a:lstStyle>
          <a:p>
            <a:r>
              <a:rPr lang="nl-NL"/>
              <a:t>Naam medewerker</a:t>
            </a:r>
          </a:p>
        </p:txBody>
      </p:sp>
      <p:sp>
        <p:nvSpPr>
          <p:cNvPr id="6" name="Tijdelijke aanduiding voor tekst 5">
            <a:extLst>
              <a:ext uri="{FF2B5EF4-FFF2-40B4-BE49-F238E27FC236}">
                <a16:creationId xmlns:a16="http://schemas.microsoft.com/office/drawing/2014/main" id="{C69AB6CD-7416-7016-1E57-92947E239434}"/>
              </a:ext>
            </a:extLst>
          </p:cNvPr>
          <p:cNvSpPr>
            <a:spLocks noGrp="1"/>
          </p:cNvSpPr>
          <p:nvPr>
            <p:ph type="body" sz="quarter" idx="10" hasCustomPrompt="1"/>
          </p:nvPr>
        </p:nvSpPr>
        <p:spPr>
          <a:xfrm>
            <a:off x="1374775" y="11770399"/>
            <a:ext cx="10477500" cy="1080000"/>
          </a:xfrm>
          <a:prstGeom prst="rect">
            <a:avLst/>
          </a:prstGeom>
          <a:solidFill>
            <a:srgbClr val="FFFFFF"/>
          </a:solidFill>
        </p:spPr>
        <p:txBody>
          <a:bodyPr lIns="720000" tIns="144000"/>
          <a:lstStyle>
            <a:lvl1pPr marL="0" indent="0">
              <a:buNone/>
              <a:defRPr sz="3200">
                <a:solidFill>
                  <a:schemeClr val="tx1"/>
                </a:solidFill>
                <a:latin typeface="+mn-lt"/>
              </a:defRPr>
            </a:lvl1pPr>
          </a:lstStyle>
          <a:p>
            <a:pPr lvl="0"/>
            <a:r>
              <a:rPr lang="nl-NL"/>
              <a:t>Functie + e-mailadres</a:t>
            </a:r>
          </a:p>
        </p:txBody>
      </p:sp>
    </p:spTree>
    <p:extLst>
      <p:ext uri="{BB962C8B-B14F-4D97-AF65-F5344CB8AC3E}">
        <p14:creationId xmlns:p14="http://schemas.microsoft.com/office/powerpoint/2010/main" val="3785002622"/>
      </p:ext>
    </p:extLst>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matchingName="Spreker informatie" preserve="1" userDrawn="1">
  <p:cSld name="Spreker informatie">
    <p:bg>
      <p:bgPr>
        <a:solidFill>
          <a:srgbClr val="E5F4E0"/>
        </a:solidFill>
        <a:effectLst/>
      </p:bgPr>
    </p:bg>
    <p:spTree>
      <p:nvGrpSpPr>
        <p:cNvPr id="1" name="Shape 41"/>
        <p:cNvGrpSpPr/>
        <p:nvPr/>
      </p:nvGrpSpPr>
      <p:grpSpPr>
        <a:xfrm>
          <a:off x="0" y="0"/>
          <a:ext cx="0" cy="0"/>
          <a:chOff x="0" y="0"/>
          <a:chExt cx="0" cy="0"/>
        </a:xfrm>
      </p:grpSpPr>
      <p:sp>
        <p:nvSpPr>
          <p:cNvPr id="42" name="Google Shape;42;p41"/>
          <p:cNvSpPr/>
          <p:nvPr/>
        </p:nvSpPr>
        <p:spPr>
          <a:xfrm>
            <a:off x="12192666" y="0"/>
            <a:ext cx="12192001" cy="13716001"/>
          </a:xfrm>
          <a:prstGeom prst="rect">
            <a:avLst/>
          </a:prstGeom>
          <a:solidFill>
            <a:srgbClr val="000000">
              <a:alpha val="14901"/>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43" name="Google Shape;43;p41"/>
          <p:cNvSpPr>
            <a:spLocks noGrp="1"/>
          </p:cNvSpPr>
          <p:nvPr>
            <p:ph type="pic" idx="2"/>
          </p:nvPr>
        </p:nvSpPr>
        <p:spPr>
          <a:xfrm>
            <a:off x="12192667" y="0"/>
            <a:ext cx="12191334" cy="13716000"/>
          </a:xfrm>
          <a:prstGeom prst="rect">
            <a:avLst/>
          </a:prstGeom>
          <a:noFill/>
          <a:ln>
            <a:noFill/>
          </a:ln>
        </p:spPr>
      </p:sp>
      <p:sp>
        <p:nvSpPr>
          <p:cNvPr id="2" name="Titel 1">
            <a:extLst>
              <a:ext uri="{FF2B5EF4-FFF2-40B4-BE49-F238E27FC236}">
                <a16:creationId xmlns:a16="http://schemas.microsoft.com/office/drawing/2014/main" id="{458E9B60-754C-C3C3-2248-BD0DCA173DD6}"/>
              </a:ext>
            </a:extLst>
          </p:cNvPr>
          <p:cNvSpPr>
            <a:spLocks noGrp="1" noRot="1" noMove="1" noResize="1" noEditPoints="1" noAdjustHandles="1" noChangeArrowheads="1" noChangeShapeType="1"/>
          </p:cNvSpPr>
          <p:nvPr>
            <p:ph type="title" hasCustomPrompt="1"/>
          </p:nvPr>
        </p:nvSpPr>
        <p:spPr>
          <a:xfrm>
            <a:off x="1589121" y="1370234"/>
            <a:ext cx="9078879" cy="1435100"/>
          </a:xfrm>
          <a:prstGeom prst="rect">
            <a:avLst/>
          </a:prstGeom>
        </p:spPr>
        <p:txBody>
          <a:bodyPr/>
          <a:lstStyle>
            <a:lvl1pPr>
              <a:defRPr sz="6000">
                <a:solidFill>
                  <a:srgbClr val="38001E"/>
                </a:solidFill>
                <a:latin typeface="Criteria CF Bold" panose="00000800000000000000" pitchFamily="50" charset="0"/>
              </a:defRPr>
            </a:lvl1pPr>
          </a:lstStyle>
          <a:p>
            <a:r>
              <a:rPr lang="nl-NL"/>
              <a:t>Titel</a:t>
            </a:r>
          </a:p>
        </p:txBody>
      </p:sp>
      <p:sp>
        <p:nvSpPr>
          <p:cNvPr id="7" name="Tijdelijke aanduiding voor tekst 5">
            <a:extLst>
              <a:ext uri="{FF2B5EF4-FFF2-40B4-BE49-F238E27FC236}">
                <a16:creationId xmlns:a16="http://schemas.microsoft.com/office/drawing/2014/main" id="{05175B57-F5E2-DFDF-445D-E33FBF4BE126}"/>
              </a:ext>
            </a:extLst>
          </p:cNvPr>
          <p:cNvSpPr>
            <a:spLocks noGrp="1" noRot="1" noMove="1" noResize="1" noEditPoints="1" noAdjustHandles="1" noChangeArrowheads="1" noChangeShapeType="1"/>
          </p:cNvSpPr>
          <p:nvPr>
            <p:ph type="body" sz="quarter" idx="10"/>
          </p:nvPr>
        </p:nvSpPr>
        <p:spPr>
          <a:xfrm>
            <a:off x="1589121" y="3374292"/>
            <a:ext cx="9144000" cy="7954108"/>
          </a:xfrm>
          <a:prstGeom prst="rect">
            <a:avLst/>
          </a:prstGeom>
        </p:spPr>
        <p:txBody>
          <a:bodyPr/>
          <a:lstStyle>
            <a:lvl1pPr>
              <a:defRPr sz="3600">
                <a:solidFill>
                  <a:schemeClr val="tx1"/>
                </a:solidFill>
                <a:latin typeface="+mn-lt"/>
              </a:defRPr>
            </a:lvl1pPr>
          </a:lstStyle>
          <a:p>
            <a:pPr lvl="0"/>
            <a:r>
              <a:rPr lang="nl-NL"/>
              <a:t>Klikken om de tekststijl van het model te bewerken</a:t>
            </a:r>
          </a:p>
        </p:txBody>
      </p:sp>
      <p:sp>
        <p:nvSpPr>
          <p:cNvPr id="8" name="Tijdelijke aanduiding voor voettekst 7">
            <a:extLst>
              <a:ext uri="{FF2B5EF4-FFF2-40B4-BE49-F238E27FC236}">
                <a16:creationId xmlns:a16="http://schemas.microsoft.com/office/drawing/2014/main" id="{558D811E-BCBA-88D5-61A3-26D20BB5FF20}"/>
              </a:ext>
            </a:extLst>
          </p:cNvPr>
          <p:cNvSpPr>
            <a:spLocks noGrp="1"/>
          </p:cNvSpPr>
          <p:nvPr>
            <p:ph type="ftr" sz="quarter" idx="11"/>
          </p:nvPr>
        </p:nvSpPr>
        <p:spPr/>
        <p:txBody>
          <a:bodyPr/>
          <a:lstStyle/>
          <a:p>
            <a:r>
              <a:rPr lang="en-US"/>
              <a:t>EU conference, February 8th 2024</a:t>
            </a:r>
            <a:endParaRPr lang="nl-NL"/>
          </a:p>
        </p:txBody>
      </p:sp>
    </p:spTree>
    <p:extLst>
      <p:ext uri="{BB962C8B-B14F-4D97-AF65-F5344CB8AC3E}">
        <p14:creationId xmlns:p14="http://schemas.microsoft.com/office/powerpoint/2010/main" val="2132851840"/>
      </p:ext>
    </p:extLst>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matchingName="Spreker informatie" preserve="1" userDrawn="1">
  <p:cSld name="1_Spreker informatie">
    <p:bg>
      <p:bgPr>
        <a:solidFill>
          <a:srgbClr val="FFD3E3"/>
        </a:solidFill>
        <a:effectLst/>
      </p:bgPr>
    </p:bg>
    <p:spTree>
      <p:nvGrpSpPr>
        <p:cNvPr id="1" name="Shape 41"/>
        <p:cNvGrpSpPr/>
        <p:nvPr/>
      </p:nvGrpSpPr>
      <p:grpSpPr>
        <a:xfrm>
          <a:off x="0" y="0"/>
          <a:ext cx="0" cy="0"/>
          <a:chOff x="0" y="0"/>
          <a:chExt cx="0" cy="0"/>
        </a:xfrm>
      </p:grpSpPr>
      <p:sp>
        <p:nvSpPr>
          <p:cNvPr id="42" name="Google Shape;42;p41"/>
          <p:cNvSpPr/>
          <p:nvPr/>
        </p:nvSpPr>
        <p:spPr>
          <a:xfrm>
            <a:off x="12192666" y="0"/>
            <a:ext cx="12192001" cy="13716001"/>
          </a:xfrm>
          <a:prstGeom prst="rect">
            <a:avLst/>
          </a:prstGeom>
          <a:solidFill>
            <a:srgbClr val="000000">
              <a:alpha val="14901"/>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43" name="Google Shape;43;p41"/>
          <p:cNvSpPr>
            <a:spLocks noGrp="1"/>
          </p:cNvSpPr>
          <p:nvPr>
            <p:ph type="pic" idx="2"/>
          </p:nvPr>
        </p:nvSpPr>
        <p:spPr>
          <a:xfrm>
            <a:off x="12192667" y="0"/>
            <a:ext cx="12191334" cy="13716000"/>
          </a:xfrm>
          <a:prstGeom prst="rect">
            <a:avLst/>
          </a:prstGeom>
          <a:noFill/>
          <a:ln>
            <a:noFill/>
          </a:ln>
        </p:spPr>
      </p:sp>
      <p:sp>
        <p:nvSpPr>
          <p:cNvPr id="2" name="Titel 1">
            <a:extLst>
              <a:ext uri="{FF2B5EF4-FFF2-40B4-BE49-F238E27FC236}">
                <a16:creationId xmlns:a16="http://schemas.microsoft.com/office/drawing/2014/main" id="{458E9B60-754C-C3C3-2248-BD0DCA173DD6}"/>
              </a:ext>
            </a:extLst>
          </p:cNvPr>
          <p:cNvSpPr>
            <a:spLocks noGrp="1" noRot="1" noMove="1" noResize="1" noEditPoints="1" noAdjustHandles="1" noChangeArrowheads="1" noChangeShapeType="1"/>
          </p:cNvSpPr>
          <p:nvPr>
            <p:ph type="title" hasCustomPrompt="1"/>
          </p:nvPr>
        </p:nvSpPr>
        <p:spPr>
          <a:xfrm>
            <a:off x="1589121" y="1370234"/>
            <a:ext cx="9078879" cy="1435100"/>
          </a:xfrm>
          <a:prstGeom prst="rect">
            <a:avLst/>
          </a:prstGeom>
        </p:spPr>
        <p:txBody>
          <a:bodyPr/>
          <a:lstStyle>
            <a:lvl1pPr>
              <a:defRPr sz="6000">
                <a:solidFill>
                  <a:srgbClr val="38001E"/>
                </a:solidFill>
                <a:latin typeface="Criteria CF Bold" panose="00000800000000000000" pitchFamily="50" charset="0"/>
              </a:defRPr>
            </a:lvl1pPr>
          </a:lstStyle>
          <a:p>
            <a:r>
              <a:rPr lang="nl-NL"/>
              <a:t>Titel</a:t>
            </a:r>
          </a:p>
        </p:txBody>
      </p:sp>
      <p:sp>
        <p:nvSpPr>
          <p:cNvPr id="7" name="Tijdelijke aanduiding voor tekst 5">
            <a:extLst>
              <a:ext uri="{FF2B5EF4-FFF2-40B4-BE49-F238E27FC236}">
                <a16:creationId xmlns:a16="http://schemas.microsoft.com/office/drawing/2014/main" id="{05175B57-F5E2-DFDF-445D-E33FBF4BE126}"/>
              </a:ext>
            </a:extLst>
          </p:cNvPr>
          <p:cNvSpPr>
            <a:spLocks noGrp="1" noRot="1" noMove="1" noResize="1" noEditPoints="1" noAdjustHandles="1" noChangeArrowheads="1" noChangeShapeType="1"/>
          </p:cNvSpPr>
          <p:nvPr>
            <p:ph type="body" sz="quarter" idx="10"/>
          </p:nvPr>
        </p:nvSpPr>
        <p:spPr>
          <a:xfrm>
            <a:off x="1589121" y="3374292"/>
            <a:ext cx="9144000" cy="7954108"/>
          </a:xfrm>
          <a:prstGeom prst="rect">
            <a:avLst/>
          </a:prstGeom>
        </p:spPr>
        <p:txBody>
          <a:bodyPr/>
          <a:lstStyle>
            <a:lvl1pPr>
              <a:defRPr sz="3600">
                <a:solidFill>
                  <a:schemeClr val="tx1"/>
                </a:solidFill>
                <a:latin typeface="+mn-lt"/>
              </a:defRPr>
            </a:lvl1pPr>
          </a:lstStyle>
          <a:p>
            <a:pPr lvl="0"/>
            <a:r>
              <a:rPr lang="nl-NL"/>
              <a:t>Klikken om de tekststijl van het model te bewerken</a:t>
            </a:r>
          </a:p>
        </p:txBody>
      </p:sp>
      <p:sp>
        <p:nvSpPr>
          <p:cNvPr id="8" name="Tijdelijke aanduiding voor voettekst 7">
            <a:extLst>
              <a:ext uri="{FF2B5EF4-FFF2-40B4-BE49-F238E27FC236}">
                <a16:creationId xmlns:a16="http://schemas.microsoft.com/office/drawing/2014/main" id="{558D811E-BCBA-88D5-61A3-26D20BB5FF20}"/>
              </a:ext>
            </a:extLst>
          </p:cNvPr>
          <p:cNvSpPr>
            <a:spLocks noGrp="1"/>
          </p:cNvSpPr>
          <p:nvPr>
            <p:ph type="ftr" sz="quarter" idx="11"/>
          </p:nvPr>
        </p:nvSpPr>
        <p:spPr/>
        <p:txBody>
          <a:bodyPr/>
          <a:lstStyle/>
          <a:p>
            <a:r>
              <a:rPr lang="en-US"/>
              <a:t>EU conference, February 8th 2024</a:t>
            </a:r>
            <a:endParaRPr lang="nl-NL"/>
          </a:p>
        </p:txBody>
      </p:sp>
    </p:spTree>
    <p:extLst>
      <p:ext uri="{BB962C8B-B14F-4D97-AF65-F5344CB8AC3E}">
        <p14:creationId xmlns:p14="http://schemas.microsoft.com/office/powerpoint/2010/main" val="344199932"/>
      </p:ext>
    </p:extLst>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matchingName="Logo slide" preserve="1">
  <p:cSld name="Logo slide">
    <p:bg>
      <p:bgPr>
        <a:solidFill>
          <a:srgbClr val="E5F4E0"/>
        </a:solidFill>
        <a:effectLst/>
      </p:bgPr>
    </p:bg>
    <p:spTree>
      <p:nvGrpSpPr>
        <p:cNvPr id="1" name="Shape 47"/>
        <p:cNvGrpSpPr/>
        <p:nvPr/>
      </p:nvGrpSpPr>
      <p:grpSpPr>
        <a:xfrm>
          <a:off x="0" y="0"/>
          <a:ext cx="0" cy="0"/>
          <a:chOff x="0" y="0"/>
          <a:chExt cx="0" cy="0"/>
        </a:xfrm>
      </p:grpSpPr>
      <p:sp>
        <p:nvSpPr>
          <p:cNvPr id="48" name="Google Shape;48;p42"/>
          <p:cNvSpPr/>
          <p:nvPr/>
        </p:nvSpPr>
        <p:spPr>
          <a:xfrm>
            <a:off x="2934774" y="2123347"/>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49" name="Google Shape;49;p42"/>
          <p:cNvSpPr/>
          <p:nvPr/>
        </p:nvSpPr>
        <p:spPr>
          <a:xfrm>
            <a:off x="9164333" y="2123347"/>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50" name="Google Shape;50;p42"/>
          <p:cNvSpPr/>
          <p:nvPr/>
        </p:nvSpPr>
        <p:spPr>
          <a:xfrm>
            <a:off x="15393892" y="2123347"/>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51" name="Google Shape;51;p42"/>
          <p:cNvSpPr/>
          <p:nvPr/>
        </p:nvSpPr>
        <p:spPr>
          <a:xfrm>
            <a:off x="2934774" y="6915480"/>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52" name="Google Shape;52;p42"/>
          <p:cNvSpPr/>
          <p:nvPr/>
        </p:nvSpPr>
        <p:spPr>
          <a:xfrm>
            <a:off x="9164333" y="6915480"/>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53" name="Google Shape;53;p42"/>
          <p:cNvSpPr/>
          <p:nvPr/>
        </p:nvSpPr>
        <p:spPr>
          <a:xfrm>
            <a:off x="15393892" y="6915480"/>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54" name="Google Shape;54;p42"/>
          <p:cNvSpPr>
            <a:spLocks noGrp="1"/>
          </p:cNvSpPr>
          <p:nvPr>
            <p:ph type="pic" idx="2"/>
          </p:nvPr>
        </p:nvSpPr>
        <p:spPr>
          <a:xfrm>
            <a:off x="16474842" y="8310427"/>
            <a:ext cx="3823265" cy="1887585"/>
          </a:xfrm>
          <a:prstGeom prst="rect">
            <a:avLst/>
          </a:prstGeom>
          <a:noFill/>
          <a:ln>
            <a:noFill/>
          </a:ln>
        </p:spPr>
      </p:sp>
      <p:sp>
        <p:nvSpPr>
          <p:cNvPr id="55" name="Google Shape;55;p42"/>
          <p:cNvSpPr>
            <a:spLocks noGrp="1"/>
          </p:cNvSpPr>
          <p:nvPr>
            <p:ph type="pic" idx="3"/>
          </p:nvPr>
        </p:nvSpPr>
        <p:spPr>
          <a:xfrm>
            <a:off x="11831148" y="2849079"/>
            <a:ext cx="791872" cy="3225709"/>
          </a:xfrm>
          <a:prstGeom prst="rect">
            <a:avLst/>
          </a:prstGeom>
          <a:noFill/>
          <a:ln>
            <a:noFill/>
          </a:ln>
        </p:spPr>
      </p:sp>
      <p:sp>
        <p:nvSpPr>
          <p:cNvPr id="56" name="Google Shape;56;p42"/>
          <p:cNvSpPr>
            <a:spLocks noGrp="1"/>
          </p:cNvSpPr>
          <p:nvPr>
            <p:ph type="pic" idx="4"/>
          </p:nvPr>
        </p:nvSpPr>
        <p:spPr>
          <a:xfrm>
            <a:off x="16298068" y="3793323"/>
            <a:ext cx="4176811" cy="1337220"/>
          </a:xfrm>
          <a:prstGeom prst="rect">
            <a:avLst/>
          </a:prstGeom>
          <a:noFill/>
          <a:ln>
            <a:noFill/>
          </a:ln>
        </p:spPr>
      </p:sp>
      <p:sp>
        <p:nvSpPr>
          <p:cNvPr id="57" name="Google Shape;57;p42"/>
          <p:cNvSpPr>
            <a:spLocks noGrp="1"/>
          </p:cNvSpPr>
          <p:nvPr>
            <p:ph type="pic" idx="5"/>
          </p:nvPr>
        </p:nvSpPr>
        <p:spPr>
          <a:xfrm>
            <a:off x="3838953" y="8412859"/>
            <a:ext cx="4317144" cy="1682417"/>
          </a:xfrm>
          <a:prstGeom prst="rect">
            <a:avLst/>
          </a:prstGeom>
          <a:noFill/>
          <a:ln>
            <a:noFill/>
          </a:ln>
        </p:spPr>
      </p:sp>
      <p:sp>
        <p:nvSpPr>
          <p:cNvPr id="58" name="Google Shape;58;p42"/>
          <p:cNvSpPr>
            <a:spLocks noGrp="1"/>
          </p:cNvSpPr>
          <p:nvPr>
            <p:ph type="pic" idx="6"/>
          </p:nvPr>
        </p:nvSpPr>
        <p:spPr>
          <a:xfrm>
            <a:off x="11249595" y="7641212"/>
            <a:ext cx="1954976" cy="3225710"/>
          </a:xfrm>
          <a:prstGeom prst="rect">
            <a:avLst/>
          </a:prstGeom>
          <a:noFill/>
          <a:ln>
            <a:noFill/>
          </a:ln>
        </p:spPr>
      </p:sp>
      <p:sp>
        <p:nvSpPr>
          <p:cNvPr id="59" name="Google Shape;59;p42"/>
          <p:cNvSpPr>
            <a:spLocks noGrp="1"/>
          </p:cNvSpPr>
          <p:nvPr>
            <p:ph type="pic" idx="7"/>
          </p:nvPr>
        </p:nvSpPr>
        <p:spPr>
          <a:xfrm>
            <a:off x="4145661" y="3991933"/>
            <a:ext cx="3703728" cy="940000"/>
          </a:xfrm>
          <a:prstGeom prst="rect">
            <a:avLst/>
          </a:prstGeom>
          <a:noFill/>
          <a:ln>
            <a:noFill/>
          </a:ln>
        </p:spPr>
      </p:sp>
      <p:sp>
        <p:nvSpPr>
          <p:cNvPr id="60" name="Google Shape;60;p42"/>
          <p:cNvSpPr txBox="1">
            <a:spLocks noGrp="1"/>
          </p:cNvSpPr>
          <p:nvPr>
            <p:ph type="sldNum" idx="12"/>
          </p:nvPr>
        </p:nvSpPr>
        <p:spPr>
          <a:xfrm>
            <a:off x="12001499" y="13080999"/>
            <a:ext cx="368505" cy="374600"/>
          </a:xfrm>
          <a:prstGeom prst="rect">
            <a:avLst/>
          </a:prstGeom>
          <a:noFill/>
          <a:ln>
            <a:noFill/>
          </a:ln>
        </p:spPr>
        <p:txBody>
          <a:bodyPr spcFirstLastPara="1" wrap="square" lIns="50800" tIns="50800" rIns="50800" bIns="50800" anchor="b" anchorCtr="0">
            <a:spAutoFit/>
          </a:bodyPr>
          <a:lstStyle>
            <a:lvl1pPr marL="0" lvl="0"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1pPr>
            <a:lvl2pPr marL="0" lvl="1"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2pPr>
            <a:lvl3pPr marL="0" lvl="2"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3pPr>
            <a:lvl4pPr marL="0" lvl="3"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4pPr>
            <a:lvl5pPr marL="0" lvl="4"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5pPr>
            <a:lvl6pPr marL="0" lvl="5"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6pPr>
            <a:lvl7pPr marL="0" lvl="6"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7pPr>
            <a:lvl8pPr marL="0" lvl="7"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8pPr>
            <a:lvl9pPr marL="0" lvl="8"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GB"/>
              <a:t>‹nr.›</a:t>
            </a:fld>
            <a:endParaRPr/>
          </a:p>
        </p:txBody>
      </p:sp>
    </p:spTree>
    <p:extLst>
      <p:ext uri="{BB962C8B-B14F-4D97-AF65-F5344CB8AC3E}">
        <p14:creationId xmlns:p14="http://schemas.microsoft.com/office/powerpoint/2010/main" val="820223669"/>
      </p:ext>
    </p:extLst>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matchingName="Quote en foto" preserve="1">
  <p:cSld name="Quote en foto">
    <p:bg>
      <p:bgPr>
        <a:solidFill>
          <a:srgbClr val="FFD3E2"/>
        </a:solidFill>
        <a:effectLst/>
      </p:bgPr>
    </p:bg>
    <p:spTree>
      <p:nvGrpSpPr>
        <p:cNvPr id="1" name="Shape 61"/>
        <p:cNvGrpSpPr/>
        <p:nvPr/>
      </p:nvGrpSpPr>
      <p:grpSpPr>
        <a:xfrm>
          <a:off x="0" y="0"/>
          <a:ext cx="0" cy="0"/>
          <a:chOff x="0" y="0"/>
          <a:chExt cx="0" cy="0"/>
        </a:xfrm>
      </p:grpSpPr>
      <p:sp>
        <p:nvSpPr>
          <p:cNvPr id="62" name="Google Shape;62;p43"/>
          <p:cNvSpPr txBox="1">
            <a:spLocks noGrp="1" noRot="1" noMove="1" noResize="1" noEditPoints="1" noAdjustHandles="1" noChangeArrowheads="1" noChangeShapeType="1"/>
          </p:cNvSpPr>
          <p:nvPr>
            <p:ph type="body" idx="1" hasCustomPrompt="1"/>
          </p:nvPr>
        </p:nvSpPr>
        <p:spPr>
          <a:xfrm>
            <a:off x="1524000" y="1524000"/>
            <a:ext cx="21336000" cy="1641475"/>
          </a:xfrm>
          <a:prstGeom prst="rect">
            <a:avLst/>
          </a:prstGeom>
          <a:noFill/>
          <a:ln>
            <a:noFill/>
          </a:ln>
        </p:spPr>
        <p:txBody>
          <a:bodyPr spcFirstLastPara="1" wrap="square" lIns="50800" tIns="50800" rIns="50800" bIns="50800" anchor="t" anchorCtr="0">
            <a:spAutoFit/>
          </a:bodyPr>
          <a:lstStyle>
            <a:lvl1pPr marL="457200" lvl="0" indent="-228600" algn="l">
              <a:lnSpc>
                <a:spcPct val="125000"/>
              </a:lnSpc>
              <a:spcBef>
                <a:spcPts val="0"/>
              </a:spcBef>
              <a:spcAft>
                <a:spcPts val="0"/>
              </a:spcAft>
              <a:buClr>
                <a:srgbClr val="38001E"/>
              </a:buClr>
              <a:buSzPts val="8000"/>
              <a:buFont typeface="DM Sans"/>
              <a:buNone/>
              <a:defRPr sz="8000" b="1">
                <a:solidFill>
                  <a:srgbClr val="38001E"/>
                </a:solidFill>
                <a:latin typeface="DM Sans"/>
                <a:ea typeface="DM Sans"/>
                <a:cs typeface="DM Sans"/>
                <a:sym typeface="DM Sans"/>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“Quote”</a:t>
            </a:r>
            <a:endParaRPr/>
          </a:p>
        </p:txBody>
      </p:sp>
      <p:sp>
        <p:nvSpPr>
          <p:cNvPr id="63" name="Google Shape;63;p43"/>
          <p:cNvSpPr/>
          <p:nvPr/>
        </p:nvSpPr>
        <p:spPr>
          <a:xfrm>
            <a:off x="1524000" y="9911564"/>
            <a:ext cx="3807387" cy="3804437"/>
          </a:xfrm>
          <a:prstGeom prst="rect">
            <a:avLst/>
          </a:prstGeom>
          <a:solidFill>
            <a:srgbClr val="000000">
              <a:alpha val="14901"/>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64" name="Google Shape;64;p43"/>
          <p:cNvSpPr>
            <a:spLocks noGrp="1"/>
          </p:cNvSpPr>
          <p:nvPr>
            <p:ph type="pic" idx="2"/>
          </p:nvPr>
        </p:nvSpPr>
        <p:spPr>
          <a:xfrm>
            <a:off x="1524000" y="9911564"/>
            <a:ext cx="3807387" cy="3804436"/>
          </a:xfrm>
          <a:prstGeom prst="rect">
            <a:avLst/>
          </a:prstGeom>
          <a:noFill/>
          <a:ln>
            <a:noFill/>
          </a:ln>
        </p:spPr>
      </p:sp>
      <p:sp>
        <p:nvSpPr>
          <p:cNvPr id="65" name="Google Shape;65;p43"/>
          <p:cNvSpPr txBox="1">
            <a:spLocks noGrp="1"/>
          </p:cNvSpPr>
          <p:nvPr>
            <p:ph type="body" idx="3" hasCustomPrompt="1"/>
          </p:nvPr>
        </p:nvSpPr>
        <p:spPr>
          <a:xfrm>
            <a:off x="6096000" y="12012422"/>
            <a:ext cx="13359319" cy="656590"/>
          </a:xfrm>
          <a:prstGeom prst="rect">
            <a:avLst/>
          </a:prstGeom>
          <a:noFill/>
          <a:ln>
            <a:noFill/>
          </a:ln>
        </p:spPr>
        <p:txBody>
          <a:bodyPr spcFirstLastPara="1" wrap="square" lIns="50800" tIns="50800" rIns="50800" bIns="50800" anchor="b" anchorCtr="0">
            <a:spAutoFit/>
          </a:bodyPr>
          <a:lstStyle>
            <a:lvl1pPr marL="88011" lvl="0" indent="0" algn="l">
              <a:lnSpc>
                <a:spcPct val="100000"/>
              </a:lnSpc>
              <a:spcBef>
                <a:spcPts val="0"/>
              </a:spcBef>
              <a:spcAft>
                <a:spcPts val="0"/>
              </a:spcAft>
              <a:buClr>
                <a:srgbClr val="37001E"/>
              </a:buClr>
              <a:buSzPts val="2214"/>
              <a:buNone/>
              <a:defRPr sz="3600">
                <a:solidFill>
                  <a:srgbClr val="38001E"/>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a:t>
            </a:r>
            <a:endParaRPr/>
          </a:p>
        </p:txBody>
      </p:sp>
    </p:spTree>
    <p:extLst>
      <p:ext uri="{BB962C8B-B14F-4D97-AF65-F5344CB8AC3E}">
        <p14:creationId xmlns:p14="http://schemas.microsoft.com/office/powerpoint/2010/main" val="1956558405"/>
      </p:ext>
    </p:extLst>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matchingName="Quote en foto" preserve="1">
  <p:cSld name="1_Quote en foto">
    <p:bg>
      <p:bgPr>
        <a:solidFill>
          <a:srgbClr val="E5F4E0"/>
        </a:solidFill>
        <a:effectLst/>
      </p:bgPr>
    </p:bg>
    <p:spTree>
      <p:nvGrpSpPr>
        <p:cNvPr id="1" name="Shape 61"/>
        <p:cNvGrpSpPr/>
        <p:nvPr/>
      </p:nvGrpSpPr>
      <p:grpSpPr>
        <a:xfrm>
          <a:off x="0" y="0"/>
          <a:ext cx="0" cy="0"/>
          <a:chOff x="0" y="0"/>
          <a:chExt cx="0" cy="0"/>
        </a:xfrm>
      </p:grpSpPr>
      <p:sp>
        <p:nvSpPr>
          <p:cNvPr id="62" name="Google Shape;62;p43"/>
          <p:cNvSpPr txBox="1">
            <a:spLocks noGrp="1" noRot="1" noMove="1" noResize="1" noEditPoints="1" noAdjustHandles="1" noChangeArrowheads="1" noChangeShapeType="1"/>
          </p:cNvSpPr>
          <p:nvPr>
            <p:ph type="body" idx="1" hasCustomPrompt="1"/>
          </p:nvPr>
        </p:nvSpPr>
        <p:spPr>
          <a:xfrm>
            <a:off x="1524000" y="1524000"/>
            <a:ext cx="21336000" cy="1641475"/>
          </a:xfrm>
          <a:prstGeom prst="rect">
            <a:avLst/>
          </a:prstGeom>
          <a:noFill/>
          <a:ln>
            <a:noFill/>
          </a:ln>
        </p:spPr>
        <p:txBody>
          <a:bodyPr spcFirstLastPara="1" wrap="square" lIns="50800" tIns="50800" rIns="50800" bIns="50800" anchor="t" anchorCtr="0">
            <a:spAutoFit/>
          </a:bodyPr>
          <a:lstStyle>
            <a:lvl1pPr marL="457200" lvl="0" indent="-228600" algn="l">
              <a:lnSpc>
                <a:spcPct val="125000"/>
              </a:lnSpc>
              <a:spcBef>
                <a:spcPts val="0"/>
              </a:spcBef>
              <a:spcAft>
                <a:spcPts val="0"/>
              </a:spcAft>
              <a:buClr>
                <a:srgbClr val="38001E"/>
              </a:buClr>
              <a:buSzPts val="8000"/>
              <a:buFont typeface="DM Sans"/>
              <a:buNone/>
              <a:defRPr sz="8000" b="1">
                <a:solidFill>
                  <a:srgbClr val="38001E"/>
                </a:solidFill>
                <a:latin typeface="DM Sans"/>
                <a:ea typeface="DM Sans"/>
                <a:cs typeface="DM Sans"/>
                <a:sym typeface="DM Sans"/>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“Quote”</a:t>
            </a:r>
            <a:endParaRPr/>
          </a:p>
        </p:txBody>
      </p:sp>
      <p:sp>
        <p:nvSpPr>
          <p:cNvPr id="63" name="Google Shape;63;p43"/>
          <p:cNvSpPr/>
          <p:nvPr/>
        </p:nvSpPr>
        <p:spPr>
          <a:xfrm>
            <a:off x="1524000" y="9911564"/>
            <a:ext cx="3807387" cy="3804437"/>
          </a:xfrm>
          <a:prstGeom prst="rect">
            <a:avLst/>
          </a:prstGeom>
          <a:solidFill>
            <a:srgbClr val="000000">
              <a:alpha val="14901"/>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64" name="Google Shape;64;p43"/>
          <p:cNvSpPr>
            <a:spLocks noGrp="1"/>
          </p:cNvSpPr>
          <p:nvPr>
            <p:ph type="pic" idx="2"/>
          </p:nvPr>
        </p:nvSpPr>
        <p:spPr>
          <a:xfrm>
            <a:off x="1524000" y="9911564"/>
            <a:ext cx="3807387" cy="3804436"/>
          </a:xfrm>
          <a:prstGeom prst="rect">
            <a:avLst/>
          </a:prstGeom>
          <a:noFill/>
          <a:ln>
            <a:noFill/>
          </a:ln>
        </p:spPr>
      </p:sp>
      <p:sp>
        <p:nvSpPr>
          <p:cNvPr id="65" name="Google Shape;65;p43"/>
          <p:cNvSpPr txBox="1">
            <a:spLocks noGrp="1"/>
          </p:cNvSpPr>
          <p:nvPr>
            <p:ph type="body" idx="3" hasCustomPrompt="1"/>
          </p:nvPr>
        </p:nvSpPr>
        <p:spPr>
          <a:xfrm>
            <a:off x="6096000" y="12012422"/>
            <a:ext cx="13359319" cy="656590"/>
          </a:xfrm>
          <a:prstGeom prst="rect">
            <a:avLst/>
          </a:prstGeom>
          <a:noFill/>
          <a:ln>
            <a:noFill/>
          </a:ln>
        </p:spPr>
        <p:txBody>
          <a:bodyPr spcFirstLastPara="1" wrap="square" lIns="50800" tIns="50800" rIns="50800" bIns="50800" anchor="b" anchorCtr="0">
            <a:spAutoFit/>
          </a:bodyPr>
          <a:lstStyle>
            <a:lvl1pPr marL="88011" lvl="0" indent="0" algn="l">
              <a:lnSpc>
                <a:spcPct val="100000"/>
              </a:lnSpc>
              <a:spcBef>
                <a:spcPts val="0"/>
              </a:spcBef>
              <a:spcAft>
                <a:spcPts val="0"/>
              </a:spcAft>
              <a:buClr>
                <a:srgbClr val="37001E"/>
              </a:buClr>
              <a:buSzPts val="2214"/>
              <a:buNone/>
              <a:defRPr sz="3600">
                <a:solidFill>
                  <a:srgbClr val="38001E"/>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a:t>
            </a:r>
            <a:endParaRPr/>
          </a:p>
        </p:txBody>
      </p:sp>
    </p:spTree>
    <p:extLst>
      <p:ext uri="{BB962C8B-B14F-4D97-AF65-F5344CB8AC3E}">
        <p14:creationId xmlns:p14="http://schemas.microsoft.com/office/powerpoint/2010/main" val="4039682740"/>
      </p:ext>
    </p:extLst>
  </p:cSld>
  <p:clrMapOvr>
    <a:masterClrMapping/>
  </p:clrMapOvr>
</p:sldLayout>
</file>

<file path=ppt/slideLayouts/slideLayout203.xml><?xml version="1.0" encoding="utf-8"?>
<p:sldLayout xmlns:a="http://schemas.openxmlformats.org/drawingml/2006/main" xmlns:r="http://schemas.openxmlformats.org/officeDocument/2006/relationships" xmlns:p="http://schemas.openxmlformats.org/presentationml/2006/main" matchingName="Quote en foto" preserve="1" userDrawn="1">
  <p:cSld name="1_Quote en foto">
    <p:bg>
      <p:bgPr>
        <a:solidFill>
          <a:srgbClr val="E5F4E0"/>
        </a:solidFill>
        <a:effectLst/>
      </p:bgPr>
    </p:bg>
    <p:spTree>
      <p:nvGrpSpPr>
        <p:cNvPr id="1" name="Shape 61"/>
        <p:cNvGrpSpPr/>
        <p:nvPr/>
      </p:nvGrpSpPr>
      <p:grpSpPr>
        <a:xfrm>
          <a:off x="0" y="0"/>
          <a:ext cx="0" cy="0"/>
          <a:chOff x="0" y="0"/>
          <a:chExt cx="0" cy="0"/>
        </a:xfrm>
      </p:grpSpPr>
      <p:sp>
        <p:nvSpPr>
          <p:cNvPr id="62" name="Google Shape;62;p43"/>
          <p:cNvSpPr txBox="1">
            <a:spLocks noGrp="1" noRot="1" noMove="1" noResize="1" noEditPoints="1" noAdjustHandles="1" noChangeArrowheads="1" noChangeShapeType="1"/>
          </p:cNvSpPr>
          <p:nvPr>
            <p:ph type="body" idx="1" hasCustomPrompt="1"/>
          </p:nvPr>
        </p:nvSpPr>
        <p:spPr>
          <a:xfrm>
            <a:off x="1524000" y="1524000"/>
            <a:ext cx="21336000" cy="1641475"/>
          </a:xfrm>
          <a:prstGeom prst="rect">
            <a:avLst/>
          </a:prstGeom>
          <a:noFill/>
          <a:ln>
            <a:noFill/>
          </a:ln>
        </p:spPr>
        <p:txBody>
          <a:bodyPr spcFirstLastPara="1" wrap="square" lIns="50800" tIns="50800" rIns="50800" bIns="50800" anchor="t" anchorCtr="0">
            <a:spAutoFit/>
          </a:bodyPr>
          <a:lstStyle>
            <a:lvl1pPr marL="457200" lvl="0" indent="-228600" algn="l">
              <a:lnSpc>
                <a:spcPct val="125000"/>
              </a:lnSpc>
              <a:spcBef>
                <a:spcPts val="0"/>
              </a:spcBef>
              <a:spcAft>
                <a:spcPts val="0"/>
              </a:spcAft>
              <a:buClr>
                <a:srgbClr val="38001E"/>
              </a:buClr>
              <a:buSzPts val="8000"/>
              <a:buFont typeface="DM Sans"/>
              <a:buNone/>
              <a:defRPr sz="8000" b="1">
                <a:solidFill>
                  <a:srgbClr val="38001E"/>
                </a:solidFill>
                <a:latin typeface="DM Sans"/>
                <a:ea typeface="DM Sans"/>
                <a:cs typeface="DM Sans"/>
                <a:sym typeface="DM Sans"/>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“Quote”</a:t>
            </a:r>
            <a:endParaRPr/>
          </a:p>
        </p:txBody>
      </p:sp>
      <p:sp>
        <p:nvSpPr>
          <p:cNvPr id="65" name="Google Shape;65;p43"/>
          <p:cNvSpPr txBox="1">
            <a:spLocks noGrp="1" noRot="1" noMove="1" noResize="1" noEditPoints="1" noAdjustHandles="1" noChangeArrowheads="1" noChangeShapeType="1"/>
          </p:cNvSpPr>
          <p:nvPr>
            <p:ph type="body" idx="3" hasCustomPrompt="1"/>
          </p:nvPr>
        </p:nvSpPr>
        <p:spPr>
          <a:xfrm>
            <a:off x="1524000" y="11887405"/>
            <a:ext cx="13359319" cy="656590"/>
          </a:xfrm>
          <a:prstGeom prst="rect">
            <a:avLst/>
          </a:prstGeom>
          <a:noFill/>
          <a:ln>
            <a:noFill/>
          </a:ln>
        </p:spPr>
        <p:txBody>
          <a:bodyPr spcFirstLastPara="1" wrap="square" lIns="50800" tIns="50800" rIns="50800" bIns="50800" anchor="b" anchorCtr="0">
            <a:spAutoFit/>
          </a:bodyPr>
          <a:lstStyle>
            <a:lvl1pPr marL="88011" lvl="0" indent="0" algn="l">
              <a:lnSpc>
                <a:spcPct val="100000"/>
              </a:lnSpc>
              <a:spcBef>
                <a:spcPts val="0"/>
              </a:spcBef>
              <a:spcAft>
                <a:spcPts val="0"/>
              </a:spcAft>
              <a:buClr>
                <a:srgbClr val="37001E"/>
              </a:buClr>
              <a:buSzPts val="2214"/>
              <a:buNone/>
              <a:defRPr sz="3600">
                <a:solidFill>
                  <a:srgbClr val="38001E"/>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a:t>
            </a:r>
            <a:endParaRPr/>
          </a:p>
        </p:txBody>
      </p:sp>
    </p:spTree>
    <p:extLst>
      <p:ext uri="{BB962C8B-B14F-4D97-AF65-F5344CB8AC3E}">
        <p14:creationId xmlns:p14="http://schemas.microsoft.com/office/powerpoint/2010/main" val="1050067962"/>
      </p:ext>
    </p:extLst>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matchingName="Quote en foto" preserve="1" userDrawn="1">
  <p:cSld name="1_Quote en foto">
    <p:bg>
      <p:bgPr>
        <a:solidFill>
          <a:srgbClr val="FFD3E3"/>
        </a:solidFill>
        <a:effectLst/>
      </p:bgPr>
    </p:bg>
    <p:spTree>
      <p:nvGrpSpPr>
        <p:cNvPr id="1" name="Shape 61"/>
        <p:cNvGrpSpPr/>
        <p:nvPr/>
      </p:nvGrpSpPr>
      <p:grpSpPr>
        <a:xfrm>
          <a:off x="0" y="0"/>
          <a:ext cx="0" cy="0"/>
          <a:chOff x="0" y="0"/>
          <a:chExt cx="0" cy="0"/>
        </a:xfrm>
      </p:grpSpPr>
      <p:sp>
        <p:nvSpPr>
          <p:cNvPr id="62" name="Google Shape;62;p43"/>
          <p:cNvSpPr txBox="1">
            <a:spLocks noGrp="1" noRot="1" noMove="1" noResize="1" noEditPoints="1" noAdjustHandles="1" noChangeArrowheads="1" noChangeShapeType="1"/>
          </p:cNvSpPr>
          <p:nvPr>
            <p:ph type="body" idx="1" hasCustomPrompt="1"/>
          </p:nvPr>
        </p:nvSpPr>
        <p:spPr>
          <a:xfrm>
            <a:off x="1524000" y="1524000"/>
            <a:ext cx="21336000" cy="1641475"/>
          </a:xfrm>
          <a:prstGeom prst="rect">
            <a:avLst/>
          </a:prstGeom>
          <a:noFill/>
          <a:ln>
            <a:noFill/>
          </a:ln>
        </p:spPr>
        <p:txBody>
          <a:bodyPr spcFirstLastPara="1" wrap="square" lIns="50800" tIns="50800" rIns="50800" bIns="50800" anchor="t" anchorCtr="0">
            <a:spAutoFit/>
          </a:bodyPr>
          <a:lstStyle>
            <a:lvl1pPr marL="457200" lvl="0" indent="-228600" algn="l">
              <a:lnSpc>
                <a:spcPct val="125000"/>
              </a:lnSpc>
              <a:spcBef>
                <a:spcPts val="0"/>
              </a:spcBef>
              <a:spcAft>
                <a:spcPts val="0"/>
              </a:spcAft>
              <a:buClr>
                <a:srgbClr val="38001E"/>
              </a:buClr>
              <a:buSzPts val="8000"/>
              <a:buFont typeface="DM Sans"/>
              <a:buNone/>
              <a:defRPr sz="8000" b="1">
                <a:solidFill>
                  <a:srgbClr val="38001E"/>
                </a:solidFill>
                <a:latin typeface="DM Sans"/>
                <a:ea typeface="DM Sans"/>
                <a:cs typeface="DM Sans"/>
                <a:sym typeface="DM Sans"/>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“Quote”</a:t>
            </a:r>
            <a:endParaRPr/>
          </a:p>
        </p:txBody>
      </p:sp>
      <p:sp>
        <p:nvSpPr>
          <p:cNvPr id="65" name="Google Shape;65;p43"/>
          <p:cNvSpPr txBox="1">
            <a:spLocks noGrp="1" noRot="1" noMove="1" noResize="1" noEditPoints="1" noAdjustHandles="1" noChangeArrowheads="1" noChangeShapeType="1"/>
          </p:cNvSpPr>
          <p:nvPr>
            <p:ph type="body" idx="3" hasCustomPrompt="1"/>
          </p:nvPr>
        </p:nvSpPr>
        <p:spPr>
          <a:xfrm>
            <a:off x="1524000" y="11887405"/>
            <a:ext cx="13359319" cy="656590"/>
          </a:xfrm>
          <a:prstGeom prst="rect">
            <a:avLst/>
          </a:prstGeom>
          <a:noFill/>
          <a:ln>
            <a:noFill/>
          </a:ln>
        </p:spPr>
        <p:txBody>
          <a:bodyPr spcFirstLastPara="1" wrap="square" lIns="50800" tIns="50800" rIns="50800" bIns="50800" anchor="b" anchorCtr="0">
            <a:spAutoFit/>
          </a:bodyPr>
          <a:lstStyle>
            <a:lvl1pPr marL="88011" lvl="0" indent="0" algn="l">
              <a:lnSpc>
                <a:spcPct val="100000"/>
              </a:lnSpc>
              <a:spcBef>
                <a:spcPts val="0"/>
              </a:spcBef>
              <a:spcAft>
                <a:spcPts val="0"/>
              </a:spcAft>
              <a:buClr>
                <a:srgbClr val="37001E"/>
              </a:buClr>
              <a:buSzPts val="2214"/>
              <a:buNone/>
              <a:defRPr sz="3600">
                <a:solidFill>
                  <a:srgbClr val="38001E"/>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a:t>
            </a:r>
            <a:endParaRPr/>
          </a:p>
        </p:txBody>
      </p:sp>
    </p:spTree>
    <p:extLst>
      <p:ext uri="{BB962C8B-B14F-4D97-AF65-F5344CB8AC3E}">
        <p14:creationId xmlns:p14="http://schemas.microsoft.com/office/powerpoint/2010/main" val="25319423"/>
      </p:ext>
    </p:extLst>
  </p:cSld>
  <p:clrMapOvr>
    <a:masterClrMapping/>
  </p:clrMapOvr>
</p:sldLayout>
</file>

<file path=ppt/slideLayouts/slideLayout205.xml><?xml version="1.0" encoding="utf-8"?>
<p:sldLayout xmlns:a="http://schemas.openxmlformats.org/drawingml/2006/main" xmlns:r="http://schemas.openxmlformats.org/officeDocument/2006/relationships" xmlns:p="http://schemas.openxmlformats.org/presentationml/2006/main" matchingName="Tekst volledige pagina" preserve="1" userDrawn="1">
  <p:cSld name="Tekst volledige pagina">
    <p:bg>
      <p:bgPr>
        <a:solidFill>
          <a:srgbClr val="E5F4E0"/>
        </a:solidFill>
        <a:effectLst/>
      </p:bgPr>
    </p:bg>
    <p:spTree>
      <p:nvGrpSpPr>
        <p:cNvPr id="1" name="Shape 71"/>
        <p:cNvGrpSpPr/>
        <p:nvPr/>
      </p:nvGrpSpPr>
      <p:grpSpPr>
        <a:xfrm>
          <a:off x="0" y="0"/>
          <a:ext cx="0" cy="0"/>
          <a:chOff x="0" y="0"/>
          <a:chExt cx="0" cy="0"/>
        </a:xfrm>
      </p:grpSpPr>
      <p:sp>
        <p:nvSpPr>
          <p:cNvPr id="2" name="Tijdelijke aanduiding voor voettekst 1">
            <a:extLst>
              <a:ext uri="{FF2B5EF4-FFF2-40B4-BE49-F238E27FC236}">
                <a16:creationId xmlns:a16="http://schemas.microsoft.com/office/drawing/2014/main" id="{D1ABA772-16FD-52CA-768E-3B1C7FD75858}"/>
              </a:ext>
            </a:extLst>
          </p:cNvPr>
          <p:cNvSpPr>
            <a:spLocks noGrp="1"/>
          </p:cNvSpPr>
          <p:nvPr>
            <p:ph type="ftr" sz="quarter" idx="13"/>
          </p:nvPr>
        </p:nvSpPr>
        <p:spPr/>
        <p:txBody>
          <a:bodyPr/>
          <a:lstStyle/>
          <a:p>
            <a:r>
              <a:rPr lang="en-US"/>
              <a:t>EU conference, February 8th 2024</a:t>
            </a:r>
            <a:endParaRPr lang="nl-NL"/>
          </a:p>
        </p:txBody>
      </p:sp>
      <p:sp>
        <p:nvSpPr>
          <p:cNvPr id="5" name="Titel 4">
            <a:extLst>
              <a:ext uri="{FF2B5EF4-FFF2-40B4-BE49-F238E27FC236}">
                <a16:creationId xmlns:a16="http://schemas.microsoft.com/office/drawing/2014/main" id="{2E0853DE-CA03-6B87-E783-D1DB41D637D4}"/>
              </a:ext>
            </a:extLst>
          </p:cNvPr>
          <p:cNvSpPr>
            <a:spLocks noGrp="1" noRot="1" noMove="1" noResize="1" noEditPoints="1" noAdjustHandles="1" noChangeArrowheads="1" noChangeShapeType="1"/>
          </p:cNvSpPr>
          <p:nvPr>
            <p:ph type="title" hasCustomPrompt="1"/>
          </p:nvPr>
        </p:nvSpPr>
        <p:spPr>
          <a:xfrm>
            <a:off x="1676400" y="1659467"/>
            <a:ext cx="21031200" cy="945030"/>
          </a:xfrm>
        </p:spPr>
        <p:txBody>
          <a:bodyPr/>
          <a:lstStyle>
            <a:lvl1pPr>
              <a:defRPr/>
            </a:lvl1pPr>
          </a:lstStyle>
          <a:p>
            <a:r>
              <a:rPr lang="nl-NL"/>
              <a:t>Titel</a:t>
            </a:r>
          </a:p>
        </p:txBody>
      </p:sp>
      <p:sp>
        <p:nvSpPr>
          <p:cNvPr id="7" name="Tijdelijke aanduiding voor tekst 6">
            <a:extLst>
              <a:ext uri="{FF2B5EF4-FFF2-40B4-BE49-F238E27FC236}">
                <a16:creationId xmlns:a16="http://schemas.microsoft.com/office/drawing/2014/main" id="{35872EC0-096E-7F61-90D0-371E2F68FB73}"/>
              </a:ext>
            </a:extLst>
          </p:cNvPr>
          <p:cNvSpPr>
            <a:spLocks noGrp="1" noRot="1" noMove="1" noResize="1" noEditPoints="1" noAdjustHandles="1" noChangeArrowheads="1" noChangeShapeType="1"/>
          </p:cNvSpPr>
          <p:nvPr>
            <p:ph type="body" sz="quarter" idx="14"/>
          </p:nvPr>
        </p:nvSpPr>
        <p:spPr>
          <a:xfrm>
            <a:off x="1676400" y="2995613"/>
            <a:ext cx="21031200" cy="7354887"/>
          </a:xfrm>
          <a:prstGeom prst="rect">
            <a:avLst/>
          </a:prstGeom>
        </p:spPr>
        <p:txBody>
          <a:bodyPr/>
          <a:lstStyle>
            <a:lvl1pPr>
              <a:defRPr sz="3600">
                <a:solidFill>
                  <a:schemeClr val="tx1"/>
                </a:solidFill>
                <a:latin typeface="+mn-lt"/>
              </a:defRPr>
            </a:lvl1pPr>
            <a:lvl2pPr>
              <a:defRPr sz="3600">
                <a:solidFill>
                  <a:schemeClr val="tx1"/>
                </a:solidFill>
                <a:latin typeface="+mn-lt"/>
              </a:defRPr>
            </a:lvl2pPr>
            <a:lvl3pPr>
              <a:defRPr sz="3600">
                <a:solidFill>
                  <a:schemeClr val="tx1"/>
                </a:solidFill>
                <a:latin typeface="+mn-lt"/>
              </a:defRPr>
            </a:lvl3pPr>
            <a:lvl4pPr>
              <a:defRPr sz="3600">
                <a:solidFill>
                  <a:schemeClr val="tx1"/>
                </a:solidFill>
                <a:latin typeface="+mn-lt"/>
              </a:defRPr>
            </a:lvl4pPr>
            <a:lvl5pPr>
              <a:defRPr sz="3600">
                <a:solidFill>
                  <a:schemeClr val="tx1"/>
                </a:solidFill>
                <a:latin typeface="+mn-lt"/>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Tree>
    <p:extLst>
      <p:ext uri="{BB962C8B-B14F-4D97-AF65-F5344CB8AC3E}">
        <p14:creationId xmlns:p14="http://schemas.microsoft.com/office/powerpoint/2010/main" val="3141708485"/>
      </p:ext>
    </p:extLst>
  </p:cSld>
  <p:clrMapOvr>
    <a:masterClrMapping/>
  </p:clrMapOvr>
</p:sldLayout>
</file>

<file path=ppt/slideLayouts/slideLayout206.xml><?xml version="1.0" encoding="utf-8"?>
<p:sldLayout xmlns:a="http://schemas.openxmlformats.org/drawingml/2006/main" xmlns:r="http://schemas.openxmlformats.org/officeDocument/2006/relationships" xmlns:p="http://schemas.openxmlformats.org/presentationml/2006/main" matchingName="Tekst volledige pagina" preserve="1" userDrawn="1">
  <p:cSld name="1_Tekst volledige pagina">
    <p:bg>
      <p:bgPr>
        <a:solidFill>
          <a:srgbClr val="FFD3E3"/>
        </a:solidFill>
        <a:effectLst/>
      </p:bgPr>
    </p:bg>
    <p:spTree>
      <p:nvGrpSpPr>
        <p:cNvPr id="1" name="Shape 71"/>
        <p:cNvGrpSpPr/>
        <p:nvPr/>
      </p:nvGrpSpPr>
      <p:grpSpPr>
        <a:xfrm>
          <a:off x="0" y="0"/>
          <a:ext cx="0" cy="0"/>
          <a:chOff x="0" y="0"/>
          <a:chExt cx="0" cy="0"/>
        </a:xfrm>
      </p:grpSpPr>
      <p:sp>
        <p:nvSpPr>
          <p:cNvPr id="2" name="Tijdelijke aanduiding voor voettekst 1">
            <a:extLst>
              <a:ext uri="{FF2B5EF4-FFF2-40B4-BE49-F238E27FC236}">
                <a16:creationId xmlns:a16="http://schemas.microsoft.com/office/drawing/2014/main" id="{D1ABA772-16FD-52CA-768E-3B1C7FD75858}"/>
              </a:ext>
            </a:extLst>
          </p:cNvPr>
          <p:cNvSpPr>
            <a:spLocks noGrp="1"/>
          </p:cNvSpPr>
          <p:nvPr>
            <p:ph type="ftr" sz="quarter" idx="13"/>
          </p:nvPr>
        </p:nvSpPr>
        <p:spPr/>
        <p:txBody>
          <a:bodyPr/>
          <a:lstStyle/>
          <a:p>
            <a:r>
              <a:rPr lang="en-US"/>
              <a:t>EU conference, February 8th 2024</a:t>
            </a:r>
            <a:endParaRPr lang="nl-NL"/>
          </a:p>
        </p:txBody>
      </p:sp>
      <p:sp>
        <p:nvSpPr>
          <p:cNvPr id="5" name="Titel 4">
            <a:extLst>
              <a:ext uri="{FF2B5EF4-FFF2-40B4-BE49-F238E27FC236}">
                <a16:creationId xmlns:a16="http://schemas.microsoft.com/office/drawing/2014/main" id="{2E0853DE-CA03-6B87-E783-D1DB41D637D4}"/>
              </a:ext>
            </a:extLst>
          </p:cNvPr>
          <p:cNvSpPr>
            <a:spLocks noGrp="1" noRot="1" noMove="1" noResize="1" noEditPoints="1" noAdjustHandles="1" noChangeArrowheads="1" noChangeShapeType="1"/>
          </p:cNvSpPr>
          <p:nvPr>
            <p:ph type="title" hasCustomPrompt="1"/>
          </p:nvPr>
        </p:nvSpPr>
        <p:spPr>
          <a:xfrm>
            <a:off x="1676400" y="1659467"/>
            <a:ext cx="21031200" cy="945030"/>
          </a:xfrm>
        </p:spPr>
        <p:txBody>
          <a:bodyPr/>
          <a:lstStyle>
            <a:lvl1pPr>
              <a:defRPr/>
            </a:lvl1pPr>
          </a:lstStyle>
          <a:p>
            <a:r>
              <a:rPr lang="nl-NL"/>
              <a:t>Titel</a:t>
            </a:r>
          </a:p>
        </p:txBody>
      </p:sp>
      <p:sp>
        <p:nvSpPr>
          <p:cNvPr id="7" name="Tijdelijke aanduiding voor tekst 6">
            <a:extLst>
              <a:ext uri="{FF2B5EF4-FFF2-40B4-BE49-F238E27FC236}">
                <a16:creationId xmlns:a16="http://schemas.microsoft.com/office/drawing/2014/main" id="{35872EC0-096E-7F61-90D0-371E2F68FB73}"/>
              </a:ext>
            </a:extLst>
          </p:cNvPr>
          <p:cNvSpPr>
            <a:spLocks noGrp="1" noRot="1" noMove="1" noResize="1" noEditPoints="1" noAdjustHandles="1" noChangeArrowheads="1" noChangeShapeType="1"/>
          </p:cNvSpPr>
          <p:nvPr>
            <p:ph type="body" sz="quarter" idx="14"/>
          </p:nvPr>
        </p:nvSpPr>
        <p:spPr>
          <a:xfrm>
            <a:off x="1676400" y="2995613"/>
            <a:ext cx="21031200" cy="7354887"/>
          </a:xfrm>
          <a:prstGeom prst="rect">
            <a:avLst/>
          </a:prstGeom>
        </p:spPr>
        <p:txBody>
          <a:bodyPr/>
          <a:lstStyle>
            <a:lvl1pPr>
              <a:defRPr sz="3600">
                <a:solidFill>
                  <a:schemeClr val="tx1"/>
                </a:solidFill>
                <a:latin typeface="+mn-lt"/>
              </a:defRPr>
            </a:lvl1pPr>
            <a:lvl2pPr>
              <a:defRPr sz="3600">
                <a:solidFill>
                  <a:schemeClr val="tx1"/>
                </a:solidFill>
                <a:latin typeface="+mn-lt"/>
              </a:defRPr>
            </a:lvl2pPr>
            <a:lvl3pPr>
              <a:defRPr sz="3600">
                <a:solidFill>
                  <a:schemeClr val="tx1"/>
                </a:solidFill>
                <a:latin typeface="+mn-lt"/>
              </a:defRPr>
            </a:lvl3pPr>
            <a:lvl4pPr>
              <a:defRPr sz="3600">
                <a:solidFill>
                  <a:schemeClr val="tx1"/>
                </a:solidFill>
                <a:latin typeface="+mn-lt"/>
              </a:defRPr>
            </a:lvl4pPr>
            <a:lvl5pPr>
              <a:defRPr sz="3600">
                <a:solidFill>
                  <a:schemeClr val="tx1"/>
                </a:solidFill>
                <a:latin typeface="+mn-lt"/>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Tree>
    <p:extLst>
      <p:ext uri="{BB962C8B-B14F-4D97-AF65-F5344CB8AC3E}">
        <p14:creationId xmlns:p14="http://schemas.microsoft.com/office/powerpoint/2010/main" val="3838146662"/>
      </p:ext>
    </p:extLst>
  </p:cSld>
  <p:clrMapOvr>
    <a:masterClrMapping/>
  </p:clrMapOvr>
</p:sldLayout>
</file>

<file path=ppt/slideLayouts/slideLayout207.xml><?xml version="1.0" encoding="utf-8"?>
<p:sldLayout xmlns:a="http://schemas.openxmlformats.org/drawingml/2006/main" xmlns:r="http://schemas.openxmlformats.org/officeDocument/2006/relationships" xmlns:p="http://schemas.openxmlformats.org/presentationml/2006/main" matchingName="Lege pagina" preserve="1">
  <p:cSld name="Lege pagina">
    <p:spTree>
      <p:nvGrpSpPr>
        <p:cNvPr id="1" name="Shape 77"/>
        <p:cNvGrpSpPr/>
        <p:nvPr/>
      </p:nvGrpSpPr>
      <p:grpSpPr>
        <a:xfrm>
          <a:off x="0" y="0"/>
          <a:ext cx="0" cy="0"/>
          <a:chOff x="0" y="0"/>
          <a:chExt cx="0" cy="0"/>
        </a:xfrm>
      </p:grpSpPr>
    </p:spTree>
    <p:extLst>
      <p:ext uri="{BB962C8B-B14F-4D97-AF65-F5344CB8AC3E}">
        <p14:creationId xmlns:p14="http://schemas.microsoft.com/office/powerpoint/2010/main" val="447566508"/>
      </p:ext>
    </p:extLst>
  </p:cSld>
  <p:clrMapOvr>
    <a:masterClrMapping/>
  </p:clrMapOvr>
</p:sldLayout>
</file>

<file path=ppt/slideLayouts/slideLayout208.xml><?xml version="1.0" encoding="utf-8"?>
<p:sldLayout xmlns:a="http://schemas.openxmlformats.org/drawingml/2006/main" xmlns:r="http://schemas.openxmlformats.org/officeDocument/2006/relationships" xmlns:p="http://schemas.openxmlformats.org/presentationml/2006/main" matchingName="Lege pagina" preserve="1">
  <p:cSld name="1_Lege pagina">
    <p:bg>
      <p:bgPr>
        <a:solidFill>
          <a:srgbClr val="E5F4E0"/>
        </a:solidFill>
        <a:effectLst/>
      </p:bgPr>
    </p:bg>
    <p:spTree>
      <p:nvGrpSpPr>
        <p:cNvPr id="1" name="Shape 77"/>
        <p:cNvGrpSpPr/>
        <p:nvPr/>
      </p:nvGrpSpPr>
      <p:grpSpPr>
        <a:xfrm>
          <a:off x="0" y="0"/>
          <a:ext cx="0" cy="0"/>
          <a:chOff x="0" y="0"/>
          <a:chExt cx="0" cy="0"/>
        </a:xfrm>
      </p:grpSpPr>
    </p:spTree>
    <p:extLst>
      <p:ext uri="{BB962C8B-B14F-4D97-AF65-F5344CB8AC3E}">
        <p14:creationId xmlns:p14="http://schemas.microsoft.com/office/powerpoint/2010/main" val="530232541"/>
      </p:ext>
    </p:extLst>
  </p:cSld>
  <p:clrMapOvr>
    <a:masterClrMapping/>
  </p:clrMapOvr>
</p:sldLayout>
</file>

<file path=ppt/slideLayouts/slideLayout209.xml><?xml version="1.0" encoding="utf-8"?>
<p:sldLayout xmlns:a="http://schemas.openxmlformats.org/drawingml/2006/main" xmlns:r="http://schemas.openxmlformats.org/officeDocument/2006/relationships" xmlns:p="http://schemas.openxmlformats.org/presentationml/2006/main" matchingName="Tekst - staande foto" preserve="1" userDrawn="1">
  <p:cSld name="Tekst - staande foto">
    <p:bg>
      <p:bgPr>
        <a:solidFill>
          <a:srgbClr val="FFD3E2"/>
        </a:solidFill>
        <a:effectLst/>
      </p:bgPr>
    </p:bg>
    <p:spTree>
      <p:nvGrpSpPr>
        <p:cNvPr id="1" name="Shape 79"/>
        <p:cNvGrpSpPr/>
        <p:nvPr/>
      </p:nvGrpSpPr>
      <p:grpSpPr>
        <a:xfrm>
          <a:off x="0" y="0"/>
          <a:ext cx="0" cy="0"/>
          <a:chOff x="0" y="0"/>
          <a:chExt cx="0" cy="0"/>
        </a:xfrm>
      </p:grpSpPr>
      <p:sp>
        <p:nvSpPr>
          <p:cNvPr id="80" name="Google Shape;80;p47"/>
          <p:cNvSpPr>
            <a:spLocks noGrp="1"/>
          </p:cNvSpPr>
          <p:nvPr>
            <p:ph type="pic" idx="2"/>
          </p:nvPr>
        </p:nvSpPr>
        <p:spPr>
          <a:xfrm>
            <a:off x="12201200" y="0"/>
            <a:ext cx="12192001" cy="13716000"/>
          </a:xfrm>
          <a:prstGeom prst="rect">
            <a:avLst/>
          </a:prstGeom>
          <a:noFill/>
          <a:ln>
            <a:noFill/>
          </a:ln>
        </p:spPr>
      </p:sp>
      <p:sp>
        <p:nvSpPr>
          <p:cNvPr id="85" name="Google Shape;85;p47"/>
          <p:cNvSpPr/>
          <p:nvPr/>
        </p:nvSpPr>
        <p:spPr>
          <a:xfrm>
            <a:off x="12207292" y="7046660"/>
            <a:ext cx="12179817" cy="6671933"/>
          </a:xfrm>
          <a:prstGeom prst="rect">
            <a:avLst/>
          </a:prstGeom>
          <a:gradFill>
            <a:gsLst>
              <a:gs pos="0">
                <a:srgbClr val="38001E">
                  <a:alpha val="0"/>
                </a:srgbClr>
              </a:gs>
              <a:gs pos="100000">
                <a:srgbClr val="38001E">
                  <a:alpha val="49803"/>
                </a:srgbClr>
              </a:gs>
            </a:gsLst>
            <a:lin ang="5400000" scaled="0"/>
          </a:gra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38001E"/>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2" name="Tijdelijke aanduiding voor voettekst 1">
            <a:extLst>
              <a:ext uri="{FF2B5EF4-FFF2-40B4-BE49-F238E27FC236}">
                <a16:creationId xmlns:a16="http://schemas.microsoft.com/office/drawing/2014/main" id="{F2EF8DEF-16B5-8552-E731-F6A146916622}"/>
              </a:ext>
            </a:extLst>
          </p:cNvPr>
          <p:cNvSpPr>
            <a:spLocks noGrp="1"/>
          </p:cNvSpPr>
          <p:nvPr>
            <p:ph type="ftr" sz="quarter" idx="10"/>
          </p:nvPr>
        </p:nvSpPr>
        <p:spPr/>
        <p:txBody>
          <a:bodyPr/>
          <a:lstStyle/>
          <a:p>
            <a:r>
              <a:rPr lang="en-US"/>
              <a:t>EU conference, February 8th 2024</a:t>
            </a:r>
            <a:endParaRPr lang="nl-NL"/>
          </a:p>
        </p:txBody>
      </p:sp>
      <p:sp>
        <p:nvSpPr>
          <p:cNvPr id="4" name="Titel 2">
            <a:extLst>
              <a:ext uri="{FF2B5EF4-FFF2-40B4-BE49-F238E27FC236}">
                <a16:creationId xmlns:a16="http://schemas.microsoft.com/office/drawing/2014/main" id="{5E2E3140-2CC7-42E5-7FCA-F62718597AB1}"/>
              </a:ext>
            </a:extLst>
          </p:cNvPr>
          <p:cNvSpPr>
            <a:spLocks noGrp="1" noRot="1" noMove="1" noResize="1" noEditPoints="1" noAdjustHandles="1" noChangeArrowheads="1" noChangeShapeType="1"/>
          </p:cNvSpPr>
          <p:nvPr>
            <p:ph type="title" hasCustomPrompt="1"/>
          </p:nvPr>
        </p:nvSpPr>
        <p:spPr>
          <a:xfrm>
            <a:off x="1589121" y="1707673"/>
            <a:ext cx="9144000" cy="1808630"/>
          </a:xfrm>
        </p:spPr>
        <p:txBody>
          <a:bodyPr/>
          <a:lstStyle>
            <a:lvl1pPr>
              <a:defRPr/>
            </a:lvl1pPr>
          </a:lstStyle>
          <a:p>
            <a:r>
              <a:rPr lang="nl-NL"/>
              <a:t>Titel</a:t>
            </a:r>
          </a:p>
        </p:txBody>
      </p:sp>
      <p:sp>
        <p:nvSpPr>
          <p:cNvPr id="7" name="Tijdelijke aanduiding voor tekst 5">
            <a:extLst>
              <a:ext uri="{FF2B5EF4-FFF2-40B4-BE49-F238E27FC236}">
                <a16:creationId xmlns:a16="http://schemas.microsoft.com/office/drawing/2014/main" id="{042A12E3-2ACC-3EDE-9C2E-D5C77E973BD2}"/>
              </a:ext>
            </a:extLst>
          </p:cNvPr>
          <p:cNvSpPr>
            <a:spLocks noGrp="1" noRot="1" noMove="1" noResize="1" noEditPoints="1" noAdjustHandles="1" noChangeArrowheads="1" noChangeShapeType="1"/>
          </p:cNvSpPr>
          <p:nvPr>
            <p:ph type="body" sz="quarter" idx="11"/>
          </p:nvPr>
        </p:nvSpPr>
        <p:spPr>
          <a:xfrm>
            <a:off x="1589121" y="4291654"/>
            <a:ext cx="9144000" cy="7075487"/>
          </a:xfrm>
          <a:prstGeom prst="rect">
            <a:avLst/>
          </a:prstGeom>
        </p:spPr>
        <p:txBody>
          <a:bodyPr/>
          <a:lstStyle>
            <a:lvl1pPr>
              <a:defRPr sz="3600">
                <a:solidFill>
                  <a:schemeClr val="tx1"/>
                </a:solidFill>
                <a:latin typeface="+mn-lt"/>
              </a:defRPr>
            </a:lvl1pPr>
            <a:lvl2pPr>
              <a:defRPr sz="3600"/>
            </a:lvl2pPr>
          </a:lstStyle>
          <a:p>
            <a:pPr lvl="0"/>
            <a:r>
              <a:rPr lang="nl-NL"/>
              <a:t>Klikken om de tekststijl van het model te bewerken</a:t>
            </a:r>
          </a:p>
        </p:txBody>
      </p:sp>
    </p:spTree>
    <p:extLst>
      <p:ext uri="{BB962C8B-B14F-4D97-AF65-F5344CB8AC3E}">
        <p14:creationId xmlns:p14="http://schemas.microsoft.com/office/powerpoint/2010/main" val="3356311867"/>
      </p:ext>
    </p:extLst>
  </p:cSld>
  <p:clrMapOvr>
    <a:masterClrMapping/>
  </p:clrMapOvr>
</p:sldLayout>
</file>

<file path=ppt/slideLayouts/slideLayout210.xml><?xml version="1.0" encoding="utf-8"?>
<p:sldLayout xmlns:a="http://schemas.openxmlformats.org/drawingml/2006/main" xmlns:r="http://schemas.openxmlformats.org/officeDocument/2006/relationships" xmlns:p="http://schemas.openxmlformats.org/presentationml/2006/main" matchingName="Tekst - staande foto" preserve="1" userDrawn="1">
  <p:cSld name="1_Tekst - staande foto">
    <p:bg>
      <p:bgPr>
        <a:solidFill>
          <a:srgbClr val="E5F4E0"/>
        </a:solidFill>
        <a:effectLst/>
      </p:bgPr>
    </p:bg>
    <p:spTree>
      <p:nvGrpSpPr>
        <p:cNvPr id="1" name="Shape 79"/>
        <p:cNvGrpSpPr/>
        <p:nvPr/>
      </p:nvGrpSpPr>
      <p:grpSpPr>
        <a:xfrm>
          <a:off x="0" y="0"/>
          <a:ext cx="0" cy="0"/>
          <a:chOff x="0" y="0"/>
          <a:chExt cx="0" cy="0"/>
        </a:xfrm>
      </p:grpSpPr>
      <p:sp>
        <p:nvSpPr>
          <p:cNvPr id="80" name="Google Shape;80;p47"/>
          <p:cNvSpPr>
            <a:spLocks noGrp="1"/>
          </p:cNvSpPr>
          <p:nvPr>
            <p:ph type="pic" idx="2"/>
          </p:nvPr>
        </p:nvSpPr>
        <p:spPr>
          <a:xfrm>
            <a:off x="12201200" y="0"/>
            <a:ext cx="12192001" cy="13716000"/>
          </a:xfrm>
          <a:prstGeom prst="rect">
            <a:avLst/>
          </a:prstGeom>
          <a:noFill/>
          <a:ln>
            <a:noFill/>
          </a:ln>
        </p:spPr>
      </p:sp>
      <p:sp>
        <p:nvSpPr>
          <p:cNvPr id="85" name="Google Shape;85;p47"/>
          <p:cNvSpPr/>
          <p:nvPr/>
        </p:nvSpPr>
        <p:spPr>
          <a:xfrm>
            <a:off x="12207292" y="7046660"/>
            <a:ext cx="12179817" cy="6671933"/>
          </a:xfrm>
          <a:prstGeom prst="rect">
            <a:avLst/>
          </a:prstGeom>
          <a:gradFill>
            <a:gsLst>
              <a:gs pos="0">
                <a:srgbClr val="38001E">
                  <a:alpha val="0"/>
                </a:srgbClr>
              </a:gs>
              <a:gs pos="100000">
                <a:srgbClr val="38001E">
                  <a:alpha val="49803"/>
                </a:srgbClr>
              </a:gs>
            </a:gsLst>
            <a:lin ang="5400000" scaled="0"/>
          </a:gra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38001E"/>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2" name="Tijdelijke aanduiding voor voettekst 1">
            <a:extLst>
              <a:ext uri="{FF2B5EF4-FFF2-40B4-BE49-F238E27FC236}">
                <a16:creationId xmlns:a16="http://schemas.microsoft.com/office/drawing/2014/main" id="{F2EF8DEF-16B5-8552-E731-F6A146916622}"/>
              </a:ext>
            </a:extLst>
          </p:cNvPr>
          <p:cNvSpPr>
            <a:spLocks noGrp="1"/>
          </p:cNvSpPr>
          <p:nvPr>
            <p:ph type="ftr" sz="quarter" idx="10"/>
          </p:nvPr>
        </p:nvSpPr>
        <p:spPr/>
        <p:txBody>
          <a:bodyPr/>
          <a:lstStyle/>
          <a:p>
            <a:r>
              <a:rPr lang="en-US"/>
              <a:t>EU conference, February 8th 2024</a:t>
            </a:r>
            <a:endParaRPr lang="nl-NL"/>
          </a:p>
        </p:txBody>
      </p:sp>
      <p:sp>
        <p:nvSpPr>
          <p:cNvPr id="4" name="Titel 2">
            <a:extLst>
              <a:ext uri="{FF2B5EF4-FFF2-40B4-BE49-F238E27FC236}">
                <a16:creationId xmlns:a16="http://schemas.microsoft.com/office/drawing/2014/main" id="{5E2E3140-2CC7-42E5-7FCA-F62718597AB1}"/>
              </a:ext>
            </a:extLst>
          </p:cNvPr>
          <p:cNvSpPr>
            <a:spLocks noGrp="1" noRot="1" noMove="1" noResize="1" noEditPoints="1" noAdjustHandles="1" noChangeArrowheads="1" noChangeShapeType="1"/>
          </p:cNvSpPr>
          <p:nvPr>
            <p:ph type="title" hasCustomPrompt="1"/>
          </p:nvPr>
        </p:nvSpPr>
        <p:spPr>
          <a:xfrm>
            <a:off x="1589121" y="1707673"/>
            <a:ext cx="9144000" cy="1808630"/>
          </a:xfrm>
        </p:spPr>
        <p:txBody>
          <a:bodyPr/>
          <a:lstStyle>
            <a:lvl1pPr>
              <a:defRPr/>
            </a:lvl1pPr>
          </a:lstStyle>
          <a:p>
            <a:r>
              <a:rPr lang="nl-NL"/>
              <a:t>Titel</a:t>
            </a:r>
          </a:p>
        </p:txBody>
      </p:sp>
      <p:sp>
        <p:nvSpPr>
          <p:cNvPr id="7" name="Tijdelijke aanduiding voor tekst 5">
            <a:extLst>
              <a:ext uri="{FF2B5EF4-FFF2-40B4-BE49-F238E27FC236}">
                <a16:creationId xmlns:a16="http://schemas.microsoft.com/office/drawing/2014/main" id="{042A12E3-2ACC-3EDE-9C2E-D5C77E973BD2}"/>
              </a:ext>
            </a:extLst>
          </p:cNvPr>
          <p:cNvSpPr>
            <a:spLocks noGrp="1" noRot="1" noMove="1" noResize="1" noEditPoints="1" noAdjustHandles="1" noChangeArrowheads="1" noChangeShapeType="1"/>
          </p:cNvSpPr>
          <p:nvPr>
            <p:ph type="body" sz="quarter" idx="11"/>
          </p:nvPr>
        </p:nvSpPr>
        <p:spPr>
          <a:xfrm>
            <a:off x="1589121" y="4291654"/>
            <a:ext cx="9144000" cy="7075487"/>
          </a:xfrm>
          <a:prstGeom prst="rect">
            <a:avLst/>
          </a:prstGeom>
        </p:spPr>
        <p:txBody>
          <a:bodyPr/>
          <a:lstStyle>
            <a:lvl1pPr>
              <a:defRPr sz="3600">
                <a:solidFill>
                  <a:schemeClr val="tx1"/>
                </a:solidFill>
                <a:latin typeface="+mn-lt"/>
              </a:defRPr>
            </a:lvl1pPr>
            <a:lvl2pPr>
              <a:defRPr sz="3600"/>
            </a:lvl2pPr>
          </a:lstStyle>
          <a:p>
            <a:pPr lvl="0"/>
            <a:r>
              <a:rPr lang="nl-NL"/>
              <a:t>Klikken om de tekststijl van het model te bewerken</a:t>
            </a:r>
          </a:p>
        </p:txBody>
      </p:sp>
    </p:spTree>
    <p:extLst>
      <p:ext uri="{BB962C8B-B14F-4D97-AF65-F5344CB8AC3E}">
        <p14:creationId xmlns:p14="http://schemas.microsoft.com/office/powerpoint/2010/main" val="2223270365"/>
      </p:ext>
    </p:extLst>
  </p:cSld>
  <p:clrMapOvr>
    <a:masterClrMapping/>
  </p:clrMapOvr>
</p:sldLayout>
</file>

<file path=ppt/slideLayouts/slideLayout211.xml><?xml version="1.0" encoding="utf-8"?>
<p:sldLayout xmlns:a="http://schemas.openxmlformats.org/drawingml/2006/main" xmlns:r="http://schemas.openxmlformats.org/officeDocument/2006/relationships" xmlns:p="http://schemas.openxmlformats.org/presentationml/2006/main" matchingName="Tekst - vierkante foto" preserve="1" userDrawn="1">
  <p:cSld name="Tekst - vierkante foto">
    <p:bg>
      <p:bgPr>
        <a:solidFill>
          <a:srgbClr val="FFD3E2"/>
        </a:solidFill>
        <a:effectLst/>
      </p:bgPr>
    </p:bg>
    <p:spTree>
      <p:nvGrpSpPr>
        <p:cNvPr id="1" name="Shape 87"/>
        <p:cNvGrpSpPr/>
        <p:nvPr/>
      </p:nvGrpSpPr>
      <p:grpSpPr>
        <a:xfrm>
          <a:off x="0" y="0"/>
          <a:ext cx="0" cy="0"/>
          <a:chOff x="0" y="0"/>
          <a:chExt cx="0" cy="0"/>
        </a:xfrm>
      </p:grpSpPr>
      <p:sp>
        <p:nvSpPr>
          <p:cNvPr id="91" name="Google Shape;91;p48"/>
          <p:cNvSpPr/>
          <p:nvPr/>
        </p:nvSpPr>
        <p:spPr>
          <a:xfrm>
            <a:off x="12192000" y="0"/>
            <a:ext cx="12192000" cy="13716000"/>
          </a:xfrm>
          <a:prstGeom prst="rect">
            <a:avLst/>
          </a:prstGeom>
          <a:solidFill>
            <a:srgbClr val="000000">
              <a:alpha val="9803"/>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92" name="Google Shape;92;p48"/>
          <p:cNvSpPr>
            <a:spLocks noGrp="1"/>
          </p:cNvSpPr>
          <p:nvPr>
            <p:ph type="pic" idx="4"/>
          </p:nvPr>
        </p:nvSpPr>
        <p:spPr>
          <a:xfrm>
            <a:off x="13583046" y="1689605"/>
            <a:ext cx="9409971" cy="10586217"/>
          </a:xfrm>
          <a:prstGeom prst="rect">
            <a:avLst/>
          </a:prstGeom>
          <a:noFill/>
          <a:ln>
            <a:noFill/>
          </a:ln>
        </p:spPr>
      </p:sp>
      <p:sp>
        <p:nvSpPr>
          <p:cNvPr id="3" name="Titel 1">
            <a:extLst>
              <a:ext uri="{FF2B5EF4-FFF2-40B4-BE49-F238E27FC236}">
                <a16:creationId xmlns:a16="http://schemas.microsoft.com/office/drawing/2014/main" id="{C896CF90-8AEC-73C6-8F97-E4A2B1CA37AE}"/>
              </a:ext>
            </a:extLst>
          </p:cNvPr>
          <p:cNvSpPr>
            <a:spLocks noGrp="1" noRot="1" noMove="1" noResize="1" noEditPoints="1" noAdjustHandles="1" noChangeArrowheads="1" noChangeShapeType="1"/>
          </p:cNvSpPr>
          <p:nvPr>
            <p:ph type="title" hasCustomPrompt="1"/>
          </p:nvPr>
        </p:nvSpPr>
        <p:spPr>
          <a:xfrm>
            <a:off x="1562100" y="1689605"/>
            <a:ext cx="9144000" cy="1829291"/>
          </a:xfrm>
        </p:spPr>
        <p:txBody>
          <a:bodyPr/>
          <a:lstStyle>
            <a:lvl1pPr>
              <a:defRPr/>
            </a:lvl1pPr>
          </a:lstStyle>
          <a:p>
            <a:r>
              <a:rPr lang="nl-NL"/>
              <a:t>Titel</a:t>
            </a:r>
          </a:p>
        </p:txBody>
      </p:sp>
      <p:sp>
        <p:nvSpPr>
          <p:cNvPr id="4" name="Tijdelijke aanduiding voor tekst 5">
            <a:extLst>
              <a:ext uri="{FF2B5EF4-FFF2-40B4-BE49-F238E27FC236}">
                <a16:creationId xmlns:a16="http://schemas.microsoft.com/office/drawing/2014/main" id="{85B80F41-387C-0FFC-6E33-0355BE44AA64}"/>
              </a:ext>
            </a:extLst>
          </p:cNvPr>
          <p:cNvSpPr>
            <a:spLocks noGrp="1" noRot="1" noMove="1" noResize="1" noEditPoints="1" noAdjustHandles="1" noChangeArrowheads="1" noChangeShapeType="1"/>
          </p:cNvSpPr>
          <p:nvPr>
            <p:ph type="body" sz="quarter" idx="11"/>
          </p:nvPr>
        </p:nvSpPr>
        <p:spPr>
          <a:xfrm>
            <a:off x="1589121" y="4291654"/>
            <a:ext cx="9144000" cy="7075487"/>
          </a:xfrm>
          <a:prstGeom prst="rect">
            <a:avLst/>
          </a:prstGeom>
        </p:spPr>
        <p:txBody>
          <a:bodyPr/>
          <a:lstStyle>
            <a:lvl1pPr>
              <a:defRPr sz="3600">
                <a:solidFill>
                  <a:schemeClr val="tx1"/>
                </a:solidFill>
                <a:latin typeface="+mn-lt"/>
              </a:defRPr>
            </a:lvl1pPr>
            <a:lvl2pPr>
              <a:defRPr sz="3600"/>
            </a:lvl2pPr>
          </a:lstStyle>
          <a:p>
            <a:pPr lvl="0"/>
            <a:r>
              <a:rPr lang="nl-NL"/>
              <a:t>Klikken om de tekststijl van het model te bewerken</a:t>
            </a:r>
          </a:p>
        </p:txBody>
      </p:sp>
      <p:sp>
        <p:nvSpPr>
          <p:cNvPr id="5" name="Tijdelijke aanduiding voor voettekst 4">
            <a:extLst>
              <a:ext uri="{FF2B5EF4-FFF2-40B4-BE49-F238E27FC236}">
                <a16:creationId xmlns:a16="http://schemas.microsoft.com/office/drawing/2014/main" id="{62B663C6-F483-537A-6C36-A1C2E53A855D}"/>
              </a:ext>
            </a:extLst>
          </p:cNvPr>
          <p:cNvSpPr>
            <a:spLocks noGrp="1"/>
          </p:cNvSpPr>
          <p:nvPr>
            <p:ph type="ftr" sz="quarter" idx="12"/>
          </p:nvPr>
        </p:nvSpPr>
        <p:spPr/>
        <p:txBody>
          <a:bodyPr/>
          <a:lstStyle/>
          <a:p>
            <a:r>
              <a:rPr lang="en-US"/>
              <a:t>EU conference, February 8th 2024</a:t>
            </a:r>
            <a:endParaRPr lang="nl-NL"/>
          </a:p>
        </p:txBody>
      </p:sp>
    </p:spTree>
    <p:extLst>
      <p:ext uri="{BB962C8B-B14F-4D97-AF65-F5344CB8AC3E}">
        <p14:creationId xmlns:p14="http://schemas.microsoft.com/office/powerpoint/2010/main" val="2813436975"/>
      </p:ext>
    </p:extLst>
  </p:cSld>
  <p:clrMapOvr>
    <a:masterClrMapping/>
  </p:clrMapOvr>
</p:sldLayout>
</file>

<file path=ppt/slideLayouts/slideLayout212.xml><?xml version="1.0" encoding="utf-8"?>
<p:sldLayout xmlns:a="http://schemas.openxmlformats.org/drawingml/2006/main" xmlns:r="http://schemas.openxmlformats.org/officeDocument/2006/relationships" xmlns:p="http://schemas.openxmlformats.org/presentationml/2006/main" matchingName="Tekst - vierkante foto" preserve="1" userDrawn="1">
  <p:cSld name="1_Tekst - vierkante foto">
    <p:bg>
      <p:bgPr>
        <a:solidFill>
          <a:srgbClr val="E5F4E0"/>
        </a:solidFill>
        <a:effectLst/>
      </p:bgPr>
    </p:bg>
    <p:spTree>
      <p:nvGrpSpPr>
        <p:cNvPr id="1" name="Shape 87"/>
        <p:cNvGrpSpPr/>
        <p:nvPr/>
      </p:nvGrpSpPr>
      <p:grpSpPr>
        <a:xfrm>
          <a:off x="0" y="0"/>
          <a:ext cx="0" cy="0"/>
          <a:chOff x="0" y="0"/>
          <a:chExt cx="0" cy="0"/>
        </a:xfrm>
      </p:grpSpPr>
      <p:sp>
        <p:nvSpPr>
          <p:cNvPr id="91" name="Google Shape;91;p48"/>
          <p:cNvSpPr/>
          <p:nvPr/>
        </p:nvSpPr>
        <p:spPr>
          <a:xfrm>
            <a:off x="12192000" y="0"/>
            <a:ext cx="12192000" cy="13716000"/>
          </a:xfrm>
          <a:prstGeom prst="rect">
            <a:avLst/>
          </a:prstGeom>
          <a:solidFill>
            <a:srgbClr val="000000">
              <a:alpha val="9803"/>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92" name="Google Shape;92;p48"/>
          <p:cNvSpPr>
            <a:spLocks noGrp="1"/>
          </p:cNvSpPr>
          <p:nvPr>
            <p:ph type="pic" idx="4"/>
          </p:nvPr>
        </p:nvSpPr>
        <p:spPr>
          <a:xfrm>
            <a:off x="13583046" y="1689605"/>
            <a:ext cx="9409971" cy="10586217"/>
          </a:xfrm>
          <a:prstGeom prst="rect">
            <a:avLst/>
          </a:prstGeom>
          <a:noFill/>
          <a:ln>
            <a:noFill/>
          </a:ln>
        </p:spPr>
      </p:sp>
      <p:sp>
        <p:nvSpPr>
          <p:cNvPr id="3" name="Titel 1">
            <a:extLst>
              <a:ext uri="{FF2B5EF4-FFF2-40B4-BE49-F238E27FC236}">
                <a16:creationId xmlns:a16="http://schemas.microsoft.com/office/drawing/2014/main" id="{C896CF90-8AEC-73C6-8F97-E4A2B1CA37AE}"/>
              </a:ext>
            </a:extLst>
          </p:cNvPr>
          <p:cNvSpPr>
            <a:spLocks noGrp="1" noRot="1" noMove="1" noResize="1" noEditPoints="1" noAdjustHandles="1" noChangeArrowheads="1" noChangeShapeType="1"/>
          </p:cNvSpPr>
          <p:nvPr>
            <p:ph type="title" hasCustomPrompt="1"/>
          </p:nvPr>
        </p:nvSpPr>
        <p:spPr>
          <a:xfrm>
            <a:off x="1562100" y="1689605"/>
            <a:ext cx="9144000" cy="1829291"/>
          </a:xfrm>
        </p:spPr>
        <p:txBody>
          <a:bodyPr/>
          <a:lstStyle>
            <a:lvl1pPr>
              <a:defRPr/>
            </a:lvl1pPr>
          </a:lstStyle>
          <a:p>
            <a:r>
              <a:rPr lang="nl-NL"/>
              <a:t>Titel</a:t>
            </a:r>
          </a:p>
        </p:txBody>
      </p:sp>
      <p:sp>
        <p:nvSpPr>
          <p:cNvPr id="4" name="Tijdelijke aanduiding voor tekst 5">
            <a:extLst>
              <a:ext uri="{FF2B5EF4-FFF2-40B4-BE49-F238E27FC236}">
                <a16:creationId xmlns:a16="http://schemas.microsoft.com/office/drawing/2014/main" id="{85B80F41-387C-0FFC-6E33-0355BE44AA64}"/>
              </a:ext>
            </a:extLst>
          </p:cNvPr>
          <p:cNvSpPr>
            <a:spLocks noGrp="1" noRot="1" noMove="1" noResize="1" noEditPoints="1" noAdjustHandles="1" noChangeArrowheads="1" noChangeShapeType="1"/>
          </p:cNvSpPr>
          <p:nvPr>
            <p:ph type="body" sz="quarter" idx="11"/>
          </p:nvPr>
        </p:nvSpPr>
        <p:spPr>
          <a:xfrm>
            <a:off x="1589121" y="4291654"/>
            <a:ext cx="9144000" cy="7075487"/>
          </a:xfrm>
          <a:prstGeom prst="rect">
            <a:avLst/>
          </a:prstGeom>
        </p:spPr>
        <p:txBody>
          <a:bodyPr/>
          <a:lstStyle>
            <a:lvl1pPr>
              <a:defRPr sz="3600">
                <a:solidFill>
                  <a:schemeClr val="tx1"/>
                </a:solidFill>
                <a:latin typeface="+mn-lt"/>
              </a:defRPr>
            </a:lvl1pPr>
            <a:lvl2pPr>
              <a:defRPr sz="3600"/>
            </a:lvl2pPr>
          </a:lstStyle>
          <a:p>
            <a:pPr lvl="0"/>
            <a:r>
              <a:rPr lang="nl-NL"/>
              <a:t>Klikken om de tekststijl van het model te bewerken</a:t>
            </a:r>
          </a:p>
        </p:txBody>
      </p:sp>
      <p:sp>
        <p:nvSpPr>
          <p:cNvPr id="5" name="Tijdelijke aanduiding voor voettekst 4">
            <a:extLst>
              <a:ext uri="{FF2B5EF4-FFF2-40B4-BE49-F238E27FC236}">
                <a16:creationId xmlns:a16="http://schemas.microsoft.com/office/drawing/2014/main" id="{62B663C6-F483-537A-6C36-A1C2E53A855D}"/>
              </a:ext>
            </a:extLst>
          </p:cNvPr>
          <p:cNvSpPr>
            <a:spLocks noGrp="1"/>
          </p:cNvSpPr>
          <p:nvPr>
            <p:ph type="ftr" sz="quarter" idx="12"/>
          </p:nvPr>
        </p:nvSpPr>
        <p:spPr/>
        <p:txBody>
          <a:bodyPr/>
          <a:lstStyle/>
          <a:p>
            <a:r>
              <a:rPr lang="en-US"/>
              <a:t>EU conference, February 8th 2024</a:t>
            </a:r>
            <a:endParaRPr lang="nl-NL"/>
          </a:p>
        </p:txBody>
      </p:sp>
    </p:spTree>
    <p:extLst>
      <p:ext uri="{BB962C8B-B14F-4D97-AF65-F5344CB8AC3E}">
        <p14:creationId xmlns:p14="http://schemas.microsoft.com/office/powerpoint/2010/main" val="317178331"/>
      </p:ext>
    </p:extLst>
  </p:cSld>
  <p:clrMapOvr>
    <a:masterClrMapping/>
  </p:clrMapOvr>
</p:sldLayout>
</file>

<file path=ppt/slideLayouts/slideLayout213.xml><?xml version="1.0" encoding="utf-8"?>
<p:sldLayout xmlns:a="http://schemas.openxmlformats.org/drawingml/2006/main" xmlns:r="http://schemas.openxmlformats.org/officeDocument/2006/relationships" xmlns:p="http://schemas.openxmlformats.org/presentationml/2006/main" matchingName="Beeldvullende foto" preserve="1">
  <p:cSld name="Beeldvullende foto">
    <p:spTree>
      <p:nvGrpSpPr>
        <p:cNvPr id="1" name="Shape 109"/>
        <p:cNvGrpSpPr/>
        <p:nvPr/>
      </p:nvGrpSpPr>
      <p:grpSpPr>
        <a:xfrm>
          <a:off x="0" y="0"/>
          <a:ext cx="0" cy="0"/>
          <a:chOff x="0" y="0"/>
          <a:chExt cx="0" cy="0"/>
        </a:xfrm>
      </p:grpSpPr>
    </p:spTree>
    <p:extLst>
      <p:ext uri="{BB962C8B-B14F-4D97-AF65-F5344CB8AC3E}">
        <p14:creationId xmlns:p14="http://schemas.microsoft.com/office/powerpoint/2010/main" val="2657058834"/>
      </p:ext>
    </p:extLst>
  </p:cSld>
  <p:clrMapOvr>
    <a:masterClrMapping/>
  </p:clrMapOvr>
</p:sldLayout>
</file>

<file path=ppt/slideLayouts/slideLayout214.xml><?xml version="1.0" encoding="utf-8"?>
<p:sldLayout xmlns:a="http://schemas.openxmlformats.org/drawingml/2006/main" xmlns:r="http://schemas.openxmlformats.org/officeDocument/2006/relationships" xmlns:p="http://schemas.openxmlformats.org/presentationml/2006/main" matchingName="Krantenkop" preserve="1" userDrawn="1">
  <p:cSld name="Krantenkop">
    <p:bg>
      <p:bgPr>
        <a:solidFill>
          <a:srgbClr val="E5F4E0"/>
        </a:solidFill>
        <a:effectLst/>
      </p:bgPr>
    </p:bg>
    <p:spTree>
      <p:nvGrpSpPr>
        <p:cNvPr id="1" name="Shape 111"/>
        <p:cNvGrpSpPr/>
        <p:nvPr/>
      </p:nvGrpSpPr>
      <p:grpSpPr>
        <a:xfrm>
          <a:off x="0" y="0"/>
          <a:ext cx="0" cy="0"/>
          <a:chOff x="0" y="0"/>
          <a:chExt cx="0" cy="0"/>
        </a:xfrm>
      </p:grpSpPr>
      <p:sp>
        <p:nvSpPr>
          <p:cNvPr id="112" name="Google Shape;112;p52"/>
          <p:cNvSpPr/>
          <p:nvPr/>
        </p:nvSpPr>
        <p:spPr>
          <a:xfrm>
            <a:off x="3919015" y="3630436"/>
            <a:ext cx="16545970" cy="5531777"/>
          </a:xfrm>
          <a:prstGeom prst="rect">
            <a:avLst/>
          </a:prstGeom>
          <a:solidFill>
            <a:srgbClr val="FFFFFF"/>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114" name="Google Shape;114;p52"/>
          <p:cNvSpPr txBox="1">
            <a:spLocks noGrp="1"/>
          </p:cNvSpPr>
          <p:nvPr>
            <p:ph type="body" idx="2" hasCustomPrompt="1"/>
          </p:nvPr>
        </p:nvSpPr>
        <p:spPr>
          <a:xfrm>
            <a:off x="4950826" y="4237922"/>
            <a:ext cx="6582173" cy="441146"/>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1800"/>
              <a:buNone/>
              <a:defRPr sz="220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 - datum</a:t>
            </a:r>
            <a:endParaRPr/>
          </a:p>
        </p:txBody>
      </p:sp>
      <p:sp>
        <p:nvSpPr>
          <p:cNvPr id="2" name="Titel 1">
            <a:extLst>
              <a:ext uri="{FF2B5EF4-FFF2-40B4-BE49-F238E27FC236}">
                <a16:creationId xmlns:a16="http://schemas.microsoft.com/office/drawing/2014/main" id="{F3FA83A0-C8EE-EC05-46C9-D18922C497E0}"/>
              </a:ext>
            </a:extLst>
          </p:cNvPr>
          <p:cNvSpPr>
            <a:spLocks noGrp="1"/>
          </p:cNvSpPr>
          <p:nvPr>
            <p:ph type="title" hasCustomPrompt="1"/>
          </p:nvPr>
        </p:nvSpPr>
        <p:spPr>
          <a:xfrm>
            <a:off x="4950826" y="5029199"/>
            <a:ext cx="11647006" cy="933838"/>
          </a:xfrm>
        </p:spPr>
        <p:txBody>
          <a:bodyPr/>
          <a:lstStyle>
            <a:lvl1pPr>
              <a:defRPr/>
            </a:lvl1pPr>
          </a:lstStyle>
          <a:p>
            <a:r>
              <a:rPr lang="nl-NL"/>
              <a:t>Titel artikel</a:t>
            </a:r>
          </a:p>
        </p:txBody>
      </p:sp>
      <p:sp>
        <p:nvSpPr>
          <p:cNvPr id="3" name="Tijdelijke aanduiding voor voettekst 2">
            <a:extLst>
              <a:ext uri="{FF2B5EF4-FFF2-40B4-BE49-F238E27FC236}">
                <a16:creationId xmlns:a16="http://schemas.microsoft.com/office/drawing/2014/main" id="{CD03445C-B66D-60BD-CC4B-79C31030F110}"/>
              </a:ext>
            </a:extLst>
          </p:cNvPr>
          <p:cNvSpPr>
            <a:spLocks noGrp="1"/>
          </p:cNvSpPr>
          <p:nvPr>
            <p:ph type="ftr" sz="quarter" idx="13"/>
          </p:nvPr>
        </p:nvSpPr>
        <p:spPr/>
        <p:txBody>
          <a:bodyPr/>
          <a:lstStyle/>
          <a:p>
            <a:r>
              <a:rPr lang="en-US"/>
              <a:t>EU conference, February 8th 2024</a:t>
            </a:r>
            <a:endParaRPr lang="nl-NL"/>
          </a:p>
        </p:txBody>
      </p:sp>
      <p:sp>
        <p:nvSpPr>
          <p:cNvPr id="6" name="Tijdelijke aanduiding voor tekst 4">
            <a:extLst>
              <a:ext uri="{FF2B5EF4-FFF2-40B4-BE49-F238E27FC236}">
                <a16:creationId xmlns:a16="http://schemas.microsoft.com/office/drawing/2014/main" id="{42669FEF-558B-A9A9-E73A-6888A005F465}"/>
              </a:ext>
            </a:extLst>
          </p:cNvPr>
          <p:cNvSpPr>
            <a:spLocks noGrp="1"/>
          </p:cNvSpPr>
          <p:nvPr>
            <p:ph type="body" sz="quarter" idx="14"/>
          </p:nvPr>
        </p:nvSpPr>
        <p:spPr>
          <a:xfrm>
            <a:off x="4951413" y="6078538"/>
            <a:ext cx="13843000" cy="2519362"/>
          </a:xfrm>
          <a:prstGeom prst="rect">
            <a:avLst/>
          </a:prstGeom>
        </p:spPr>
        <p:txBody>
          <a:bodyPr/>
          <a:lstStyle>
            <a:lvl1pPr>
              <a:defRPr sz="3200">
                <a:solidFill>
                  <a:schemeClr val="tx1"/>
                </a:solidFill>
                <a:latin typeface="+mn-lt"/>
              </a:defRPr>
            </a:lvl1pPr>
            <a:lvl2pPr>
              <a:defRPr sz="3200">
                <a:solidFill>
                  <a:schemeClr val="tx1"/>
                </a:solidFill>
                <a:latin typeface="+mn-lt"/>
              </a:defRPr>
            </a:lvl2pPr>
            <a:lvl3pPr>
              <a:defRPr sz="3200">
                <a:solidFill>
                  <a:schemeClr val="tx1"/>
                </a:solidFill>
                <a:latin typeface="+mn-lt"/>
              </a:defRPr>
            </a:lvl3pPr>
            <a:lvl4pPr>
              <a:defRPr sz="3200">
                <a:solidFill>
                  <a:schemeClr val="tx1"/>
                </a:solidFill>
                <a:latin typeface="+mn-lt"/>
              </a:defRPr>
            </a:lvl4pPr>
            <a:lvl5pPr>
              <a:defRPr sz="3200">
                <a:solidFill>
                  <a:schemeClr val="tx1"/>
                </a:solidFill>
                <a:latin typeface="+mn-lt"/>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Tree>
    <p:extLst>
      <p:ext uri="{BB962C8B-B14F-4D97-AF65-F5344CB8AC3E}">
        <p14:creationId xmlns:p14="http://schemas.microsoft.com/office/powerpoint/2010/main" val="2187467047"/>
      </p:ext>
    </p:extLst>
  </p:cSld>
  <p:clrMapOvr>
    <a:masterClrMapping/>
  </p:clrMapOvr>
</p:sldLayout>
</file>

<file path=ppt/slideLayouts/slideLayout215.xml><?xml version="1.0" encoding="utf-8"?>
<p:sldLayout xmlns:a="http://schemas.openxmlformats.org/drawingml/2006/main" xmlns:r="http://schemas.openxmlformats.org/officeDocument/2006/relationships" xmlns:p="http://schemas.openxmlformats.org/presentationml/2006/main" matchingName="Krantenkop" preserve="1" userDrawn="1">
  <p:cSld name="1_Krantenkop">
    <p:bg>
      <p:bgPr>
        <a:solidFill>
          <a:srgbClr val="E5F4E0"/>
        </a:solidFill>
        <a:effectLst/>
      </p:bgPr>
    </p:bg>
    <p:spTree>
      <p:nvGrpSpPr>
        <p:cNvPr id="1" name="Shape 111"/>
        <p:cNvGrpSpPr/>
        <p:nvPr/>
      </p:nvGrpSpPr>
      <p:grpSpPr>
        <a:xfrm>
          <a:off x="0" y="0"/>
          <a:ext cx="0" cy="0"/>
          <a:chOff x="0" y="0"/>
          <a:chExt cx="0" cy="0"/>
        </a:xfrm>
      </p:grpSpPr>
      <p:sp>
        <p:nvSpPr>
          <p:cNvPr id="112" name="Google Shape;112;p52"/>
          <p:cNvSpPr/>
          <p:nvPr/>
        </p:nvSpPr>
        <p:spPr>
          <a:xfrm>
            <a:off x="809407" y="365747"/>
            <a:ext cx="16545970" cy="5531777"/>
          </a:xfrm>
          <a:prstGeom prst="rect">
            <a:avLst/>
          </a:prstGeom>
          <a:solidFill>
            <a:srgbClr val="FFFFFF"/>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114" name="Google Shape;114;p52"/>
          <p:cNvSpPr txBox="1">
            <a:spLocks noGrp="1"/>
          </p:cNvSpPr>
          <p:nvPr>
            <p:ph type="body" idx="2" hasCustomPrompt="1"/>
          </p:nvPr>
        </p:nvSpPr>
        <p:spPr>
          <a:xfrm>
            <a:off x="1841218" y="1082681"/>
            <a:ext cx="6582173" cy="441146"/>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1800"/>
              <a:buNone/>
              <a:defRPr sz="220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 - datum</a:t>
            </a:r>
            <a:endParaRPr/>
          </a:p>
        </p:txBody>
      </p:sp>
      <p:sp>
        <p:nvSpPr>
          <p:cNvPr id="2" name="Titel 1">
            <a:extLst>
              <a:ext uri="{FF2B5EF4-FFF2-40B4-BE49-F238E27FC236}">
                <a16:creationId xmlns:a16="http://schemas.microsoft.com/office/drawing/2014/main" id="{F3FA83A0-C8EE-EC05-46C9-D18922C497E0}"/>
              </a:ext>
            </a:extLst>
          </p:cNvPr>
          <p:cNvSpPr>
            <a:spLocks noGrp="1"/>
          </p:cNvSpPr>
          <p:nvPr>
            <p:ph type="title" hasCustomPrompt="1"/>
          </p:nvPr>
        </p:nvSpPr>
        <p:spPr>
          <a:xfrm>
            <a:off x="1841218" y="1873958"/>
            <a:ext cx="11647006" cy="933838"/>
          </a:xfrm>
        </p:spPr>
        <p:txBody>
          <a:bodyPr/>
          <a:lstStyle>
            <a:lvl1pPr>
              <a:defRPr/>
            </a:lvl1pPr>
          </a:lstStyle>
          <a:p>
            <a:r>
              <a:rPr lang="nl-NL"/>
              <a:t>Titel artikel</a:t>
            </a:r>
          </a:p>
        </p:txBody>
      </p:sp>
      <p:sp>
        <p:nvSpPr>
          <p:cNvPr id="3" name="Tijdelijke aanduiding voor voettekst 2">
            <a:extLst>
              <a:ext uri="{FF2B5EF4-FFF2-40B4-BE49-F238E27FC236}">
                <a16:creationId xmlns:a16="http://schemas.microsoft.com/office/drawing/2014/main" id="{CD03445C-B66D-60BD-CC4B-79C31030F110}"/>
              </a:ext>
            </a:extLst>
          </p:cNvPr>
          <p:cNvSpPr>
            <a:spLocks noGrp="1"/>
          </p:cNvSpPr>
          <p:nvPr>
            <p:ph type="ftr" sz="quarter" idx="13"/>
          </p:nvPr>
        </p:nvSpPr>
        <p:spPr/>
        <p:txBody>
          <a:bodyPr/>
          <a:lstStyle/>
          <a:p>
            <a:r>
              <a:rPr lang="en-US"/>
              <a:t>EU conference, February 8th 2024</a:t>
            </a:r>
            <a:endParaRPr lang="nl-NL"/>
          </a:p>
        </p:txBody>
      </p:sp>
      <p:sp>
        <p:nvSpPr>
          <p:cNvPr id="6" name="Tijdelijke aanduiding voor tekst 4">
            <a:extLst>
              <a:ext uri="{FF2B5EF4-FFF2-40B4-BE49-F238E27FC236}">
                <a16:creationId xmlns:a16="http://schemas.microsoft.com/office/drawing/2014/main" id="{42669FEF-558B-A9A9-E73A-6888A005F465}"/>
              </a:ext>
            </a:extLst>
          </p:cNvPr>
          <p:cNvSpPr>
            <a:spLocks noGrp="1"/>
          </p:cNvSpPr>
          <p:nvPr>
            <p:ph type="body" sz="quarter" idx="14"/>
          </p:nvPr>
        </p:nvSpPr>
        <p:spPr>
          <a:xfrm>
            <a:off x="1841805" y="2923297"/>
            <a:ext cx="13843000" cy="2519362"/>
          </a:xfrm>
          <a:prstGeom prst="rect">
            <a:avLst/>
          </a:prstGeom>
        </p:spPr>
        <p:txBody>
          <a:bodyPr/>
          <a:lstStyle>
            <a:lvl1pPr>
              <a:defRPr sz="3200">
                <a:solidFill>
                  <a:schemeClr val="tx1"/>
                </a:solidFill>
                <a:latin typeface="+mn-lt"/>
              </a:defRPr>
            </a:lvl1pPr>
            <a:lvl2pPr>
              <a:defRPr sz="3200">
                <a:solidFill>
                  <a:schemeClr val="tx1"/>
                </a:solidFill>
                <a:latin typeface="+mn-lt"/>
              </a:defRPr>
            </a:lvl2pPr>
            <a:lvl3pPr>
              <a:defRPr sz="3200">
                <a:solidFill>
                  <a:schemeClr val="tx1"/>
                </a:solidFill>
                <a:latin typeface="+mn-lt"/>
              </a:defRPr>
            </a:lvl3pPr>
            <a:lvl4pPr>
              <a:defRPr sz="3200">
                <a:solidFill>
                  <a:schemeClr val="tx1"/>
                </a:solidFill>
                <a:latin typeface="+mn-lt"/>
              </a:defRPr>
            </a:lvl4pPr>
            <a:lvl5pPr>
              <a:defRPr sz="3200">
                <a:solidFill>
                  <a:schemeClr val="tx1"/>
                </a:solidFill>
                <a:latin typeface="+mn-lt"/>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5" name="Google Shape;112;p52">
            <a:extLst>
              <a:ext uri="{FF2B5EF4-FFF2-40B4-BE49-F238E27FC236}">
                <a16:creationId xmlns:a16="http://schemas.microsoft.com/office/drawing/2014/main" id="{CFC69BE8-8CCC-9121-BC22-6402EA07626A}"/>
              </a:ext>
            </a:extLst>
          </p:cNvPr>
          <p:cNvSpPr/>
          <p:nvPr userDrawn="1"/>
        </p:nvSpPr>
        <p:spPr>
          <a:xfrm>
            <a:off x="6950802" y="6208394"/>
            <a:ext cx="16545970" cy="5531777"/>
          </a:xfrm>
          <a:prstGeom prst="rect">
            <a:avLst/>
          </a:prstGeom>
          <a:solidFill>
            <a:srgbClr val="FFFFFF"/>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1" i="0" u="none" strike="noStrike" cap="none">
              <a:solidFill>
                <a:srgbClr val="37001E"/>
              </a:solidFill>
              <a:latin typeface="DM Sans"/>
              <a:ea typeface="DM Sans"/>
              <a:cs typeface="DM Sans"/>
              <a:sym typeface="DM Sans"/>
            </a:endParaRPr>
          </a:p>
        </p:txBody>
      </p:sp>
      <p:sp>
        <p:nvSpPr>
          <p:cNvPr id="7" name="Google Shape;114;p52">
            <a:extLst>
              <a:ext uri="{FF2B5EF4-FFF2-40B4-BE49-F238E27FC236}">
                <a16:creationId xmlns:a16="http://schemas.microsoft.com/office/drawing/2014/main" id="{CE5C0D2F-58DB-04F5-6593-115047FAB7ED}"/>
              </a:ext>
            </a:extLst>
          </p:cNvPr>
          <p:cNvSpPr txBox="1">
            <a:spLocks noGrp="1"/>
          </p:cNvSpPr>
          <p:nvPr>
            <p:ph type="body" idx="15" hasCustomPrompt="1"/>
          </p:nvPr>
        </p:nvSpPr>
        <p:spPr>
          <a:xfrm>
            <a:off x="7982613" y="6925328"/>
            <a:ext cx="6582173" cy="441146"/>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1800"/>
              <a:buNone/>
              <a:defRPr sz="2200" b="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 - datum</a:t>
            </a:r>
            <a:endParaRPr/>
          </a:p>
        </p:txBody>
      </p:sp>
      <p:sp>
        <p:nvSpPr>
          <p:cNvPr id="9" name="Tijdelijke aanduiding voor tekst 4">
            <a:extLst>
              <a:ext uri="{FF2B5EF4-FFF2-40B4-BE49-F238E27FC236}">
                <a16:creationId xmlns:a16="http://schemas.microsoft.com/office/drawing/2014/main" id="{978B54BB-8142-7C4F-E878-F7092EEA5857}"/>
              </a:ext>
            </a:extLst>
          </p:cNvPr>
          <p:cNvSpPr>
            <a:spLocks noGrp="1"/>
          </p:cNvSpPr>
          <p:nvPr>
            <p:ph type="body" sz="quarter" idx="16"/>
          </p:nvPr>
        </p:nvSpPr>
        <p:spPr>
          <a:xfrm>
            <a:off x="7983200" y="8765944"/>
            <a:ext cx="13843000" cy="2519362"/>
          </a:xfrm>
          <a:prstGeom prst="rect">
            <a:avLst/>
          </a:prstGeom>
        </p:spPr>
        <p:txBody>
          <a:bodyPr/>
          <a:lstStyle>
            <a:lvl1pPr>
              <a:defRPr sz="3200" b="0">
                <a:solidFill>
                  <a:schemeClr val="tx1"/>
                </a:solidFill>
                <a:latin typeface="+mn-lt"/>
              </a:defRPr>
            </a:lvl1pPr>
            <a:lvl2pPr>
              <a:defRPr sz="3200" b="0">
                <a:solidFill>
                  <a:schemeClr val="tx1"/>
                </a:solidFill>
                <a:latin typeface="+mn-lt"/>
              </a:defRPr>
            </a:lvl2pPr>
            <a:lvl3pPr>
              <a:defRPr sz="3200" b="0">
                <a:solidFill>
                  <a:schemeClr val="tx1"/>
                </a:solidFill>
                <a:latin typeface="+mn-lt"/>
              </a:defRPr>
            </a:lvl3pPr>
            <a:lvl4pPr>
              <a:defRPr sz="3200" b="0">
                <a:solidFill>
                  <a:schemeClr val="tx1"/>
                </a:solidFill>
                <a:latin typeface="+mn-lt"/>
              </a:defRPr>
            </a:lvl4pPr>
            <a:lvl5pPr>
              <a:defRPr sz="3200" b="0">
                <a:solidFill>
                  <a:schemeClr val="tx1"/>
                </a:solidFill>
                <a:latin typeface="+mn-lt"/>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14" name="Tijdelijke aanduiding voor tekst 12">
            <a:extLst>
              <a:ext uri="{FF2B5EF4-FFF2-40B4-BE49-F238E27FC236}">
                <a16:creationId xmlns:a16="http://schemas.microsoft.com/office/drawing/2014/main" id="{CFB19770-CC14-98CE-8204-BC2DE2002C20}"/>
              </a:ext>
            </a:extLst>
          </p:cNvPr>
          <p:cNvSpPr>
            <a:spLocks noGrp="1"/>
          </p:cNvSpPr>
          <p:nvPr>
            <p:ph type="body" sz="quarter" idx="17" hasCustomPrompt="1"/>
          </p:nvPr>
        </p:nvSpPr>
        <p:spPr>
          <a:xfrm>
            <a:off x="7982613" y="7564874"/>
            <a:ext cx="11647488" cy="935038"/>
          </a:xfrm>
          <a:prstGeom prst="rect">
            <a:avLst/>
          </a:prstGeom>
        </p:spPr>
        <p:txBody>
          <a:bodyPr/>
          <a:lstStyle>
            <a:lvl1pPr>
              <a:defRPr sz="6000">
                <a:solidFill>
                  <a:srgbClr val="38001E"/>
                </a:solidFill>
                <a:latin typeface="+mj-lt"/>
              </a:defRPr>
            </a:lvl1pPr>
            <a:lvl2pPr>
              <a:defRPr sz="6000">
                <a:latin typeface="+mj-lt"/>
              </a:defRPr>
            </a:lvl2pPr>
            <a:lvl3pPr>
              <a:defRPr sz="6000">
                <a:latin typeface="+mj-lt"/>
              </a:defRPr>
            </a:lvl3pPr>
            <a:lvl4pPr>
              <a:defRPr sz="6000">
                <a:latin typeface="+mj-lt"/>
              </a:defRPr>
            </a:lvl4pPr>
            <a:lvl5pPr>
              <a:defRPr sz="6000">
                <a:latin typeface="+mj-lt"/>
              </a:defRPr>
            </a:lvl5pPr>
          </a:lstStyle>
          <a:p>
            <a:pPr lvl="0"/>
            <a:r>
              <a:rPr lang="nl-NL"/>
              <a:t>Titel artikel</a:t>
            </a:r>
          </a:p>
        </p:txBody>
      </p:sp>
    </p:spTree>
    <p:extLst>
      <p:ext uri="{BB962C8B-B14F-4D97-AF65-F5344CB8AC3E}">
        <p14:creationId xmlns:p14="http://schemas.microsoft.com/office/powerpoint/2010/main" val="2039989256"/>
      </p:ext>
    </p:extLst>
  </p:cSld>
  <p:clrMapOvr>
    <a:masterClrMapping/>
  </p:clrMapOvr>
</p:sldLayout>
</file>

<file path=ppt/slideLayouts/slideLayout216.xml><?xml version="1.0" encoding="utf-8"?>
<p:sldLayout xmlns:a="http://schemas.openxmlformats.org/drawingml/2006/main" xmlns:r="http://schemas.openxmlformats.org/officeDocument/2006/relationships" xmlns:p="http://schemas.openxmlformats.org/presentationml/2006/main" matchingName="Foto met bron" preserve="1" userDrawn="1">
  <p:cSld name="Foto met bron">
    <p:spTree>
      <p:nvGrpSpPr>
        <p:cNvPr id="1" name="Shape 120"/>
        <p:cNvGrpSpPr/>
        <p:nvPr/>
      </p:nvGrpSpPr>
      <p:grpSpPr>
        <a:xfrm>
          <a:off x="0" y="0"/>
          <a:ext cx="0" cy="0"/>
          <a:chOff x="0" y="0"/>
          <a:chExt cx="0" cy="0"/>
        </a:xfrm>
      </p:grpSpPr>
      <p:sp>
        <p:nvSpPr>
          <p:cNvPr id="121" name="Google Shape;121;p54"/>
          <p:cNvSpPr>
            <a:spLocks noGrp="1"/>
          </p:cNvSpPr>
          <p:nvPr>
            <p:ph type="pic" idx="2"/>
          </p:nvPr>
        </p:nvSpPr>
        <p:spPr>
          <a:xfrm>
            <a:off x="0" y="0"/>
            <a:ext cx="24384001" cy="13716001"/>
          </a:xfrm>
          <a:prstGeom prst="rect">
            <a:avLst/>
          </a:prstGeom>
          <a:noFill/>
          <a:ln>
            <a:noFill/>
          </a:ln>
        </p:spPr>
      </p:sp>
      <p:sp>
        <p:nvSpPr>
          <p:cNvPr id="122" name="Google Shape;122;p54"/>
          <p:cNvSpPr/>
          <p:nvPr userDrawn="1"/>
        </p:nvSpPr>
        <p:spPr>
          <a:xfrm>
            <a:off x="-3109" y="6860592"/>
            <a:ext cx="24390218" cy="6858001"/>
          </a:xfrm>
          <a:prstGeom prst="rect">
            <a:avLst/>
          </a:prstGeom>
          <a:gradFill>
            <a:gsLst>
              <a:gs pos="0">
                <a:srgbClr val="38001E">
                  <a:alpha val="0"/>
                </a:srgbClr>
              </a:gs>
              <a:gs pos="100000">
                <a:srgbClr val="38001E">
                  <a:alpha val="49803"/>
                </a:srgbClr>
              </a:gs>
            </a:gsLst>
            <a:lin ang="5400000" scaled="0"/>
          </a:gra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38001E"/>
              </a:buClr>
              <a:buSzPts val="3600"/>
              <a:buFont typeface="Helvetica Neue"/>
              <a:buNone/>
            </a:pPr>
            <a:endParaRPr sz="3600" b="0" i="0" u="none" strike="noStrike" cap="none">
              <a:solidFill>
                <a:srgbClr val="37001E"/>
              </a:solidFill>
              <a:latin typeface="DM Sans"/>
              <a:ea typeface="DM Sans"/>
              <a:cs typeface="DM Sans"/>
              <a:sym typeface="DM Sans"/>
            </a:endParaRPr>
          </a:p>
        </p:txBody>
      </p:sp>
    </p:spTree>
    <p:extLst>
      <p:ext uri="{BB962C8B-B14F-4D97-AF65-F5344CB8AC3E}">
        <p14:creationId xmlns:p14="http://schemas.microsoft.com/office/powerpoint/2010/main" val="2317689321"/>
      </p:ext>
    </p:extLst>
  </p:cSld>
  <p:clrMapOvr>
    <a:masterClrMapping/>
  </p:clrMapOvr>
</p:sldLayout>
</file>

<file path=ppt/slideLayouts/slideLayout217.xml><?xml version="1.0" encoding="utf-8"?>
<p:sldLayout xmlns:a="http://schemas.openxmlformats.org/drawingml/2006/main" xmlns:r="http://schemas.openxmlformats.org/officeDocument/2006/relationships" xmlns:p="http://schemas.openxmlformats.org/presentationml/2006/main" matchingName="Foto met bron" preserve="1" userDrawn="1">
  <p:cSld name="1_Foto met bron">
    <p:bg>
      <p:bgPr>
        <a:solidFill>
          <a:srgbClr val="E5F4E0"/>
        </a:solidFill>
        <a:effectLst/>
      </p:bgPr>
    </p:bg>
    <p:spTree>
      <p:nvGrpSpPr>
        <p:cNvPr id="1" name="Shape 120"/>
        <p:cNvGrpSpPr/>
        <p:nvPr/>
      </p:nvGrpSpPr>
      <p:grpSpPr>
        <a:xfrm>
          <a:off x="0" y="0"/>
          <a:ext cx="0" cy="0"/>
          <a:chOff x="0" y="0"/>
          <a:chExt cx="0" cy="0"/>
        </a:xfrm>
      </p:grpSpPr>
      <p:sp>
        <p:nvSpPr>
          <p:cNvPr id="121" name="Google Shape;121;p54"/>
          <p:cNvSpPr>
            <a:spLocks noGrp="1"/>
          </p:cNvSpPr>
          <p:nvPr>
            <p:ph type="pic" idx="2"/>
          </p:nvPr>
        </p:nvSpPr>
        <p:spPr>
          <a:xfrm>
            <a:off x="0" y="0"/>
            <a:ext cx="24384001" cy="13716001"/>
          </a:xfrm>
          <a:prstGeom prst="rect">
            <a:avLst/>
          </a:prstGeom>
          <a:noFill/>
          <a:ln>
            <a:noFill/>
          </a:ln>
        </p:spPr>
      </p:sp>
      <p:sp>
        <p:nvSpPr>
          <p:cNvPr id="122" name="Google Shape;122;p54"/>
          <p:cNvSpPr/>
          <p:nvPr userDrawn="1"/>
        </p:nvSpPr>
        <p:spPr>
          <a:xfrm>
            <a:off x="-3109" y="6860592"/>
            <a:ext cx="24390218" cy="6858001"/>
          </a:xfrm>
          <a:prstGeom prst="rect">
            <a:avLst/>
          </a:prstGeom>
          <a:gradFill>
            <a:gsLst>
              <a:gs pos="0">
                <a:srgbClr val="38001E">
                  <a:alpha val="0"/>
                </a:srgbClr>
              </a:gs>
              <a:gs pos="100000">
                <a:srgbClr val="38001E">
                  <a:alpha val="49803"/>
                </a:srgbClr>
              </a:gs>
            </a:gsLst>
            <a:lin ang="5400000" scaled="0"/>
          </a:gra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38001E"/>
              </a:buClr>
              <a:buSzPts val="3600"/>
              <a:buFont typeface="Helvetica Neue"/>
              <a:buNone/>
            </a:pPr>
            <a:endParaRPr sz="3600" b="0" i="0" u="none" strike="noStrike" cap="none">
              <a:solidFill>
                <a:srgbClr val="37001E"/>
              </a:solidFill>
              <a:latin typeface="DM Sans"/>
              <a:ea typeface="DM Sans"/>
              <a:cs typeface="DM Sans"/>
              <a:sym typeface="DM Sans"/>
            </a:endParaRPr>
          </a:p>
        </p:txBody>
      </p:sp>
    </p:spTree>
    <p:extLst>
      <p:ext uri="{BB962C8B-B14F-4D97-AF65-F5344CB8AC3E}">
        <p14:creationId xmlns:p14="http://schemas.microsoft.com/office/powerpoint/2010/main" val="2431909898"/>
      </p:ext>
    </p:extLst>
  </p:cSld>
  <p:clrMapOvr>
    <a:masterClrMapping/>
  </p:clrMapOvr>
</p:sldLayout>
</file>

<file path=ppt/slideLayouts/slideLayout218.xml><?xml version="1.0" encoding="utf-8"?>
<p:sldLayout xmlns:a="http://schemas.openxmlformats.org/drawingml/2006/main" xmlns:r="http://schemas.openxmlformats.org/officeDocument/2006/relationships" xmlns:p="http://schemas.openxmlformats.org/presentationml/2006/main" matchingName="Partners" preserve="1" userDrawn="1">
  <p:cSld name="Partners">
    <p:bg>
      <p:bgPr>
        <a:solidFill>
          <a:srgbClr val="FFFFFF"/>
        </a:solidFill>
        <a:effectLst/>
      </p:bgPr>
    </p:bg>
    <p:spTree>
      <p:nvGrpSpPr>
        <p:cNvPr id="1" name="Shape 126"/>
        <p:cNvGrpSpPr/>
        <p:nvPr/>
      </p:nvGrpSpPr>
      <p:grpSpPr>
        <a:xfrm>
          <a:off x="0" y="0"/>
          <a:ext cx="0" cy="0"/>
          <a:chOff x="0" y="0"/>
          <a:chExt cx="0" cy="0"/>
        </a:xfrm>
      </p:grpSpPr>
      <p:sp>
        <p:nvSpPr>
          <p:cNvPr id="127" name="Google Shape;127;p55"/>
          <p:cNvSpPr/>
          <p:nvPr/>
        </p:nvSpPr>
        <p:spPr>
          <a:xfrm>
            <a:off x="0" y="10363200"/>
            <a:ext cx="24384001" cy="3352800"/>
          </a:xfrm>
          <a:prstGeom prst="rect">
            <a:avLst/>
          </a:prstGeom>
          <a:solidFill>
            <a:srgbClr val="E5F4E0"/>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129" name="Google Shape;129;p55"/>
          <p:cNvSpPr txBox="1">
            <a:spLocks noGrp="1"/>
          </p:cNvSpPr>
          <p:nvPr>
            <p:ph type="body" idx="2"/>
          </p:nvPr>
        </p:nvSpPr>
        <p:spPr>
          <a:xfrm>
            <a:off x="1524000" y="11787465"/>
            <a:ext cx="9144000" cy="595035"/>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1800"/>
              <a:buNone/>
              <a:defRPr sz="320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pPr lvl="0"/>
            <a:r>
              <a:rPr lang="nl-NL"/>
              <a:t>Klikken om de tekststijl van het model te bewerken</a:t>
            </a:r>
          </a:p>
        </p:txBody>
      </p:sp>
      <p:sp>
        <p:nvSpPr>
          <p:cNvPr id="130" name="Google Shape;130;p55"/>
          <p:cNvSpPr>
            <a:spLocks noGrp="1"/>
          </p:cNvSpPr>
          <p:nvPr>
            <p:ph type="pic" idx="3"/>
          </p:nvPr>
        </p:nvSpPr>
        <p:spPr>
          <a:xfrm>
            <a:off x="20535896" y="11738323"/>
            <a:ext cx="2324103" cy="589854"/>
          </a:xfrm>
          <a:prstGeom prst="rect">
            <a:avLst/>
          </a:prstGeom>
          <a:noFill/>
          <a:ln>
            <a:noFill/>
          </a:ln>
        </p:spPr>
      </p:sp>
      <p:sp>
        <p:nvSpPr>
          <p:cNvPr id="2" name="Titel 1">
            <a:extLst>
              <a:ext uri="{FF2B5EF4-FFF2-40B4-BE49-F238E27FC236}">
                <a16:creationId xmlns:a16="http://schemas.microsoft.com/office/drawing/2014/main" id="{74801B7B-F701-07E1-64E4-53962CAE0129}"/>
              </a:ext>
            </a:extLst>
          </p:cNvPr>
          <p:cNvSpPr>
            <a:spLocks noGrp="1"/>
          </p:cNvSpPr>
          <p:nvPr>
            <p:ph type="title"/>
          </p:nvPr>
        </p:nvSpPr>
        <p:spPr/>
        <p:txBody>
          <a:bodyPr/>
          <a:lstStyle/>
          <a:p>
            <a:r>
              <a:rPr lang="nl-NL"/>
              <a:t>Klik om stijl te bewerken</a:t>
            </a:r>
          </a:p>
        </p:txBody>
      </p:sp>
    </p:spTree>
    <p:extLst>
      <p:ext uri="{BB962C8B-B14F-4D97-AF65-F5344CB8AC3E}">
        <p14:creationId xmlns:p14="http://schemas.microsoft.com/office/powerpoint/2010/main" val="3560410474"/>
      </p:ext>
    </p:extLst>
  </p:cSld>
  <p:clrMapOvr>
    <a:masterClrMapping/>
  </p:clrMapOvr>
</p:sldLayout>
</file>

<file path=ppt/slideLayouts/slideLayout219.xml><?xml version="1.0" encoding="utf-8"?>
<p:sldLayout xmlns:a="http://schemas.openxmlformats.org/drawingml/2006/main" xmlns:r="http://schemas.openxmlformats.org/officeDocument/2006/relationships" xmlns:p="http://schemas.openxmlformats.org/presentationml/2006/main" matchingName="Voorblad" preserve="1" userDrawn="1">
  <p:cSld name="1_Voorblad">
    <p:bg>
      <p:bgPr>
        <a:solidFill>
          <a:srgbClr val="38001E"/>
        </a:solidFill>
        <a:effectLst/>
      </p:bgPr>
    </p:bg>
    <p:spTree>
      <p:nvGrpSpPr>
        <p:cNvPr id="1" name="Shape 9"/>
        <p:cNvGrpSpPr/>
        <p:nvPr/>
      </p:nvGrpSpPr>
      <p:grpSpPr>
        <a:xfrm>
          <a:off x="0" y="0"/>
          <a:ext cx="0" cy="0"/>
          <a:chOff x="0" y="0"/>
          <a:chExt cx="0" cy="0"/>
        </a:xfrm>
      </p:grpSpPr>
      <p:sp>
        <p:nvSpPr>
          <p:cNvPr id="10" name="Google Shape;10;p36"/>
          <p:cNvSpPr txBox="1">
            <a:spLocks noGrp="1"/>
          </p:cNvSpPr>
          <p:nvPr>
            <p:ph type="body" idx="1" hasCustomPrompt="1"/>
          </p:nvPr>
        </p:nvSpPr>
        <p:spPr>
          <a:xfrm>
            <a:off x="1871694" y="1387759"/>
            <a:ext cx="13692156" cy="1998496"/>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E5F4E0"/>
              </a:buClr>
              <a:buSzPts val="15400"/>
              <a:buFont typeface="Arial"/>
              <a:buNone/>
              <a:defRPr sz="15400">
                <a:solidFill>
                  <a:srgbClr val="E5F4E0"/>
                </a:solidFill>
                <a:latin typeface="Criteria CF Bold" panose="00000800000000000000" pitchFamily="50" charset="0"/>
                <a:ea typeface="Criteria CF Bold" panose="00000800000000000000" pitchFamily="50" charset="0"/>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Afsluiting</a:t>
            </a:r>
            <a:endParaRPr/>
          </a:p>
        </p:txBody>
      </p:sp>
      <p:pic>
        <p:nvPicPr>
          <p:cNvPr id="13" name="Google Shape;13;p36" descr="den_pattern_softsaw_pistache_on_maroon_small.gif"/>
          <p:cNvPicPr preferRelativeResize="0">
            <a:picLocks/>
          </p:cNvPicPr>
          <p:nvPr/>
        </p:nvPicPr>
        <p:blipFill rotWithShape="1">
          <a:blip r:embed="rId4">
            <a:alphaModFix/>
            <a:extLst>
              <a:ext uri="{28A0092B-C50C-407E-A947-70E740481C1C}">
                <a14:useLocalDpi xmlns:a14="http://schemas.microsoft.com/office/drawing/2010/main" val="0"/>
              </a:ext>
            </a:extLst>
          </a:blip>
          <a:srcRect/>
          <a:stretch/>
        </p:blipFill>
        <p:spPr>
          <a:xfrm>
            <a:off x="1871662" y="6858000"/>
            <a:ext cx="3378200" cy="1092201"/>
          </a:xfrm>
          <a:prstGeom prst="rect">
            <a:avLst/>
          </a:prstGeom>
          <a:noFill/>
          <a:ln>
            <a:noFill/>
          </a:ln>
        </p:spPr>
      </p:pic>
      <p:sp>
        <p:nvSpPr>
          <p:cNvPr id="19" name="Tijdelijke aanduiding voor tekst 18">
            <a:extLst>
              <a:ext uri="{FF2B5EF4-FFF2-40B4-BE49-F238E27FC236}">
                <a16:creationId xmlns:a16="http://schemas.microsoft.com/office/drawing/2014/main" id="{6F9C2F42-02AF-C0F7-7999-190951FD9702}"/>
              </a:ext>
            </a:extLst>
          </p:cNvPr>
          <p:cNvSpPr>
            <a:spLocks noGrp="1"/>
          </p:cNvSpPr>
          <p:nvPr>
            <p:ph type="body" sz="quarter" idx="14" hasCustomPrompt="1"/>
          </p:nvPr>
        </p:nvSpPr>
        <p:spPr>
          <a:xfrm>
            <a:off x="12315560" y="10680098"/>
            <a:ext cx="10342563" cy="657225"/>
          </a:xfrm>
          <a:prstGeom prst="rect">
            <a:avLst/>
          </a:prstGeom>
        </p:spPr>
        <p:txBody>
          <a:bodyPr/>
          <a:lstStyle>
            <a:lvl1pPr algn="r">
              <a:defRPr sz="3600" b="1">
                <a:solidFill>
                  <a:srgbClr val="E5F4E0"/>
                </a:solidFill>
                <a:latin typeface="+mn-lt"/>
              </a:defRPr>
            </a:lvl1pPr>
          </a:lstStyle>
          <a:p>
            <a:pPr lvl="0"/>
            <a:r>
              <a:rPr lang="nl-NL"/>
              <a:t>Naam</a:t>
            </a:r>
          </a:p>
        </p:txBody>
      </p:sp>
      <p:sp>
        <p:nvSpPr>
          <p:cNvPr id="21" name="Tijdelijke aanduiding voor tekst 20">
            <a:extLst>
              <a:ext uri="{FF2B5EF4-FFF2-40B4-BE49-F238E27FC236}">
                <a16:creationId xmlns:a16="http://schemas.microsoft.com/office/drawing/2014/main" id="{52E63A04-56A8-03F0-E5F7-01008FBC7180}"/>
              </a:ext>
            </a:extLst>
          </p:cNvPr>
          <p:cNvSpPr>
            <a:spLocks noGrp="1"/>
          </p:cNvSpPr>
          <p:nvPr>
            <p:ph type="body" sz="quarter" idx="15" hasCustomPrompt="1"/>
          </p:nvPr>
        </p:nvSpPr>
        <p:spPr>
          <a:xfrm>
            <a:off x="12315560" y="11337323"/>
            <a:ext cx="10342562" cy="1056498"/>
          </a:xfrm>
          <a:prstGeom prst="rect">
            <a:avLst/>
          </a:prstGeom>
        </p:spPr>
        <p:txBody>
          <a:bodyPr/>
          <a:lstStyle>
            <a:lvl1pPr algn="r">
              <a:defRPr sz="3600">
                <a:solidFill>
                  <a:srgbClr val="E5F4E0"/>
                </a:solidFill>
                <a:latin typeface="+mn-lt"/>
              </a:defRPr>
            </a:lvl1pPr>
            <a:lvl2pPr>
              <a:defRPr sz="3600">
                <a:solidFill>
                  <a:srgbClr val="E5F4E0"/>
                </a:solidFill>
                <a:latin typeface="+mn-lt"/>
              </a:defRPr>
            </a:lvl2pPr>
            <a:lvl3pPr>
              <a:defRPr sz="3600">
                <a:solidFill>
                  <a:srgbClr val="E5F4E0"/>
                </a:solidFill>
                <a:latin typeface="+mn-lt"/>
              </a:defRPr>
            </a:lvl3pPr>
            <a:lvl4pPr>
              <a:defRPr sz="3600">
                <a:solidFill>
                  <a:srgbClr val="E5F4E0"/>
                </a:solidFill>
                <a:latin typeface="+mn-lt"/>
              </a:defRPr>
            </a:lvl4pPr>
            <a:lvl5pPr>
              <a:defRPr sz="3600">
                <a:solidFill>
                  <a:srgbClr val="E5F4E0"/>
                </a:solidFill>
                <a:latin typeface="+mn-lt"/>
              </a:defRPr>
            </a:lvl5pPr>
          </a:lstStyle>
          <a:p>
            <a:pPr lvl="0"/>
            <a:r>
              <a:rPr lang="nl-NL"/>
              <a:t>E-mailadres</a:t>
            </a:r>
          </a:p>
          <a:p>
            <a:pPr lvl="0"/>
            <a:r>
              <a:rPr lang="nl-NL"/>
              <a:t>den.nl</a:t>
            </a:r>
          </a:p>
        </p:txBody>
      </p:sp>
      <p:pic>
        <p:nvPicPr>
          <p:cNvPr id="2" name="den_logo_loop_01">
            <a:hlinkClick r:id="" action="ppaction://media"/>
            <a:extLst>
              <a:ext uri="{FF2B5EF4-FFF2-40B4-BE49-F238E27FC236}">
                <a16:creationId xmlns:a16="http://schemas.microsoft.com/office/drawing/2014/main" id="{97A78132-258A-9DF0-AE34-09D4482C7510}"/>
              </a:ext>
            </a:extLst>
          </p:cNvPr>
          <p:cNvPicPr>
            <a:picLocks noChangeAspect="1"/>
          </p:cNvPicPr>
          <p:nvPr userDrawn="1">
            <a:videoFile r:link="rId2"/>
            <p:extLst>
              <p:ext uri="{DAA4B4D4-6D71-4841-9C94-3DE7FCFB9230}">
                <p14:media xmlns:p14="http://schemas.microsoft.com/office/powerpoint/2010/main" r:embed="rId1"/>
              </p:ext>
            </p:extLst>
          </p:nvPr>
        </p:nvPicPr>
        <p:blipFill rotWithShape="1">
          <a:blip r:embed="rId5"/>
          <a:srcRect l="28124" t="40428" r="28375" b="39167"/>
          <a:stretch/>
        </p:blipFill>
        <p:spPr>
          <a:xfrm>
            <a:off x="1871662" y="11300318"/>
            <a:ext cx="5303572" cy="1399398"/>
          </a:xfrm>
          <a:prstGeom prst="rect">
            <a:avLst/>
          </a:prstGeom>
        </p:spPr>
      </p:pic>
    </p:spTree>
    <p:extLst>
      <p:ext uri="{BB962C8B-B14F-4D97-AF65-F5344CB8AC3E}">
        <p14:creationId xmlns:p14="http://schemas.microsoft.com/office/powerpoint/2010/main" val="276783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90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Layout>
</file>

<file path=ppt/slideLayouts/slideLayout220.xml><?xml version="1.0" encoding="utf-8"?>
<p:sldLayout xmlns:a="http://schemas.openxmlformats.org/drawingml/2006/main" xmlns:r="http://schemas.openxmlformats.org/officeDocument/2006/relationships" xmlns:p="http://schemas.openxmlformats.org/presentationml/2006/main" matchingName="Animaties op roze" preserve="1">
  <p:cSld name="Animaties op roze">
    <p:bg>
      <p:bgPr>
        <a:solidFill>
          <a:srgbClr val="FFD3E2"/>
        </a:solidFill>
        <a:effectLst/>
      </p:bgPr>
    </p:bg>
    <p:spTree>
      <p:nvGrpSpPr>
        <p:cNvPr id="1" name="Shape 169"/>
        <p:cNvGrpSpPr/>
        <p:nvPr/>
      </p:nvGrpSpPr>
      <p:grpSpPr>
        <a:xfrm>
          <a:off x="0" y="0"/>
          <a:ext cx="0" cy="0"/>
          <a:chOff x="0" y="0"/>
          <a:chExt cx="0" cy="0"/>
        </a:xfrm>
      </p:grpSpPr>
      <p:sp>
        <p:nvSpPr>
          <p:cNvPr id="170" name="Google Shape;170;p61"/>
          <p:cNvSpPr/>
          <p:nvPr/>
        </p:nvSpPr>
        <p:spPr>
          <a:xfrm>
            <a:off x="-3508" y="0"/>
            <a:ext cx="7366001" cy="13716001"/>
          </a:xfrm>
          <a:prstGeom prst="rect">
            <a:avLst/>
          </a:prstGeom>
          <a:solidFill>
            <a:srgbClr val="FFFFFF"/>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171" name="Google Shape;171;p61"/>
          <p:cNvSpPr txBox="1"/>
          <p:nvPr/>
        </p:nvSpPr>
        <p:spPr>
          <a:xfrm>
            <a:off x="8907494" y="1400459"/>
            <a:ext cx="1901528" cy="7686207"/>
          </a:xfrm>
          <a:prstGeom prst="rect">
            <a:avLst/>
          </a:prstGeom>
          <a:noFill/>
          <a:ln>
            <a:noFill/>
          </a:ln>
        </p:spPr>
        <p:txBody>
          <a:bodyPr spcFirstLastPara="1" wrap="square" lIns="50800" tIns="50800" rIns="50800" bIns="50800" anchor="t" anchorCtr="0">
            <a:spAutoFit/>
          </a:bodyPr>
          <a:lstStyle/>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1.</a:t>
            </a:r>
            <a:endParaRPr>
              <a:latin typeface="Criteria CF Bold" panose="00000800000000000000" pitchFamily="50" charset="0"/>
            </a:endParaRPr>
          </a:p>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2.</a:t>
            </a:r>
            <a:endParaRPr>
              <a:latin typeface="Criteria CF Bold" panose="00000800000000000000" pitchFamily="50" charset="0"/>
            </a:endParaRPr>
          </a:p>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3.</a:t>
            </a:r>
            <a:endParaRPr>
              <a:latin typeface="Criteria CF Bold" panose="00000800000000000000" pitchFamily="50" charset="0"/>
            </a:endParaRPr>
          </a:p>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4.</a:t>
            </a:r>
            <a:endParaRPr>
              <a:latin typeface="Criteria CF Bold" panose="00000800000000000000" pitchFamily="50" charset="0"/>
            </a:endParaRPr>
          </a:p>
        </p:txBody>
      </p:sp>
      <p:sp>
        <p:nvSpPr>
          <p:cNvPr id="172" name="Google Shape;172;p61"/>
          <p:cNvSpPr>
            <a:spLocks noGrp="1"/>
          </p:cNvSpPr>
          <p:nvPr>
            <p:ph type="pic" idx="2"/>
          </p:nvPr>
        </p:nvSpPr>
        <p:spPr>
          <a:xfrm>
            <a:off x="11290994" y="5441611"/>
            <a:ext cx="2785903" cy="1092201"/>
          </a:xfrm>
          <a:prstGeom prst="rect">
            <a:avLst/>
          </a:prstGeom>
          <a:noFill/>
          <a:ln>
            <a:noFill/>
          </a:ln>
        </p:spPr>
      </p:sp>
      <p:sp>
        <p:nvSpPr>
          <p:cNvPr id="173" name="Google Shape;173;p61"/>
          <p:cNvSpPr>
            <a:spLocks noGrp="1"/>
          </p:cNvSpPr>
          <p:nvPr>
            <p:ph type="pic" idx="3"/>
          </p:nvPr>
        </p:nvSpPr>
        <p:spPr>
          <a:xfrm>
            <a:off x="11290914" y="7315880"/>
            <a:ext cx="2785902" cy="1089036"/>
          </a:xfrm>
          <a:prstGeom prst="rect">
            <a:avLst/>
          </a:prstGeom>
          <a:noFill/>
          <a:ln>
            <a:noFill/>
          </a:ln>
        </p:spPr>
      </p:sp>
      <p:sp>
        <p:nvSpPr>
          <p:cNvPr id="174" name="Google Shape;174;p61"/>
          <p:cNvSpPr>
            <a:spLocks noGrp="1"/>
          </p:cNvSpPr>
          <p:nvPr>
            <p:ph type="pic" idx="4"/>
          </p:nvPr>
        </p:nvSpPr>
        <p:spPr>
          <a:xfrm>
            <a:off x="11290994" y="3569343"/>
            <a:ext cx="2785903" cy="1092201"/>
          </a:xfrm>
          <a:prstGeom prst="rect">
            <a:avLst/>
          </a:prstGeom>
          <a:noFill/>
          <a:ln>
            <a:noFill/>
          </a:ln>
        </p:spPr>
      </p:sp>
      <p:sp>
        <p:nvSpPr>
          <p:cNvPr id="175" name="Google Shape;175;p61"/>
          <p:cNvSpPr>
            <a:spLocks noGrp="1"/>
          </p:cNvSpPr>
          <p:nvPr>
            <p:ph type="pic" idx="5"/>
          </p:nvPr>
        </p:nvSpPr>
        <p:spPr>
          <a:xfrm>
            <a:off x="18362008" y="3579740"/>
            <a:ext cx="2785902" cy="1092201"/>
          </a:xfrm>
          <a:prstGeom prst="rect">
            <a:avLst/>
          </a:prstGeom>
          <a:noFill/>
          <a:ln>
            <a:noFill/>
          </a:ln>
        </p:spPr>
      </p:sp>
      <p:sp>
        <p:nvSpPr>
          <p:cNvPr id="176" name="Google Shape;176;p61"/>
          <p:cNvSpPr>
            <a:spLocks noGrp="1"/>
          </p:cNvSpPr>
          <p:nvPr>
            <p:ph type="pic" idx="6"/>
          </p:nvPr>
        </p:nvSpPr>
        <p:spPr>
          <a:xfrm>
            <a:off x="11290994" y="1676905"/>
            <a:ext cx="2785903" cy="1092201"/>
          </a:xfrm>
          <a:prstGeom prst="rect">
            <a:avLst/>
          </a:prstGeom>
          <a:noFill/>
          <a:ln>
            <a:noFill/>
          </a:ln>
        </p:spPr>
      </p:sp>
      <p:sp>
        <p:nvSpPr>
          <p:cNvPr id="177" name="Google Shape;177;p61"/>
          <p:cNvSpPr>
            <a:spLocks noGrp="1"/>
          </p:cNvSpPr>
          <p:nvPr>
            <p:ph type="pic" idx="7"/>
          </p:nvPr>
        </p:nvSpPr>
        <p:spPr>
          <a:xfrm>
            <a:off x="18362008" y="1690465"/>
            <a:ext cx="2785902" cy="1092201"/>
          </a:xfrm>
          <a:prstGeom prst="rect">
            <a:avLst/>
          </a:prstGeom>
          <a:noFill/>
          <a:ln>
            <a:noFill/>
          </a:ln>
        </p:spPr>
      </p:sp>
      <p:sp>
        <p:nvSpPr>
          <p:cNvPr id="178" name="Google Shape;178;p61"/>
          <p:cNvSpPr>
            <a:spLocks noGrp="1"/>
          </p:cNvSpPr>
          <p:nvPr>
            <p:ph type="pic" idx="8"/>
          </p:nvPr>
        </p:nvSpPr>
        <p:spPr>
          <a:xfrm>
            <a:off x="18362008" y="5459679"/>
            <a:ext cx="2785902" cy="1092201"/>
          </a:xfrm>
          <a:prstGeom prst="rect">
            <a:avLst/>
          </a:prstGeom>
          <a:noFill/>
          <a:ln>
            <a:noFill/>
          </a:ln>
        </p:spPr>
      </p:sp>
      <p:sp>
        <p:nvSpPr>
          <p:cNvPr id="179" name="Google Shape;179;p61"/>
          <p:cNvSpPr txBox="1"/>
          <p:nvPr/>
        </p:nvSpPr>
        <p:spPr>
          <a:xfrm>
            <a:off x="15887348" y="1400459"/>
            <a:ext cx="1901528" cy="5790303"/>
          </a:xfrm>
          <a:prstGeom prst="rect">
            <a:avLst/>
          </a:prstGeom>
          <a:noFill/>
          <a:ln>
            <a:noFill/>
          </a:ln>
        </p:spPr>
        <p:txBody>
          <a:bodyPr spcFirstLastPara="1" wrap="square" lIns="50800" tIns="50800" rIns="50800" bIns="50800" anchor="t" anchorCtr="0">
            <a:spAutoFit/>
          </a:bodyPr>
          <a:lstStyle/>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5.</a:t>
            </a:r>
            <a:endParaRPr>
              <a:latin typeface="Criteria CF Bold" panose="00000800000000000000" pitchFamily="50" charset="0"/>
            </a:endParaRPr>
          </a:p>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6.</a:t>
            </a:r>
            <a:endParaRPr>
              <a:latin typeface="Criteria CF Bold" panose="00000800000000000000" pitchFamily="50" charset="0"/>
            </a:endParaRPr>
          </a:p>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7.</a:t>
            </a:r>
            <a:endParaRPr>
              <a:latin typeface="Criteria CF Bold" panose="00000800000000000000" pitchFamily="50" charset="0"/>
            </a:endParaRPr>
          </a:p>
        </p:txBody>
      </p:sp>
      <p:sp>
        <p:nvSpPr>
          <p:cNvPr id="180" name="Google Shape;180;p61"/>
          <p:cNvSpPr txBox="1">
            <a:spLocks noGrp="1"/>
          </p:cNvSpPr>
          <p:nvPr>
            <p:ph type="sldNum" idx="12"/>
          </p:nvPr>
        </p:nvSpPr>
        <p:spPr>
          <a:xfrm>
            <a:off x="12001499" y="13080999"/>
            <a:ext cx="368505" cy="374600"/>
          </a:xfrm>
          <a:prstGeom prst="rect">
            <a:avLst/>
          </a:prstGeom>
          <a:noFill/>
          <a:ln>
            <a:noFill/>
          </a:ln>
        </p:spPr>
        <p:txBody>
          <a:bodyPr spcFirstLastPara="1" wrap="square" lIns="50800" tIns="50800" rIns="50800" bIns="50800" anchor="b" anchorCtr="0">
            <a:spAutoFit/>
          </a:bodyPr>
          <a:lstStyle>
            <a:lvl1pPr marL="0" lvl="0"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1pPr>
            <a:lvl2pPr marL="0" lvl="1"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2pPr>
            <a:lvl3pPr marL="0" lvl="2"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3pPr>
            <a:lvl4pPr marL="0" lvl="3"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4pPr>
            <a:lvl5pPr marL="0" lvl="4"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5pPr>
            <a:lvl6pPr marL="0" lvl="5"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6pPr>
            <a:lvl7pPr marL="0" lvl="6"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7pPr>
            <a:lvl8pPr marL="0" lvl="7"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8pPr>
            <a:lvl9pPr marL="0" lvl="8"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GB"/>
              <a:t>‹nr.›</a:t>
            </a:fld>
            <a:endParaRPr/>
          </a:p>
        </p:txBody>
      </p:sp>
    </p:spTree>
    <p:extLst>
      <p:ext uri="{BB962C8B-B14F-4D97-AF65-F5344CB8AC3E}">
        <p14:creationId xmlns:p14="http://schemas.microsoft.com/office/powerpoint/2010/main" val="1417658632"/>
      </p:ext>
    </p:extLst>
  </p:cSld>
  <p:clrMapOvr>
    <a:masterClrMapping/>
  </p:clrMapOvr>
</p:sldLayout>
</file>

<file path=ppt/slideLayouts/slideLayout221.xml><?xml version="1.0" encoding="utf-8"?>
<p:sldLayout xmlns:a="http://schemas.openxmlformats.org/drawingml/2006/main" xmlns:r="http://schemas.openxmlformats.org/officeDocument/2006/relationships" xmlns:p="http://schemas.openxmlformats.org/presentationml/2006/main" matchingName="Animaties op groen" preserve="1">
  <p:cSld name="Animaties op groen">
    <p:bg>
      <p:bgPr>
        <a:solidFill>
          <a:srgbClr val="E5F4E0"/>
        </a:solidFill>
        <a:effectLst/>
      </p:bgPr>
    </p:bg>
    <p:spTree>
      <p:nvGrpSpPr>
        <p:cNvPr id="1" name="Shape 181"/>
        <p:cNvGrpSpPr/>
        <p:nvPr/>
      </p:nvGrpSpPr>
      <p:grpSpPr>
        <a:xfrm>
          <a:off x="0" y="0"/>
          <a:ext cx="0" cy="0"/>
          <a:chOff x="0" y="0"/>
          <a:chExt cx="0" cy="0"/>
        </a:xfrm>
      </p:grpSpPr>
      <p:sp>
        <p:nvSpPr>
          <p:cNvPr id="182" name="Google Shape;182;p62"/>
          <p:cNvSpPr/>
          <p:nvPr/>
        </p:nvSpPr>
        <p:spPr>
          <a:xfrm>
            <a:off x="-3508" y="0"/>
            <a:ext cx="7366001" cy="13716001"/>
          </a:xfrm>
          <a:prstGeom prst="rect">
            <a:avLst/>
          </a:prstGeom>
          <a:solidFill>
            <a:srgbClr val="FFFFFF"/>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183" name="Google Shape;183;p62"/>
          <p:cNvSpPr txBox="1"/>
          <p:nvPr/>
        </p:nvSpPr>
        <p:spPr>
          <a:xfrm>
            <a:off x="8907494" y="1400459"/>
            <a:ext cx="1901528" cy="8089901"/>
          </a:xfrm>
          <a:prstGeom prst="rect">
            <a:avLst/>
          </a:prstGeom>
          <a:noFill/>
          <a:ln>
            <a:noFill/>
          </a:ln>
        </p:spPr>
        <p:txBody>
          <a:bodyPr spcFirstLastPara="1" wrap="square" lIns="50800" tIns="50800" rIns="50800" bIns="50800" anchor="t" anchorCtr="0">
            <a:spAutoFit/>
          </a:bodyPr>
          <a:lstStyle/>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1.</a:t>
            </a:r>
            <a:endParaRPr/>
          </a:p>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2.</a:t>
            </a:r>
            <a:endParaRPr/>
          </a:p>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3.</a:t>
            </a:r>
            <a:endParaRPr/>
          </a:p>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4.</a:t>
            </a:r>
            <a:endParaRPr/>
          </a:p>
        </p:txBody>
      </p:sp>
      <p:sp>
        <p:nvSpPr>
          <p:cNvPr id="184" name="Google Shape;184;p62"/>
          <p:cNvSpPr>
            <a:spLocks noGrp="1"/>
          </p:cNvSpPr>
          <p:nvPr>
            <p:ph type="media" idx="2"/>
          </p:nvPr>
        </p:nvSpPr>
        <p:spPr>
          <a:xfrm>
            <a:off x="11354789" y="5474509"/>
            <a:ext cx="2785903" cy="1089035"/>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r>
              <a:rPr lang="nl-NL"/>
              <a:t>Klik op het pictogram als u media wilt toevoegen</a:t>
            </a:r>
            <a:endParaRPr/>
          </a:p>
        </p:txBody>
      </p:sp>
      <p:sp>
        <p:nvSpPr>
          <p:cNvPr id="185" name="Google Shape;185;p62"/>
          <p:cNvSpPr>
            <a:spLocks noGrp="1"/>
          </p:cNvSpPr>
          <p:nvPr>
            <p:ph type="media" idx="3"/>
          </p:nvPr>
        </p:nvSpPr>
        <p:spPr>
          <a:xfrm>
            <a:off x="11082182" y="3598355"/>
            <a:ext cx="3378201" cy="1092201"/>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r>
              <a:rPr lang="nl-NL"/>
              <a:t>Klik op het pictogram als u media wilt toevoegen</a:t>
            </a:r>
            <a:endParaRPr/>
          </a:p>
        </p:txBody>
      </p:sp>
      <p:sp>
        <p:nvSpPr>
          <p:cNvPr id="186" name="Google Shape;186;p62"/>
          <p:cNvSpPr>
            <a:spLocks noGrp="1"/>
          </p:cNvSpPr>
          <p:nvPr>
            <p:ph type="media" idx="4"/>
          </p:nvPr>
        </p:nvSpPr>
        <p:spPr>
          <a:xfrm>
            <a:off x="18425803" y="3612638"/>
            <a:ext cx="2785902" cy="1089035"/>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r>
              <a:rPr lang="nl-NL"/>
              <a:t>Klik op het pictogram als u media wilt toevoegen</a:t>
            </a:r>
            <a:endParaRPr/>
          </a:p>
        </p:txBody>
      </p:sp>
      <p:sp>
        <p:nvSpPr>
          <p:cNvPr id="187" name="Google Shape;187;p62"/>
          <p:cNvSpPr>
            <a:spLocks noGrp="1"/>
          </p:cNvSpPr>
          <p:nvPr>
            <p:ph type="media" idx="5"/>
          </p:nvPr>
        </p:nvSpPr>
        <p:spPr>
          <a:xfrm>
            <a:off x="11348882" y="1721780"/>
            <a:ext cx="3048001" cy="1092201"/>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r>
              <a:rPr lang="nl-NL"/>
              <a:t>Klik op het pictogram als u media wilt toevoegen</a:t>
            </a:r>
            <a:endParaRPr/>
          </a:p>
        </p:txBody>
      </p:sp>
      <p:sp>
        <p:nvSpPr>
          <p:cNvPr id="188" name="Google Shape;188;p62"/>
          <p:cNvSpPr>
            <a:spLocks noGrp="1"/>
          </p:cNvSpPr>
          <p:nvPr>
            <p:ph type="media" idx="6"/>
          </p:nvPr>
        </p:nvSpPr>
        <p:spPr>
          <a:xfrm>
            <a:off x="18263084" y="1721780"/>
            <a:ext cx="3213101" cy="1092201"/>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r>
              <a:rPr lang="nl-NL"/>
              <a:t>Klik op het pictogram als u media wilt toevoegen</a:t>
            </a:r>
            <a:endParaRPr/>
          </a:p>
        </p:txBody>
      </p:sp>
      <p:sp>
        <p:nvSpPr>
          <p:cNvPr id="189" name="Google Shape;189;p62"/>
          <p:cNvSpPr>
            <a:spLocks noGrp="1"/>
          </p:cNvSpPr>
          <p:nvPr>
            <p:ph type="media" idx="7"/>
          </p:nvPr>
        </p:nvSpPr>
        <p:spPr>
          <a:xfrm>
            <a:off x="18425803" y="5492577"/>
            <a:ext cx="2785902" cy="1089035"/>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r>
              <a:rPr lang="nl-NL"/>
              <a:t>Klik op het pictogram als u media wilt toevoegen</a:t>
            </a:r>
            <a:endParaRPr/>
          </a:p>
        </p:txBody>
      </p:sp>
      <p:sp>
        <p:nvSpPr>
          <p:cNvPr id="190" name="Google Shape;190;p62"/>
          <p:cNvSpPr txBox="1"/>
          <p:nvPr/>
        </p:nvSpPr>
        <p:spPr>
          <a:xfrm>
            <a:off x="15887348" y="1400459"/>
            <a:ext cx="1901528" cy="6210301"/>
          </a:xfrm>
          <a:prstGeom prst="rect">
            <a:avLst/>
          </a:prstGeom>
          <a:noFill/>
          <a:ln>
            <a:noFill/>
          </a:ln>
        </p:spPr>
        <p:txBody>
          <a:bodyPr spcFirstLastPara="1" wrap="square" lIns="50800" tIns="50800" rIns="50800" bIns="50800" anchor="t" anchorCtr="0">
            <a:spAutoFit/>
          </a:bodyPr>
          <a:lstStyle/>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5.</a:t>
            </a:r>
            <a:endParaRPr/>
          </a:p>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6.</a:t>
            </a:r>
            <a:endParaRPr/>
          </a:p>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7.</a:t>
            </a:r>
            <a:endParaRPr/>
          </a:p>
        </p:txBody>
      </p:sp>
      <p:pic>
        <p:nvPicPr>
          <p:cNvPr id="191" name="Google Shape;191;p62" descr="den_pattern_line_orange_on_pistache_small.gif"/>
          <p:cNvPicPr preferRelativeResize="0"/>
          <p:nvPr/>
        </p:nvPicPr>
        <p:blipFill rotWithShape="1">
          <a:blip r:embed="rId2">
            <a:alphaModFix/>
            <a:extLst>
              <a:ext uri="{28A0092B-C50C-407E-A947-70E740481C1C}">
                <a14:useLocalDpi xmlns:a14="http://schemas.microsoft.com/office/drawing/2010/main" val="0"/>
              </a:ext>
            </a:extLst>
          </a:blip>
          <a:srcRect/>
          <a:stretch/>
        </p:blipFill>
        <p:spPr>
          <a:xfrm>
            <a:off x="11363440" y="7347195"/>
            <a:ext cx="2794001" cy="1092201"/>
          </a:xfrm>
          <a:prstGeom prst="rect">
            <a:avLst/>
          </a:prstGeom>
          <a:noFill/>
          <a:ln>
            <a:noFill/>
          </a:ln>
        </p:spPr>
      </p:pic>
      <p:sp>
        <p:nvSpPr>
          <p:cNvPr id="192" name="Google Shape;192;p62"/>
          <p:cNvSpPr txBox="1">
            <a:spLocks noGrp="1"/>
          </p:cNvSpPr>
          <p:nvPr>
            <p:ph type="sldNum" idx="12"/>
          </p:nvPr>
        </p:nvSpPr>
        <p:spPr>
          <a:xfrm>
            <a:off x="12001499" y="13080999"/>
            <a:ext cx="368505" cy="374600"/>
          </a:xfrm>
          <a:prstGeom prst="rect">
            <a:avLst/>
          </a:prstGeom>
          <a:noFill/>
          <a:ln>
            <a:noFill/>
          </a:ln>
        </p:spPr>
        <p:txBody>
          <a:bodyPr spcFirstLastPara="1" wrap="square" lIns="50800" tIns="50800" rIns="50800" bIns="50800" anchor="b" anchorCtr="0">
            <a:spAutoFit/>
          </a:bodyPr>
          <a:lstStyle>
            <a:lvl1pPr marL="0" lvl="0"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1pPr>
            <a:lvl2pPr marL="0" lvl="1"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2pPr>
            <a:lvl3pPr marL="0" lvl="2"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3pPr>
            <a:lvl4pPr marL="0" lvl="3"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4pPr>
            <a:lvl5pPr marL="0" lvl="4"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5pPr>
            <a:lvl6pPr marL="0" lvl="5"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6pPr>
            <a:lvl7pPr marL="0" lvl="6"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7pPr>
            <a:lvl8pPr marL="0" lvl="7"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8pPr>
            <a:lvl9pPr marL="0" lvl="8"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GB"/>
              <a:t>‹nr.›</a:t>
            </a:fld>
            <a:endParaRPr/>
          </a:p>
        </p:txBody>
      </p:sp>
    </p:spTree>
    <p:extLst>
      <p:ext uri="{BB962C8B-B14F-4D97-AF65-F5344CB8AC3E}">
        <p14:creationId xmlns:p14="http://schemas.microsoft.com/office/powerpoint/2010/main" val="1583466969"/>
      </p:ext>
    </p:extLst>
  </p:cSld>
  <p:clrMapOvr>
    <a:masterClrMapping/>
  </p:clrMapOvr>
</p:sldLayout>
</file>

<file path=ppt/slideLayouts/slideLayout222.xml><?xml version="1.0" encoding="utf-8"?>
<p:sldLayout xmlns:a="http://schemas.openxmlformats.org/drawingml/2006/main" xmlns:r="http://schemas.openxmlformats.org/officeDocument/2006/relationships" xmlns:p="http://schemas.openxmlformats.org/presentationml/2006/main" matchingName="Wereldkaart" preserve="1" userDrawn="1">
  <p:cSld name="Wereldkaart">
    <p:bg>
      <p:bgPr>
        <a:solidFill>
          <a:srgbClr val="FFD3E2"/>
        </a:solidFill>
        <a:effectLst/>
      </p:bgPr>
    </p:bg>
    <p:spTree>
      <p:nvGrpSpPr>
        <p:cNvPr id="1" name="Shape 116"/>
        <p:cNvGrpSpPr/>
        <p:nvPr/>
      </p:nvGrpSpPr>
      <p:grpSpPr>
        <a:xfrm>
          <a:off x="0" y="0"/>
          <a:ext cx="0" cy="0"/>
          <a:chOff x="0" y="0"/>
          <a:chExt cx="0" cy="0"/>
        </a:xfrm>
      </p:grpSpPr>
      <p:pic>
        <p:nvPicPr>
          <p:cNvPr id="118" name="Google Shape;118;p53" descr="Image"/>
          <p:cNvPicPr preferRelativeResize="0"/>
          <p:nvPr/>
        </p:nvPicPr>
        <p:blipFill rotWithShape="1">
          <a:blip r:embed="rId2">
            <a:alphaModFix/>
            <a:extLst>
              <a:ext uri="{28A0092B-C50C-407E-A947-70E740481C1C}">
                <a14:useLocalDpi xmlns:a14="http://schemas.microsoft.com/office/drawing/2010/main" val="0"/>
              </a:ext>
            </a:extLst>
          </a:blip>
          <a:srcRect/>
          <a:stretch/>
        </p:blipFill>
        <p:spPr>
          <a:xfrm>
            <a:off x="2931622" y="750639"/>
            <a:ext cx="18520756" cy="12214722"/>
          </a:xfrm>
          <a:prstGeom prst="rect">
            <a:avLst/>
          </a:prstGeom>
          <a:noFill/>
          <a:ln>
            <a:noFill/>
          </a:ln>
        </p:spPr>
      </p:pic>
    </p:spTree>
    <p:extLst>
      <p:ext uri="{BB962C8B-B14F-4D97-AF65-F5344CB8AC3E}">
        <p14:creationId xmlns:p14="http://schemas.microsoft.com/office/powerpoint/2010/main" val="3266561943"/>
      </p:ext>
    </p:extLst>
  </p:cSld>
  <p:clrMapOvr>
    <a:masterClrMapping/>
  </p:clrMapOvr>
</p:sldLayout>
</file>

<file path=ppt/slideLayouts/slideLayout223.xml><?xml version="1.0" encoding="utf-8"?>
<p:sldLayout xmlns:a="http://schemas.openxmlformats.org/drawingml/2006/main" xmlns:r="http://schemas.openxmlformats.org/officeDocument/2006/relationships" xmlns:p="http://schemas.openxmlformats.org/presentationml/2006/main" matchingName="Foto staand" preserve="1">
  <p:cSld name="Foto staand">
    <p:bg>
      <p:bgPr>
        <a:solidFill>
          <a:srgbClr val="FFD3E2"/>
        </a:solidFill>
        <a:effectLst/>
      </p:bgPr>
    </p:bg>
    <p:spTree>
      <p:nvGrpSpPr>
        <p:cNvPr id="1" name="Shape 207"/>
        <p:cNvGrpSpPr/>
        <p:nvPr/>
      </p:nvGrpSpPr>
      <p:grpSpPr>
        <a:xfrm>
          <a:off x="0" y="0"/>
          <a:ext cx="0" cy="0"/>
          <a:chOff x="0" y="0"/>
          <a:chExt cx="0" cy="0"/>
        </a:xfrm>
      </p:grpSpPr>
      <p:sp>
        <p:nvSpPr>
          <p:cNvPr id="208" name="Google Shape;208;p65"/>
          <p:cNvSpPr>
            <a:spLocks noGrp="1"/>
          </p:cNvSpPr>
          <p:nvPr>
            <p:ph type="pic" idx="2"/>
          </p:nvPr>
        </p:nvSpPr>
        <p:spPr>
          <a:xfrm>
            <a:off x="6955669" y="967091"/>
            <a:ext cx="10472727" cy="11781818"/>
          </a:xfrm>
          <a:prstGeom prst="rect">
            <a:avLst/>
          </a:prstGeom>
          <a:noFill/>
          <a:ln>
            <a:noFill/>
          </a:ln>
        </p:spPr>
      </p:sp>
    </p:spTree>
    <p:extLst>
      <p:ext uri="{BB962C8B-B14F-4D97-AF65-F5344CB8AC3E}">
        <p14:creationId xmlns:p14="http://schemas.microsoft.com/office/powerpoint/2010/main" val="1836832764"/>
      </p:ext>
    </p:extLst>
  </p:cSld>
  <p:clrMapOvr>
    <a:masterClrMapping/>
  </p:clrMapOvr>
</p:sldLayout>
</file>

<file path=ppt/slideLayouts/slideLayout224.xml><?xml version="1.0" encoding="utf-8"?>
<p:sldLayout xmlns:a="http://schemas.openxmlformats.org/drawingml/2006/main" xmlns:r="http://schemas.openxmlformats.org/officeDocument/2006/relationships" xmlns:p="http://schemas.openxmlformats.org/presentationml/2006/main" showMasterSp="0" type="obj">
  <p:cSld name="Blank">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1"/>
            <a:ext cx="24384000" cy="13715230"/>
          </a:xfrm>
          <a:custGeom>
            <a:avLst/>
            <a:gdLst/>
            <a:ahLst/>
            <a:cxnLst/>
            <a:rect l="l" t="t" r="r" b="b"/>
            <a:pathLst>
              <a:path w="20104100" h="11308715">
                <a:moveTo>
                  <a:pt x="20104099" y="0"/>
                </a:moveTo>
                <a:lnTo>
                  <a:pt x="0" y="0"/>
                </a:lnTo>
                <a:lnTo>
                  <a:pt x="0" y="11308555"/>
                </a:lnTo>
                <a:lnTo>
                  <a:pt x="20104099" y="11308555"/>
                </a:lnTo>
                <a:lnTo>
                  <a:pt x="20104099" y="0"/>
                </a:lnTo>
                <a:close/>
              </a:path>
            </a:pathLst>
          </a:custGeom>
          <a:solidFill>
            <a:srgbClr val="E5F4E0"/>
          </a:solidFill>
        </p:spPr>
        <p:txBody>
          <a:bodyPr wrap="square" lIns="0" tIns="0" rIns="0" bIns="0" rtlCol="0"/>
          <a:lstStyle/>
          <a:p>
            <a:endParaRPr sz="1698"/>
          </a:p>
        </p:txBody>
      </p:sp>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3/9/2026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‹nr.›</a:t>
            </a:fld>
            <a:endParaRPr/>
          </a:p>
        </p:txBody>
      </p:sp>
    </p:spTree>
    <p:extLst>
      <p:ext uri="{BB962C8B-B14F-4D97-AF65-F5344CB8AC3E}">
        <p14:creationId xmlns:p14="http://schemas.microsoft.com/office/powerpoint/2010/main" val="3236926084"/>
      </p:ext>
    </p:extLst>
  </p:cSld>
  <p:clrMapOvr>
    <a:masterClrMapping/>
  </p:clrMapOvr>
</p:sldLayout>
</file>

<file path=ppt/slideLayouts/slideLayout225.xml><?xml version="1.0" encoding="utf-8"?>
<p:sldLayout xmlns:a="http://schemas.openxmlformats.org/drawingml/2006/main" xmlns:r="http://schemas.openxmlformats.org/officeDocument/2006/relationships" xmlns:p="http://schemas.openxmlformats.org/presentationml/2006/main" showMasterSp="0" type="obj">
  <p:cSld name="Title and Content">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1"/>
            <a:ext cx="24384000" cy="13715230"/>
          </a:xfrm>
          <a:custGeom>
            <a:avLst/>
            <a:gdLst/>
            <a:ahLst/>
            <a:cxnLst/>
            <a:rect l="l" t="t" r="r" b="b"/>
            <a:pathLst>
              <a:path w="20104100" h="11308715">
                <a:moveTo>
                  <a:pt x="20104099" y="0"/>
                </a:moveTo>
                <a:lnTo>
                  <a:pt x="0" y="0"/>
                </a:lnTo>
                <a:lnTo>
                  <a:pt x="0" y="11308555"/>
                </a:lnTo>
                <a:lnTo>
                  <a:pt x="20104099" y="11308555"/>
                </a:lnTo>
                <a:lnTo>
                  <a:pt x="20104099" y="0"/>
                </a:lnTo>
                <a:close/>
              </a:path>
            </a:pathLst>
          </a:custGeom>
          <a:solidFill>
            <a:srgbClr val="E5F4E0"/>
          </a:solidFill>
        </p:spPr>
        <p:txBody>
          <a:bodyPr wrap="square" lIns="0" tIns="0" rIns="0" bIns="0" rtlCol="0"/>
          <a:lstStyle/>
          <a:p>
            <a:endParaRPr sz="1698"/>
          </a:p>
        </p:txBody>
      </p:sp>
      <p:sp>
        <p:nvSpPr>
          <p:cNvPr id="2" name="Holder 2"/>
          <p:cNvSpPr>
            <a:spLocks noGrp="1"/>
          </p:cNvSpPr>
          <p:nvPr>
            <p:ph type="title"/>
          </p:nvPr>
        </p:nvSpPr>
        <p:spPr>
          <a:xfrm>
            <a:off x="1665156" y="1337815"/>
            <a:ext cx="8675344" cy="923779"/>
          </a:xfrm>
        </p:spPr>
        <p:txBody>
          <a:bodyPr lIns="0" tIns="0" rIns="0" bIns="0"/>
          <a:lstStyle>
            <a:lvl1pPr>
              <a:defRPr sz="6003" b="1" i="0">
                <a:solidFill>
                  <a:srgbClr val="38001E"/>
                </a:solidFill>
                <a:latin typeface="Criteria CF Bold"/>
                <a:cs typeface="Criteria CF Bold"/>
              </a:defRPr>
            </a:lvl1pPr>
          </a:lstStyle>
          <a:p>
            <a:endParaRPr/>
          </a:p>
        </p:txBody>
      </p:sp>
      <p:sp>
        <p:nvSpPr>
          <p:cNvPr id="3" name="Holder 3"/>
          <p:cNvSpPr>
            <a:spLocks noGrp="1"/>
          </p:cNvSpPr>
          <p:nvPr>
            <p:ph type="body" idx="1"/>
          </p:nvPr>
        </p:nvSpPr>
        <p:spPr>
          <a:xfrm>
            <a:off x="949517" y="3063877"/>
            <a:ext cx="9875289" cy="615874"/>
          </a:xfrm>
        </p:spPr>
        <p:txBody>
          <a:bodyPr lIns="0" tIns="0" rIns="0" bIns="0"/>
          <a:lstStyle>
            <a:lvl1pPr>
              <a:defRPr sz="4002" b="0" i="0">
                <a:solidFill>
                  <a:srgbClr val="38001E"/>
                </a:solidFill>
                <a:latin typeface="DM Sans"/>
                <a:cs typeface="DM Sans"/>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3/9/2026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‹nr.›</a:t>
            </a:fld>
            <a:endParaRPr/>
          </a:p>
        </p:txBody>
      </p:sp>
    </p:spTree>
    <p:extLst>
      <p:ext uri="{BB962C8B-B14F-4D97-AF65-F5344CB8AC3E}">
        <p14:creationId xmlns:p14="http://schemas.microsoft.com/office/powerpoint/2010/main" val="808620102"/>
      </p:ext>
    </p:extLst>
  </p:cSld>
  <p:clrMapOvr>
    <a:masterClrMapping/>
  </p:clrMapOvr>
</p:sldLayout>
</file>

<file path=ppt/slideLayouts/slideLayout226.xml><?xml version="1.0" encoding="utf-8"?>
<p:sldLayout xmlns:a="http://schemas.openxmlformats.org/drawingml/2006/main" xmlns:r="http://schemas.openxmlformats.org/officeDocument/2006/relationships" xmlns:p="http://schemas.openxmlformats.org/presentationml/2006/main" matchingName="Spreker informatie">
  <p:cSld name="1_Spreker informatie">
    <p:bg>
      <p:bgPr>
        <a:solidFill>
          <a:srgbClr val="E5F4E0"/>
        </a:solidFill>
        <a:effectLst/>
      </p:bgPr>
    </p:bg>
    <p:spTree>
      <p:nvGrpSpPr>
        <p:cNvPr id="1" name="Shape 34"/>
        <p:cNvGrpSpPr/>
        <p:nvPr/>
      </p:nvGrpSpPr>
      <p:grpSpPr>
        <a:xfrm>
          <a:off x="0" y="0"/>
          <a:ext cx="0" cy="0"/>
          <a:chOff x="0" y="0"/>
          <a:chExt cx="0" cy="0"/>
        </a:xfrm>
      </p:grpSpPr>
      <p:sp>
        <p:nvSpPr>
          <p:cNvPr id="35" name="Google Shape;35;p73"/>
          <p:cNvSpPr/>
          <p:nvPr/>
        </p:nvSpPr>
        <p:spPr>
          <a:xfrm>
            <a:off x="12192666" y="0"/>
            <a:ext cx="12192001" cy="13716001"/>
          </a:xfrm>
          <a:prstGeom prst="rect">
            <a:avLst/>
          </a:prstGeom>
          <a:solidFill>
            <a:srgbClr val="000000">
              <a:alpha val="14509"/>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36" name="Google Shape;36;p73"/>
          <p:cNvSpPr>
            <a:spLocks noGrp="1"/>
          </p:cNvSpPr>
          <p:nvPr>
            <p:ph type="pic" idx="2"/>
          </p:nvPr>
        </p:nvSpPr>
        <p:spPr>
          <a:xfrm>
            <a:off x="12192667" y="0"/>
            <a:ext cx="12191334" cy="13716000"/>
          </a:xfrm>
          <a:prstGeom prst="rect">
            <a:avLst/>
          </a:prstGeom>
          <a:noFill/>
          <a:ln>
            <a:noFill/>
          </a:ln>
        </p:spPr>
      </p:sp>
      <p:sp>
        <p:nvSpPr>
          <p:cNvPr id="37" name="Google Shape;37;p73"/>
          <p:cNvSpPr txBox="1">
            <a:spLocks noGrp="1"/>
          </p:cNvSpPr>
          <p:nvPr>
            <p:ph type="title"/>
          </p:nvPr>
        </p:nvSpPr>
        <p:spPr>
          <a:xfrm>
            <a:off x="1589121" y="1370234"/>
            <a:ext cx="9078879" cy="1435100"/>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SzPts val="1400"/>
              <a:buNone/>
              <a:defRPr sz="6000">
                <a:solidFill>
                  <a:srgbClr val="38001E"/>
                </a:solidFill>
                <a:latin typeface="Arial"/>
                <a:ea typeface="Arial"/>
                <a:cs typeface="Arial"/>
                <a:sym typeface="Aria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 name="Google Shape;38;p73"/>
          <p:cNvSpPr txBox="1">
            <a:spLocks noGrp="1"/>
          </p:cNvSpPr>
          <p:nvPr>
            <p:ph type="body" idx="1"/>
          </p:nvPr>
        </p:nvSpPr>
        <p:spPr>
          <a:xfrm>
            <a:off x="1589121" y="3374292"/>
            <a:ext cx="9144000" cy="7954108"/>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SzPts val="1400"/>
              <a:buNone/>
              <a:defRPr sz="3600" b="0" i="0" u="none" strike="noStrike" cap="none">
                <a:solidFill>
                  <a:schemeClr val="dk1"/>
                </a:solidFill>
                <a:latin typeface="DM Sans"/>
                <a:ea typeface="DM Sans"/>
                <a:cs typeface="DM Sans"/>
                <a:sym typeface="DM Sans"/>
              </a:defRPr>
            </a:lvl1pPr>
            <a:lvl2pPr marL="914400" marR="0" lvl="1" indent="-228600"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2pPr>
            <a:lvl3pPr marL="1371600" marR="0" lvl="2" indent="-228600"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3pPr>
            <a:lvl4pPr marL="1828800" marR="0" lvl="3" indent="-228600"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4pPr>
            <a:lvl5pPr marL="2286000" marR="0" lvl="4" indent="-228600"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5pPr>
            <a:lvl6pPr marL="2743200" marR="0" lvl="5" indent="-228600"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6pPr>
            <a:lvl7pPr marL="3200400" marR="0" lvl="6" indent="-228600"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7pPr>
            <a:lvl8pPr marL="3657600" marR="0" lvl="7" indent="-228600"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8pPr>
            <a:lvl9pPr marL="4114800" marR="0" lvl="8" indent="-228600"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9pPr>
          </a:lstStyle>
          <a:p>
            <a:endParaRPr/>
          </a:p>
        </p:txBody>
      </p:sp>
      <p:sp>
        <p:nvSpPr>
          <p:cNvPr id="39" name="Google Shape;39;p73"/>
          <p:cNvSpPr txBox="1">
            <a:spLocks noGrp="1"/>
          </p:cNvSpPr>
          <p:nvPr>
            <p:ph type="ftr" idx="11"/>
          </p:nvPr>
        </p:nvSpPr>
        <p:spPr>
          <a:xfrm>
            <a:off x="1589121" y="12142493"/>
            <a:ext cx="8229600" cy="73025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726493977"/>
      </p:ext>
    </p:extLst>
  </p:cSld>
  <p:clrMapOvr>
    <a:masterClrMapping/>
  </p:clrMapOvr>
</p:sldLayout>
</file>

<file path=ppt/slideLayouts/slideLayout227.xml><?xml version="1.0" encoding="utf-8"?>
<p:sldLayout xmlns:a="http://schemas.openxmlformats.org/drawingml/2006/main" xmlns:r="http://schemas.openxmlformats.org/officeDocument/2006/relationships" xmlns:p="http://schemas.openxmlformats.org/presentationml/2006/main" matchingName="Voorblad" preserve="1" userDrawn="1">
  <p:cSld name="Voorblad">
    <p:bg>
      <p:bgPr>
        <a:solidFill>
          <a:srgbClr val="38001E"/>
        </a:solidFill>
        <a:effectLst/>
      </p:bgPr>
    </p:bg>
    <p:spTree>
      <p:nvGrpSpPr>
        <p:cNvPr id="1" name="Shape 9"/>
        <p:cNvGrpSpPr/>
        <p:nvPr/>
      </p:nvGrpSpPr>
      <p:grpSpPr>
        <a:xfrm>
          <a:off x="0" y="0"/>
          <a:ext cx="0" cy="0"/>
          <a:chOff x="0" y="0"/>
          <a:chExt cx="0" cy="0"/>
        </a:xfrm>
      </p:grpSpPr>
      <p:sp>
        <p:nvSpPr>
          <p:cNvPr id="10" name="Google Shape;10;p36"/>
          <p:cNvSpPr txBox="1">
            <a:spLocks noGrp="1"/>
          </p:cNvSpPr>
          <p:nvPr>
            <p:ph type="body" idx="1" hasCustomPrompt="1"/>
          </p:nvPr>
        </p:nvSpPr>
        <p:spPr>
          <a:xfrm>
            <a:off x="1871694" y="1387759"/>
            <a:ext cx="20786428" cy="1998496"/>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E5F4E0"/>
              </a:buClr>
              <a:buSzPts val="15400"/>
              <a:buFont typeface="Arial"/>
              <a:buNone/>
              <a:defRPr sz="15400">
                <a:solidFill>
                  <a:srgbClr val="E5F4E0"/>
                </a:solidFill>
                <a:latin typeface="Criteria CF Bold" panose="00000800000000000000" pitchFamily="50" charset="0"/>
                <a:ea typeface="Criteria CF Bold" panose="00000800000000000000" pitchFamily="50" charset="0"/>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Titel</a:t>
            </a:r>
            <a:endParaRPr/>
          </a:p>
        </p:txBody>
      </p:sp>
      <p:sp>
        <p:nvSpPr>
          <p:cNvPr id="12" name="Google Shape;12;p36"/>
          <p:cNvSpPr txBox="1">
            <a:spLocks noGrp="1"/>
          </p:cNvSpPr>
          <p:nvPr>
            <p:ph type="body" idx="3" hasCustomPrompt="1"/>
          </p:nvPr>
        </p:nvSpPr>
        <p:spPr>
          <a:xfrm>
            <a:off x="5541994" y="3280059"/>
            <a:ext cx="17116128" cy="1998496"/>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E5F4E0"/>
              </a:buClr>
              <a:buSzPts val="15400"/>
              <a:buFont typeface="Arial"/>
              <a:buNone/>
              <a:defRPr sz="15400">
                <a:solidFill>
                  <a:srgbClr val="E5F4E0"/>
                </a:solidFill>
                <a:latin typeface="Criteria CF Bold" panose="00000800000000000000" pitchFamily="50" charset="0"/>
                <a:ea typeface="Criteria CF Bold" panose="00000800000000000000" pitchFamily="50" charset="0"/>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Deel 2 titel</a:t>
            </a:r>
            <a:endParaRPr/>
          </a:p>
        </p:txBody>
      </p:sp>
      <p:pic>
        <p:nvPicPr>
          <p:cNvPr id="13" name="Google Shape;13;p36" descr="den_pattern_softsaw_pistache_on_maroon_small.gif"/>
          <p:cNvPicPr preferRelativeResize="0"/>
          <p:nvPr/>
        </p:nvPicPr>
        <p:blipFill rotWithShape="1">
          <a:blip r:embed="rId4">
            <a:alphaModFix/>
          </a:blip>
          <a:srcRect/>
          <a:stretch/>
        </p:blipFill>
        <p:spPr>
          <a:xfrm>
            <a:off x="1871694" y="3692808"/>
            <a:ext cx="3378200" cy="1092201"/>
          </a:xfrm>
          <a:prstGeom prst="rect">
            <a:avLst/>
          </a:prstGeom>
          <a:noFill/>
          <a:ln>
            <a:noFill/>
          </a:ln>
        </p:spPr>
      </p:pic>
      <p:sp>
        <p:nvSpPr>
          <p:cNvPr id="19" name="Tijdelijke aanduiding voor tekst 18">
            <a:extLst>
              <a:ext uri="{FF2B5EF4-FFF2-40B4-BE49-F238E27FC236}">
                <a16:creationId xmlns:a16="http://schemas.microsoft.com/office/drawing/2014/main" id="{6F9C2F42-02AF-C0F7-7999-190951FD9702}"/>
              </a:ext>
            </a:extLst>
          </p:cNvPr>
          <p:cNvSpPr>
            <a:spLocks noGrp="1"/>
          </p:cNvSpPr>
          <p:nvPr>
            <p:ph type="body" sz="quarter" idx="14" hasCustomPrompt="1"/>
          </p:nvPr>
        </p:nvSpPr>
        <p:spPr>
          <a:xfrm>
            <a:off x="1871725" y="11300318"/>
            <a:ext cx="10342563" cy="657225"/>
          </a:xfrm>
          <a:prstGeom prst="rect">
            <a:avLst/>
          </a:prstGeom>
        </p:spPr>
        <p:txBody>
          <a:bodyPr/>
          <a:lstStyle>
            <a:lvl1pPr>
              <a:defRPr sz="3600" b="1">
                <a:solidFill>
                  <a:srgbClr val="E5F4E0"/>
                </a:solidFill>
                <a:latin typeface="+mn-lt"/>
              </a:defRPr>
            </a:lvl1pPr>
          </a:lstStyle>
          <a:p>
            <a:pPr lvl="0"/>
            <a:r>
              <a:rPr lang="nl-NL"/>
              <a:t>Naam, DEN</a:t>
            </a:r>
          </a:p>
        </p:txBody>
      </p:sp>
      <p:sp>
        <p:nvSpPr>
          <p:cNvPr id="21" name="Tijdelijke aanduiding voor tekst 20">
            <a:extLst>
              <a:ext uri="{FF2B5EF4-FFF2-40B4-BE49-F238E27FC236}">
                <a16:creationId xmlns:a16="http://schemas.microsoft.com/office/drawing/2014/main" id="{52E63A04-56A8-03F0-E5F7-01008FBC7180}"/>
              </a:ext>
            </a:extLst>
          </p:cNvPr>
          <p:cNvSpPr>
            <a:spLocks noGrp="1"/>
          </p:cNvSpPr>
          <p:nvPr>
            <p:ph type="body" sz="quarter" idx="15" hasCustomPrompt="1"/>
          </p:nvPr>
        </p:nvSpPr>
        <p:spPr>
          <a:xfrm>
            <a:off x="1871694" y="11956766"/>
            <a:ext cx="10342562" cy="742950"/>
          </a:xfrm>
          <a:prstGeom prst="rect">
            <a:avLst/>
          </a:prstGeom>
        </p:spPr>
        <p:txBody>
          <a:bodyPr/>
          <a:lstStyle>
            <a:lvl1pPr>
              <a:defRPr sz="3600">
                <a:solidFill>
                  <a:srgbClr val="E5F4E0"/>
                </a:solidFill>
                <a:latin typeface="+mn-lt"/>
              </a:defRPr>
            </a:lvl1pPr>
            <a:lvl2pPr>
              <a:defRPr sz="3600">
                <a:solidFill>
                  <a:srgbClr val="E5F4E0"/>
                </a:solidFill>
                <a:latin typeface="+mn-lt"/>
              </a:defRPr>
            </a:lvl2pPr>
            <a:lvl3pPr>
              <a:defRPr sz="3600">
                <a:solidFill>
                  <a:srgbClr val="E5F4E0"/>
                </a:solidFill>
                <a:latin typeface="+mn-lt"/>
              </a:defRPr>
            </a:lvl3pPr>
            <a:lvl4pPr>
              <a:defRPr sz="3600">
                <a:solidFill>
                  <a:srgbClr val="E5F4E0"/>
                </a:solidFill>
                <a:latin typeface="+mn-lt"/>
              </a:defRPr>
            </a:lvl4pPr>
            <a:lvl5pPr>
              <a:defRPr sz="3600">
                <a:solidFill>
                  <a:srgbClr val="E5F4E0"/>
                </a:solidFill>
                <a:latin typeface="+mn-lt"/>
              </a:defRPr>
            </a:lvl5pPr>
          </a:lstStyle>
          <a:p>
            <a:pPr lvl="0"/>
            <a:r>
              <a:rPr lang="nl-NL"/>
              <a:t>Datum en/of voettekst</a:t>
            </a:r>
          </a:p>
        </p:txBody>
      </p:sp>
      <p:pic>
        <p:nvPicPr>
          <p:cNvPr id="2" name="den_logo_loop_01">
            <a:hlinkClick r:id="" action="ppaction://media"/>
            <a:extLst>
              <a:ext uri="{FF2B5EF4-FFF2-40B4-BE49-F238E27FC236}">
                <a16:creationId xmlns:a16="http://schemas.microsoft.com/office/drawing/2014/main" id="{97A78132-258A-9DF0-AE34-09D4482C7510}"/>
              </a:ext>
            </a:extLst>
          </p:cNvPr>
          <p:cNvPicPr>
            <a:picLocks noChangeAspect="1"/>
          </p:cNvPicPr>
          <p:nvPr userDrawn="1">
            <a:videoFile r:link="rId2"/>
            <p:extLst>
              <p:ext uri="{DAA4B4D4-6D71-4841-9C94-3DE7FCFB9230}">
                <p14:media xmlns:p14="http://schemas.microsoft.com/office/powerpoint/2010/main" r:embed="rId1"/>
              </p:ext>
            </p:extLst>
          </p:nvPr>
        </p:nvPicPr>
        <p:blipFill rotWithShape="1">
          <a:blip r:embed="rId5"/>
          <a:srcRect l="28124" t="40428" r="28375" b="39167"/>
          <a:stretch/>
        </p:blipFill>
        <p:spPr>
          <a:xfrm>
            <a:off x="17354550" y="11300318"/>
            <a:ext cx="5303572" cy="1399398"/>
          </a:xfrm>
          <a:prstGeom prst="rect">
            <a:avLst/>
          </a:prstGeom>
        </p:spPr>
      </p:pic>
    </p:spTree>
    <p:extLst>
      <p:ext uri="{BB962C8B-B14F-4D97-AF65-F5344CB8AC3E}">
        <p14:creationId xmlns:p14="http://schemas.microsoft.com/office/powerpoint/2010/main" val="3779437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786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with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Layout>
</file>

<file path=ppt/slideLayouts/slideLayout228.xml><?xml version="1.0" encoding="utf-8"?>
<p:sldLayout xmlns:a="http://schemas.openxmlformats.org/drawingml/2006/main" xmlns:r="http://schemas.openxmlformats.org/officeDocument/2006/relationships" xmlns:p="http://schemas.openxmlformats.org/presentationml/2006/main" matchingName="programma" preserve="1" userDrawn="1">
  <p:cSld name="programma">
    <p:bg>
      <p:bgPr>
        <a:solidFill>
          <a:srgbClr val="FFD3E3"/>
        </a:solidFill>
        <a:effectLst/>
      </p:bgPr>
    </p:bg>
    <p:spTree>
      <p:nvGrpSpPr>
        <p:cNvPr id="1" name="Shape 16"/>
        <p:cNvGrpSpPr/>
        <p:nvPr/>
      </p:nvGrpSpPr>
      <p:grpSpPr>
        <a:xfrm>
          <a:off x="0" y="0"/>
          <a:ext cx="0" cy="0"/>
          <a:chOff x="0" y="0"/>
          <a:chExt cx="0" cy="0"/>
        </a:xfrm>
      </p:grpSpPr>
      <p:sp>
        <p:nvSpPr>
          <p:cNvPr id="5" name="Tijdelijke aanduiding voor voettekst 4">
            <a:extLst>
              <a:ext uri="{FF2B5EF4-FFF2-40B4-BE49-F238E27FC236}">
                <a16:creationId xmlns:a16="http://schemas.microsoft.com/office/drawing/2014/main" id="{B35CEF98-4A8A-903B-5C1F-EBA1D88A9C83}"/>
              </a:ext>
            </a:extLst>
          </p:cNvPr>
          <p:cNvSpPr>
            <a:spLocks noGrp="1"/>
          </p:cNvSpPr>
          <p:nvPr>
            <p:ph type="ftr" sz="quarter" idx="10"/>
          </p:nvPr>
        </p:nvSpPr>
        <p:spPr/>
        <p:txBody>
          <a:bodyPr/>
          <a:lstStyle/>
          <a:p>
            <a:endParaRPr lang="nl-NL"/>
          </a:p>
        </p:txBody>
      </p:sp>
      <p:sp>
        <p:nvSpPr>
          <p:cNvPr id="6" name="Titel 5">
            <a:extLst>
              <a:ext uri="{FF2B5EF4-FFF2-40B4-BE49-F238E27FC236}">
                <a16:creationId xmlns:a16="http://schemas.microsoft.com/office/drawing/2014/main" id="{566D3771-E0A4-9174-A37D-003DA68DEE85}"/>
              </a:ext>
            </a:extLst>
          </p:cNvPr>
          <p:cNvSpPr>
            <a:spLocks noGrp="1" noRot="1" noMove="1" noResize="1" noEditPoints="1" noAdjustHandles="1" noChangeArrowheads="1" noChangeShapeType="1"/>
          </p:cNvSpPr>
          <p:nvPr>
            <p:ph type="title"/>
          </p:nvPr>
        </p:nvSpPr>
        <p:spPr>
          <a:xfrm>
            <a:off x="1589120" y="1651000"/>
            <a:ext cx="20499291" cy="1145955"/>
          </a:xfrm>
          <a:prstGeom prst="rect">
            <a:avLst/>
          </a:prstGeom>
        </p:spPr>
        <p:txBody>
          <a:bodyPr/>
          <a:lstStyle>
            <a:lvl1pPr>
              <a:defRPr sz="6000">
                <a:latin typeface="Criteria CF Bold" panose="00000800000000000000" pitchFamily="50" charset="0"/>
              </a:defRPr>
            </a:lvl1pPr>
          </a:lstStyle>
          <a:p>
            <a:r>
              <a:rPr lang="nl-NL"/>
              <a:t>Klik om stijl te bewerken</a:t>
            </a:r>
          </a:p>
        </p:txBody>
      </p:sp>
      <p:sp>
        <p:nvSpPr>
          <p:cNvPr id="9" name="Tijdelijke aanduiding voor tekst 7">
            <a:extLst>
              <a:ext uri="{FF2B5EF4-FFF2-40B4-BE49-F238E27FC236}">
                <a16:creationId xmlns:a16="http://schemas.microsoft.com/office/drawing/2014/main" id="{1CF20A55-F4FB-37C0-D58F-798AFEEAB8B4}"/>
              </a:ext>
            </a:extLst>
          </p:cNvPr>
          <p:cNvSpPr>
            <a:spLocks noGrp="1" noRot="1" noMove="1" noResize="1" noEditPoints="1" noAdjustHandles="1" noChangeArrowheads="1" noChangeShapeType="1"/>
          </p:cNvSpPr>
          <p:nvPr>
            <p:ph type="body" sz="quarter" idx="11"/>
          </p:nvPr>
        </p:nvSpPr>
        <p:spPr>
          <a:xfrm>
            <a:off x="1589024" y="3098259"/>
            <a:ext cx="20499387" cy="6089650"/>
          </a:xfrm>
          <a:prstGeom prst="rect">
            <a:avLst/>
          </a:prstGeom>
        </p:spPr>
        <p:txBody>
          <a:bodyPr/>
          <a:lstStyle>
            <a:lvl1pPr>
              <a:buClr>
                <a:srgbClr val="38001E"/>
              </a:buClr>
              <a:buSzPct val="100000"/>
              <a:defRPr sz="4000">
                <a:solidFill>
                  <a:schemeClr val="tx1"/>
                </a:solidFill>
              </a:defRPr>
            </a:lvl1pPr>
            <a:lvl2pPr>
              <a:buClr>
                <a:srgbClr val="38001E"/>
              </a:buClr>
              <a:buSzPct val="100000"/>
              <a:defRPr sz="3600">
                <a:solidFill>
                  <a:schemeClr val="tx1"/>
                </a:solidFill>
              </a:defRPr>
            </a:lvl2pPr>
            <a:lvl3pPr>
              <a:buClr>
                <a:srgbClr val="38001E"/>
              </a:buClr>
              <a:buSzPct val="100000"/>
              <a:defRPr sz="3200">
                <a:solidFill>
                  <a:schemeClr val="tx1"/>
                </a:solidFill>
              </a:defRPr>
            </a:lvl3pPr>
            <a:lvl4pPr>
              <a:buClr>
                <a:srgbClr val="38001E"/>
              </a:buClr>
              <a:buSzPct val="100000"/>
              <a:defRPr/>
            </a:lvl4pPr>
            <a:lvl5pPr>
              <a:buClr>
                <a:srgbClr val="38001E"/>
              </a:buClr>
              <a:buSzPct val="100000"/>
              <a:defRPr/>
            </a:lvl5pPr>
          </a:lstStyle>
          <a:p>
            <a:pPr lvl="0"/>
            <a:r>
              <a:rPr lang="nl-NL"/>
              <a:t>Klikken om de tekststijl van het model te bewerken</a:t>
            </a:r>
          </a:p>
          <a:p>
            <a:pPr lvl="1"/>
            <a:r>
              <a:rPr lang="nl-NL"/>
              <a:t>Tweede niveau</a:t>
            </a:r>
          </a:p>
          <a:p>
            <a:pPr lvl="2"/>
            <a:r>
              <a:rPr lang="nl-NL"/>
              <a:t>Derde niveau</a:t>
            </a:r>
          </a:p>
        </p:txBody>
      </p:sp>
    </p:spTree>
    <p:extLst>
      <p:ext uri="{BB962C8B-B14F-4D97-AF65-F5344CB8AC3E}">
        <p14:creationId xmlns:p14="http://schemas.microsoft.com/office/powerpoint/2010/main" val="3015257068"/>
      </p:ext>
    </p:extLst>
  </p:cSld>
  <p:clrMapOvr>
    <a:masterClrMapping/>
  </p:clrMapOvr>
</p:sldLayout>
</file>

<file path=ppt/slideLayouts/slideLayout229.xml><?xml version="1.0" encoding="utf-8"?>
<p:sldLayout xmlns:a="http://schemas.openxmlformats.org/drawingml/2006/main" xmlns:r="http://schemas.openxmlformats.org/officeDocument/2006/relationships" xmlns:p="http://schemas.openxmlformats.org/presentationml/2006/main" matchingName="timing" preserve="1" userDrawn="1">
  <p:cSld name="timing">
    <p:bg>
      <p:bgPr>
        <a:solidFill>
          <a:srgbClr val="FFD3E3"/>
        </a:solidFill>
        <a:effectLst/>
      </p:bgPr>
    </p:bg>
    <p:spTree>
      <p:nvGrpSpPr>
        <p:cNvPr id="1" name="Shape 22"/>
        <p:cNvGrpSpPr/>
        <p:nvPr/>
      </p:nvGrpSpPr>
      <p:grpSpPr>
        <a:xfrm>
          <a:off x="0" y="0"/>
          <a:ext cx="0" cy="0"/>
          <a:chOff x="0" y="0"/>
          <a:chExt cx="0" cy="0"/>
        </a:xfrm>
      </p:grpSpPr>
      <p:sp>
        <p:nvSpPr>
          <p:cNvPr id="26" name="Google Shape;26;p38"/>
          <p:cNvSpPr txBox="1">
            <a:spLocks noGrp="1" noRot="1" noMove="1" noResize="1" noEditPoints="1" noAdjustHandles="1" noChangeArrowheads="1" noChangeShapeType="1"/>
          </p:cNvSpPr>
          <p:nvPr>
            <p:ph type="body" idx="4" hasCustomPrompt="1"/>
          </p:nvPr>
        </p:nvSpPr>
        <p:spPr>
          <a:xfrm>
            <a:off x="1549400" y="3429000"/>
            <a:ext cx="2541358" cy="656590"/>
          </a:xfrm>
          <a:prstGeom prst="rect">
            <a:avLst/>
          </a:prstGeom>
          <a:noFill/>
          <a:ln>
            <a:noFill/>
          </a:ln>
        </p:spPr>
        <p:txBody>
          <a:bodyPr spcFirstLastPara="1" wrap="square" lIns="50800" tIns="50800" rIns="50800" bIns="50800" anchor="t" anchorCtr="0">
            <a:spAutoFit/>
          </a:bodyPr>
          <a:lstStyle>
            <a:lvl1pPr marL="88011" lvl="0" indent="0" algn="l">
              <a:lnSpc>
                <a:spcPct val="100000"/>
              </a:lnSpc>
              <a:spcBef>
                <a:spcPts val="0"/>
              </a:spcBef>
              <a:spcAft>
                <a:spcPts val="0"/>
              </a:spcAft>
              <a:buClr>
                <a:srgbClr val="37001E"/>
              </a:buClr>
              <a:buSzPts val="2214"/>
              <a:buNone/>
              <a:defRPr sz="360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Tijden</a:t>
            </a:r>
            <a:endParaRPr/>
          </a:p>
        </p:txBody>
      </p:sp>
      <p:sp>
        <p:nvSpPr>
          <p:cNvPr id="27" name="Google Shape;27;p38"/>
          <p:cNvSpPr txBox="1">
            <a:spLocks noGrp="1" noRot="1" noMove="1" noResize="1" noEditPoints="1" noAdjustHandles="1" noChangeArrowheads="1" noChangeShapeType="1"/>
          </p:cNvSpPr>
          <p:nvPr>
            <p:ph type="body" idx="5" hasCustomPrompt="1"/>
          </p:nvPr>
        </p:nvSpPr>
        <p:spPr>
          <a:xfrm>
            <a:off x="5105401" y="3429000"/>
            <a:ext cx="17008412" cy="656590"/>
          </a:xfrm>
          <a:prstGeom prst="rect">
            <a:avLst/>
          </a:prstGeom>
          <a:noFill/>
          <a:ln>
            <a:noFill/>
          </a:ln>
        </p:spPr>
        <p:txBody>
          <a:bodyPr spcFirstLastPara="1" wrap="square" lIns="50800" tIns="50800" rIns="50800" bIns="50800" anchor="t" anchorCtr="0">
            <a:spAutoFit/>
          </a:bodyPr>
          <a:lstStyle>
            <a:lvl1pPr marL="88011" lvl="0" indent="0" algn="l">
              <a:lnSpc>
                <a:spcPct val="100000"/>
              </a:lnSpc>
              <a:spcBef>
                <a:spcPts val="0"/>
              </a:spcBef>
              <a:spcAft>
                <a:spcPts val="0"/>
              </a:spcAft>
              <a:buClr>
                <a:srgbClr val="37001E"/>
              </a:buClr>
              <a:buSzPts val="2214"/>
              <a:buNone/>
              <a:defRPr sz="360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Programmaonderdelen</a:t>
            </a:r>
            <a:endParaRPr/>
          </a:p>
        </p:txBody>
      </p:sp>
      <p:sp>
        <p:nvSpPr>
          <p:cNvPr id="3" name="Titel 1">
            <a:extLst>
              <a:ext uri="{FF2B5EF4-FFF2-40B4-BE49-F238E27FC236}">
                <a16:creationId xmlns:a16="http://schemas.microsoft.com/office/drawing/2014/main" id="{4DA24B0A-A6A6-3670-7956-A0E7C98CEDF6}"/>
              </a:ext>
            </a:extLst>
          </p:cNvPr>
          <p:cNvSpPr>
            <a:spLocks noGrp="1" noRot="1" noMove="1" noResize="1" noEditPoints="1" noAdjustHandles="1" noChangeArrowheads="1" noChangeShapeType="1"/>
          </p:cNvSpPr>
          <p:nvPr>
            <p:ph type="title"/>
          </p:nvPr>
        </p:nvSpPr>
        <p:spPr>
          <a:xfrm>
            <a:off x="1549400" y="1650999"/>
            <a:ext cx="20564412" cy="1145955"/>
          </a:xfrm>
          <a:prstGeom prst="rect">
            <a:avLst/>
          </a:prstGeom>
        </p:spPr>
        <p:txBody>
          <a:bodyPr>
            <a:normAutofit/>
          </a:bodyPr>
          <a:lstStyle>
            <a:lvl1pPr>
              <a:defRPr sz="6000">
                <a:latin typeface="Criteria CF Bold" panose="00000800000000000000" pitchFamily="50" charset="0"/>
              </a:defRPr>
            </a:lvl1pPr>
          </a:lstStyle>
          <a:p>
            <a:r>
              <a:rPr lang="nl-NL"/>
              <a:t>Klik om stijl te bewerken</a:t>
            </a:r>
          </a:p>
        </p:txBody>
      </p:sp>
      <p:sp>
        <p:nvSpPr>
          <p:cNvPr id="7" name="Tijdelijke aanduiding voor voettekst 6">
            <a:extLst>
              <a:ext uri="{FF2B5EF4-FFF2-40B4-BE49-F238E27FC236}">
                <a16:creationId xmlns:a16="http://schemas.microsoft.com/office/drawing/2014/main" id="{C7CA6B7C-4FBC-7D04-2A71-2C72DF0E4E28}"/>
              </a:ext>
            </a:extLst>
          </p:cNvPr>
          <p:cNvSpPr>
            <a:spLocks noGrp="1"/>
          </p:cNvSpPr>
          <p:nvPr>
            <p:ph type="ftr" sz="quarter" idx="10"/>
          </p:nvPr>
        </p:nvSpPr>
        <p:spPr/>
        <p:txBody>
          <a:bodyPr/>
          <a:lstStyle/>
          <a:p>
            <a:endParaRPr lang="nl-NL"/>
          </a:p>
        </p:txBody>
      </p:sp>
    </p:spTree>
    <p:extLst>
      <p:ext uri="{BB962C8B-B14F-4D97-AF65-F5344CB8AC3E}">
        <p14:creationId xmlns:p14="http://schemas.microsoft.com/office/powerpoint/2010/main" val="3412357393"/>
      </p:ext>
    </p:extLst>
  </p:cSld>
  <p:clrMapOvr>
    <a:masterClrMapping/>
  </p:clrMapOvr>
</p:sldLayout>
</file>

<file path=ppt/slideLayouts/slideLayout230.xml><?xml version="1.0" encoding="utf-8"?>
<p:sldLayout xmlns:a="http://schemas.openxmlformats.org/drawingml/2006/main" xmlns:r="http://schemas.openxmlformats.org/officeDocument/2006/relationships" xmlns:p="http://schemas.openxmlformats.org/presentationml/2006/main" matchingName="Voorwoord" preserve="1" userDrawn="1">
  <p:cSld name="Voorwoord">
    <p:bg>
      <p:bgPr>
        <a:solidFill>
          <a:srgbClr val="FFD3E3"/>
        </a:solidFill>
        <a:effectLst/>
      </p:bgPr>
    </p:bg>
    <p:spTree>
      <p:nvGrpSpPr>
        <p:cNvPr id="1" name="Shape 29"/>
        <p:cNvGrpSpPr/>
        <p:nvPr/>
      </p:nvGrpSpPr>
      <p:grpSpPr>
        <a:xfrm>
          <a:off x="0" y="0"/>
          <a:ext cx="0" cy="0"/>
          <a:chOff x="0" y="0"/>
          <a:chExt cx="0" cy="0"/>
        </a:xfrm>
      </p:grpSpPr>
      <p:sp>
        <p:nvSpPr>
          <p:cNvPr id="31" name="Google Shape;31;p39"/>
          <p:cNvSpPr txBox="1">
            <a:spLocks noGrp="1" noRot="1" noMove="1" noResize="1" noEditPoints="1" noAdjustHandles="1" noChangeArrowheads="1" noChangeShapeType="1"/>
          </p:cNvSpPr>
          <p:nvPr>
            <p:ph type="body" idx="2" hasCustomPrompt="1"/>
          </p:nvPr>
        </p:nvSpPr>
        <p:spPr>
          <a:xfrm>
            <a:off x="1524000" y="1390469"/>
            <a:ext cx="2391555" cy="1998496"/>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38001E"/>
              </a:buClr>
              <a:buSzPts val="15400"/>
              <a:buFont typeface="Arial"/>
              <a:buNone/>
              <a:defRPr sz="15400">
                <a:solidFill>
                  <a:srgbClr val="38001E"/>
                </a:solidFill>
                <a:latin typeface="Criteria CF Bold" panose="00000800000000000000" pitchFamily="50" charset="0"/>
                <a:ea typeface="Criteria CF Bold" panose="00000800000000000000" pitchFamily="50" charset="0"/>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1.</a:t>
            </a:r>
            <a:endParaRPr/>
          </a:p>
        </p:txBody>
      </p:sp>
      <p:sp>
        <p:nvSpPr>
          <p:cNvPr id="3" name="Tijdelijke aanduiding voor voettekst 2">
            <a:extLst>
              <a:ext uri="{FF2B5EF4-FFF2-40B4-BE49-F238E27FC236}">
                <a16:creationId xmlns:a16="http://schemas.microsoft.com/office/drawing/2014/main" id="{9F27DDE7-E509-B544-2CF1-9E416DBBCCCD}"/>
              </a:ext>
            </a:extLst>
          </p:cNvPr>
          <p:cNvSpPr>
            <a:spLocks noGrp="1"/>
          </p:cNvSpPr>
          <p:nvPr>
            <p:ph type="ftr" sz="quarter" idx="10"/>
          </p:nvPr>
        </p:nvSpPr>
        <p:spPr/>
        <p:txBody>
          <a:bodyPr/>
          <a:lstStyle/>
          <a:p>
            <a:endParaRPr lang="nl-NL"/>
          </a:p>
        </p:txBody>
      </p:sp>
      <p:sp>
        <p:nvSpPr>
          <p:cNvPr id="4" name="Titel 1">
            <a:extLst>
              <a:ext uri="{FF2B5EF4-FFF2-40B4-BE49-F238E27FC236}">
                <a16:creationId xmlns:a16="http://schemas.microsoft.com/office/drawing/2014/main" id="{7AD779FA-87EE-C2A8-7EBF-D4EEF29FF519}"/>
              </a:ext>
            </a:extLst>
          </p:cNvPr>
          <p:cNvSpPr>
            <a:spLocks noGrp="1" noRot="1" noMove="1" noResize="1" noEditPoints="1" noAdjustHandles="1" noChangeArrowheads="1" noChangeShapeType="1"/>
          </p:cNvSpPr>
          <p:nvPr>
            <p:ph type="title" hasCustomPrompt="1"/>
          </p:nvPr>
        </p:nvSpPr>
        <p:spPr>
          <a:xfrm>
            <a:off x="1523999" y="3282126"/>
            <a:ext cx="21336000" cy="1998495"/>
          </a:xfrm>
          <a:prstGeom prst="rect">
            <a:avLst/>
          </a:prstGeom>
        </p:spPr>
        <p:txBody>
          <a:bodyPr/>
          <a:lstStyle>
            <a:lvl1pPr>
              <a:defRPr sz="15400">
                <a:latin typeface="Criteria CF Bold" panose="00000800000000000000" pitchFamily="50" charset="0"/>
              </a:defRPr>
            </a:lvl1pPr>
          </a:lstStyle>
          <a:p>
            <a:r>
              <a:rPr lang="nl-NL"/>
              <a:t>Titel van onderdeel</a:t>
            </a:r>
          </a:p>
        </p:txBody>
      </p:sp>
      <p:sp>
        <p:nvSpPr>
          <p:cNvPr id="2" name="Tijdelijke aanduiding voor afbeelding 4">
            <a:extLst>
              <a:ext uri="{FF2B5EF4-FFF2-40B4-BE49-F238E27FC236}">
                <a16:creationId xmlns:a16="http://schemas.microsoft.com/office/drawing/2014/main" id="{D68A7007-F23B-4FC3-65E8-A5359B8D239D}"/>
              </a:ext>
            </a:extLst>
          </p:cNvPr>
          <p:cNvSpPr>
            <a:spLocks noGrp="1"/>
          </p:cNvSpPr>
          <p:nvPr>
            <p:ph type="pic" sz="quarter" idx="11"/>
          </p:nvPr>
        </p:nvSpPr>
        <p:spPr>
          <a:xfrm>
            <a:off x="3915555" y="1732254"/>
            <a:ext cx="3509963" cy="1208088"/>
          </a:xfrm>
          <a:prstGeom prst="rect">
            <a:avLst/>
          </a:prstGeom>
        </p:spPr>
        <p:txBody>
          <a:bodyPr/>
          <a:lstStyle/>
          <a:p>
            <a:r>
              <a:rPr lang="nl-NL"/>
              <a:t>Klik op het pictogram als u een afbeelding wilt toevoegen</a:t>
            </a:r>
          </a:p>
        </p:txBody>
      </p:sp>
    </p:spTree>
    <p:extLst>
      <p:ext uri="{BB962C8B-B14F-4D97-AF65-F5344CB8AC3E}">
        <p14:creationId xmlns:p14="http://schemas.microsoft.com/office/powerpoint/2010/main" val="944400308"/>
      </p:ext>
    </p:extLst>
  </p:cSld>
  <p:clrMapOvr>
    <a:masterClrMapping/>
  </p:clrMapOvr>
</p:sldLayout>
</file>

<file path=ppt/slideLayouts/slideLayout231.xml><?xml version="1.0" encoding="utf-8"?>
<p:sldLayout xmlns:a="http://schemas.openxmlformats.org/drawingml/2006/main" xmlns:r="http://schemas.openxmlformats.org/officeDocument/2006/relationships" xmlns:p="http://schemas.openxmlformats.org/presentationml/2006/main" matchingName="Voorwoord" preserve="1" userDrawn="1">
  <p:cSld name="1_Voorwoord">
    <p:bg>
      <p:bgPr>
        <a:solidFill>
          <a:srgbClr val="E5F4E0"/>
        </a:solidFill>
        <a:effectLst/>
      </p:bgPr>
    </p:bg>
    <p:spTree>
      <p:nvGrpSpPr>
        <p:cNvPr id="1" name="Shape 29"/>
        <p:cNvGrpSpPr/>
        <p:nvPr/>
      </p:nvGrpSpPr>
      <p:grpSpPr>
        <a:xfrm>
          <a:off x="0" y="0"/>
          <a:ext cx="0" cy="0"/>
          <a:chOff x="0" y="0"/>
          <a:chExt cx="0" cy="0"/>
        </a:xfrm>
      </p:grpSpPr>
      <p:sp>
        <p:nvSpPr>
          <p:cNvPr id="31" name="Google Shape;31;p39"/>
          <p:cNvSpPr txBox="1">
            <a:spLocks noGrp="1" noRot="1" noMove="1" noResize="1" noEditPoints="1" noAdjustHandles="1" noChangeArrowheads="1" noChangeShapeType="1"/>
          </p:cNvSpPr>
          <p:nvPr>
            <p:ph type="body" idx="2" hasCustomPrompt="1"/>
          </p:nvPr>
        </p:nvSpPr>
        <p:spPr>
          <a:xfrm>
            <a:off x="1524000" y="1390469"/>
            <a:ext cx="2391555" cy="1998496"/>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38001E"/>
              </a:buClr>
              <a:buSzPts val="15400"/>
              <a:buFont typeface="Arial"/>
              <a:buNone/>
              <a:defRPr sz="15400">
                <a:solidFill>
                  <a:srgbClr val="F05627"/>
                </a:solidFill>
                <a:latin typeface="Criteria CF Bold" panose="00000800000000000000" pitchFamily="50" charset="0"/>
                <a:ea typeface="Criteria CF Bold" panose="00000800000000000000" pitchFamily="50" charset="0"/>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2.</a:t>
            </a:r>
            <a:endParaRPr/>
          </a:p>
        </p:txBody>
      </p:sp>
      <p:sp>
        <p:nvSpPr>
          <p:cNvPr id="3" name="Tijdelijke aanduiding voor voettekst 2">
            <a:extLst>
              <a:ext uri="{FF2B5EF4-FFF2-40B4-BE49-F238E27FC236}">
                <a16:creationId xmlns:a16="http://schemas.microsoft.com/office/drawing/2014/main" id="{9F27DDE7-E509-B544-2CF1-9E416DBBCCCD}"/>
              </a:ext>
            </a:extLst>
          </p:cNvPr>
          <p:cNvSpPr>
            <a:spLocks noGrp="1"/>
          </p:cNvSpPr>
          <p:nvPr>
            <p:ph type="ftr" sz="quarter" idx="10"/>
          </p:nvPr>
        </p:nvSpPr>
        <p:spPr/>
        <p:txBody>
          <a:bodyPr/>
          <a:lstStyle/>
          <a:p>
            <a:endParaRPr lang="nl-NL"/>
          </a:p>
        </p:txBody>
      </p:sp>
      <p:sp>
        <p:nvSpPr>
          <p:cNvPr id="4" name="Titel 1">
            <a:extLst>
              <a:ext uri="{FF2B5EF4-FFF2-40B4-BE49-F238E27FC236}">
                <a16:creationId xmlns:a16="http://schemas.microsoft.com/office/drawing/2014/main" id="{7AD779FA-87EE-C2A8-7EBF-D4EEF29FF519}"/>
              </a:ext>
            </a:extLst>
          </p:cNvPr>
          <p:cNvSpPr>
            <a:spLocks noGrp="1" noRot="1" noMove="1" noResize="1" noEditPoints="1" noAdjustHandles="1" noChangeArrowheads="1" noChangeShapeType="1"/>
          </p:cNvSpPr>
          <p:nvPr>
            <p:ph type="title" hasCustomPrompt="1"/>
          </p:nvPr>
        </p:nvSpPr>
        <p:spPr>
          <a:xfrm>
            <a:off x="1523999" y="3282126"/>
            <a:ext cx="21336000" cy="1998495"/>
          </a:xfrm>
          <a:prstGeom prst="rect">
            <a:avLst/>
          </a:prstGeom>
        </p:spPr>
        <p:txBody>
          <a:bodyPr/>
          <a:lstStyle>
            <a:lvl1pPr>
              <a:defRPr sz="15400">
                <a:solidFill>
                  <a:srgbClr val="F05627"/>
                </a:solidFill>
                <a:latin typeface="Criteria CF Bold" panose="00000800000000000000" pitchFamily="50" charset="0"/>
              </a:defRPr>
            </a:lvl1pPr>
          </a:lstStyle>
          <a:p>
            <a:r>
              <a:rPr lang="nl-NL"/>
              <a:t>Titel van onderdeel</a:t>
            </a:r>
          </a:p>
        </p:txBody>
      </p:sp>
      <p:sp>
        <p:nvSpPr>
          <p:cNvPr id="2" name="Tijdelijke aanduiding voor afbeelding 4">
            <a:extLst>
              <a:ext uri="{FF2B5EF4-FFF2-40B4-BE49-F238E27FC236}">
                <a16:creationId xmlns:a16="http://schemas.microsoft.com/office/drawing/2014/main" id="{66DDF286-A8D5-2D79-B0F1-C3F242632693}"/>
              </a:ext>
            </a:extLst>
          </p:cNvPr>
          <p:cNvSpPr>
            <a:spLocks noGrp="1"/>
          </p:cNvSpPr>
          <p:nvPr>
            <p:ph type="pic" sz="quarter" idx="11"/>
          </p:nvPr>
        </p:nvSpPr>
        <p:spPr>
          <a:xfrm>
            <a:off x="3915555" y="1732254"/>
            <a:ext cx="3509963" cy="1208088"/>
          </a:xfrm>
          <a:prstGeom prst="rect">
            <a:avLst/>
          </a:prstGeom>
        </p:spPr>
        <p:txBody>
          <a:bodyPr/>
          <a:lstStyle/>
          <a:p>
            <a:r>
              <a:rPr lang="nl-NL"/>
              <a:t>Klik op het pictogram als u een afbeelding wilt toevoegen</a:t>
            </a:r>
          </a:p>
        </p:txBody>
      </p:sp>
    </p:spTree>
    <p:extLst>
      <p:ext uri="{BB962C8B-B14F-4D97-AF65-F5344CB8AC3E}">
        <p14:creationId xmlns:p14="http://schemas.microsoft.com/office/powerpoint/2010/main" val="1291449633"/>
      </p:ext>
    </p:extLst>
  </p:cSld>
  <p:clrMapOvr>
    <a:masterClrMapping/>
  </p:clrMapOvr>
</p:sldLayout>
</file>

<file path=ppt/slideLayouts/slideLayout232.xml><?xml version="1.0" encoding="utf-8"?>
<p:sldLayout xmlns:a="http://schemas.openxmlformats.org/drawingml/2006/main" xmlns:r="http://schemas.openxmlformats.org/officeDocument/2006/relationships" xmlns:p="http://schemas.openxmlformats.org/presentationml/2006/main" matchingName="Spreker" preserve="1" userDrawn="1">
  <p:cSld name="Spreker">
    <p:bg>
      <p:bgPr>
        <a:solidFill>
          <a:srgbClr val="E5F4E0"/>
        </a:solidFill>
        <a:effectLst/>
      </p:bgPr>
    </p:bg>
    <p:spTree>
      <p:nvGrpSpPr>
        <p:cNvPr id="1" name="Shape 36"/>
        <p:cNvGrpSpPr/>
        <p:nvPr/>
      </p:nvGrpSpPr>
      <p:grpSpPr>
        <a:xfrm>
          <a:off x="0" y="0"/>
          <a:ext cx="0" cy="0"/>
          <a:chOff x="0" y="0"/>
          <a:chExt cx="0" cy="0"/>
        </a:xfrm>
      </p:grpSpPr>
      <p:pic>
        <p:nvPicPr>
          <p:cNvPr id="37" name="Google Shape;37;p40" descr="Image"/>
          <p:cNvPicPr preferRelativeResize="0"/>
          <p:nvPr/>
        </p:nvPicPr>
        <p:blipFill rotWithShape="1">
          <a:blip r:embed="rId2">
            <a:alphaModFix amt="14788"/>
          </a:blip>
          <a:srcRect/>
          <a:stretch/>
        </p:blipFill>
        <p:spPr>
          <a:xfrm>
            <a:off x="-10394142" y="0"/>
            <a:ext cx="43500136" cy="13716000"/>
          </a:xfrm>
          <a:prstGeom prst="rect">
            <a:avLst/>
          </a:prstGeom>
          <a:noFill/>
          <a:ln>
            <a:noFill/>
          </a:ln>
        </p:spPr>
      </p:pic>
      <p:sp>
        <p:nvSpPr>
          <p:cNvPr id="38" name="Google Shape;38;p40"/>
          <p:cNvSpPr>
            <a:spLocks noGrp="1"/>
          </p:cNvSpPr>
          <p:nvPr>
            <p:ph type="pic" idx="2"/>
          </p:nvPr>
        </p:nvSpPr>
        <p:spPr>
          <a:xfrm>
            <a:off x="4160358" y="0"/>
            <a:ext cx="14391136" cy="13716000"/>
          </a:xfrm>
          <a:prstGeom prst="rect">
            <a:avLst/>
          </a:prstGeom>
          <a:noFill/>
          <a:ln>
            <a:noFill/>
          </a:ln>
        </p:spPr>
      </p:sp>
      <p:sp>
        <p:nvSpPr>
          <p:cNvPr id="2" name="Titel 1">
            <a:extLst>
              <a:ext uri="{FF2B5EF4-FFF2-40B4-BE49-F238E27FC236}">
                <a16:creationId xmlns:a16="http://schemas.microsoft.com/office/drawing/2014/main" id="{C9BCD5AB-BED3-AA61-C13B-37C68C993A6A}"/>
              </a:ext>
            </a:extLst>
          </p:cNvPr>
          <p:cNvSpPr>
            <a:spLocks noGrp="1"/>
          </p:cNvSpPr>
          <p:nvPr>
            <p:ph type="title" hasCustomPrompt="1"/>
          </p:nvPr>
        </p:nvSpPr>
        <p:spPr>
          <a:xfrm>
            <a:off x="1374775" y="10635642"/>
            <a:ext cx="10477500" cy="1440000"/>
          </a:xfrm>
          <a:prstGeom prst="rect">
            <a:avLst/>
          </a:prstGeom>
          <a:solidFill>
            <a:srgbClr val="FFFFFF"/>
          </a:solidFill>
        </p:spPr>
        <p:txBody>
          <a:bodyPr lIns="720000" tIns="180000"/>
          <a:lstStyle>
            <a:lvl1pPr>
              <a:lnSpc>
                <a:spcPct val="100000"/>
              </a:lnSpc>
              <a:defRPr sz="6000">
                <a:latin typeface="Criteria CF Bold" panose="00000800000000000000" pitchFamily="50" charset="0"/>
              </a:defRPr>
            </a:lvl1pPr>
          </a:lstStyle>
          <a:p>
            <a:r>
              <a:rPr lang="nl-NL"/>
              <a:t>Naam medewerker</a:t>
            </a:r>
          </a:p>
        </p:txBody>
      </p:sp>
      <p:sp>
        <p:nvSpPr>
          <p:cNvPr id="6" name="Tijdelijke aanduiding voor tekst 5">
            <a:extLst>
              <a:ext uri="{FF2B5EF4-FFF2-40B4-BE49-F238E27FC236}">
                <a16:creationId xmlns:a16="http://schemas.microsoft.com/office/drawing/2014/main" id="{C69AB6CD-7416-7016-1E57-92947E239434}"/>
              </a:ext>
            </a:extLst>
          </p:cNvPr>
          <p:cNvSpPr>
            <a:spLocks noGrp="1"/>
          </p:cNvSpPr>
          <p:nvPr>
            <p:ph type="body" sz="quarter" idx="10" hasCustomPrompt="1"/>
          </p:nvPr>
        </p:nvSpPr>
        <p:spPr>
          <a:xfrm>
            <a:off x="1374775" y="11770399"/>
            <a:ext cx="10477500" cy="1080000"/>
          </a:xfrm>
          <a:prstGeom prst="rect">
            <a:avLst/>
          </a:prstGeom>
          <a:solidFill>
            <a:srgbClr val="FFFFFF"/>
          </a:solidFill>
        </p:spPr>
        <p:txBody>
          <a:bodyPr lIns="720000" tIns="144000"/>
          <a:lstStyle>
            <a:lvl1pPr marL="0" indent="0">
              <a:buNone/>
              <a:defRPr sz="3200">
                <a:solidFill>
                  <a:schemeClr val="tx1"/>
                </a:solidFill>
                <a:latin typeface="+mn-lt"/>
              </a:defRPr>
            </a:lvl1pPr>
          </a:lstStyle>
          <a:p>
            <a:pPr lvl="0"/>
            <a:r>
              <a:rPr lang="nl-NL"/>
              <a:t>Functie + e-mailadres</a:t>
            </a:r>
          </a:p>
        </p:txBody>
      </p:sp>
    </p:spTree>
    <p:extLst>
      <p:ext uri="{BB962C8B-B14F-4D97-AF65-F5344CB8AC3E}">
        <p14:creationId xmlns:p14="http://schemas.microsoft.com/office/powerpoint/2010/main" val="3003639865"/>
      </p:ext>
    </p:extLst>
  </p:cSld>
  <p:clrMapOvr>
    <a:masterClrMapping/>
  </p:clrMapOvr>
</p:sldLayout>
</file>

<file path=ppt/slideLayouts/slideLayout233.xml><?xml version="1.0" encoding="utf-8"?>
<p:sldLayout xmlns:a="http://schemas.openxmlformats.org/drawingml/2006/main" xmlns:r="http://schemas.openxmlformats.org/officeDocument/2006/relationships" xmlns:p="http://schemas.openxmlformats.org/presentationml/2006/main" matchingName="Spreker informatie" preserve="1" userDrawn="1">
  <p:cSld name="Spreker informatie">
    <p:bg>
      <p:bgPr>
        <a:solidFill>
          <a:srgbClr val="E5F4E0"/>
        </a:solidFill>
        <a:effectLst/>
      </p:bgPr>
    </p:bg>
    <p:spTree>
      <p:nvGrpSpPr>
        <p:cNvPr id="1" name="Shape 41"/>
        <p:cNvGrpSpPr/>
        <p:nvPr/>
      </p:nvGrpSpPr>
      <p:grpSpPr>
        <a:xfrm>
          <a:off x="0" y="0"/>
          <a:ext cx="0" cy="0"/>
          <a:chOff x="0" y="0"/>
          <a:chExt cx="0" cy="0"/>
        </a:xfrm>
      </p:grpSpPr>
      <p:sp>
        <p:nvSpPr>
          <p:cNvPr id="42" name="Google Shape;42;p41"/>
          <p:cNvSpPr/>
          <p:nvPr/>
        </p:nvSpPr>
        <p:spPr>
          <a:xfrm>
            <a:off x="12192666" y="0"/>
            <a:ext cx="12192001" cy="13716001"/>
          </a:xfrm>
          <a:prstGeom prst="rect">
            <a:avLst/>
          </a:prstGeom>
          <a:solidFill>
            <a:srgbClr val="000000">
              <a:alpha val="14901"/>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43" name="Google Shape;43;p41"/>
          <p:cNvSpPr>
            <a:spLocks noGrp="1"/>
          </p:cNvSpPr>
          <p:nvPr>
            <p:ph type="pic" idx="2"/>
          </p:nvPr>
        </p:nvSpPr>
        <p:spPr>
          <a:xfrm>
            <a:off x="12192667" y="0"/>
            <a:ext cx="12191334" cy="13716000"/>
          </a:xfrm>
          <a:prstGeom prst="rect">
            <a:avLst/>
          </a:prstGeom>
          <a:noFill/>
          <a:ln>
            <a:noFill/>
          </a:ln>
        </p:spPr>
      </p:sp>
      <p:sp>
        <p:nvSpPr>
          <p:cNvPr id="2" name="Titel 1">
            <a:extLst>
              <a:ext uri="{FF2B5EF4-FFF2-40B4-BE49-F238E27FC236}">
                <a16:creationId xmlns:a16="http://schemas.microsoft.com/office/drawing/2014/main" id="{458E9B60-754C-C3C3-2248-BD0DCA173DD6}"/>
              </a:ext>
            </a:extLst>
          </p:cNvPr>
          <p:cNvSpPr>
            <a:spLocks noGrp="1" noRot="1" noMove="1" noResize="1" noEditPoints="1" noAdjustHandles="1" noChangeArrowheads="1" noChangeShapeType="1"/>
          </p:cNvSpPr>
          <p:nvPr>
            <p:ph type="title" hasCustomPrompt="1"/>
          </p:nvPr>
        </p:nvSpPr>
        <p:spPr>
          <a:xfrm>
            <a:off x="1589121" y="1370234"/>
            <a:ext cx="9078879" cy="1435100"/>
          </a:xfrm>
          <a:prstGeom prst="rect">
            <a:avLst/>
          </a:prstGeom>
        </p:spPr>
        <p:txBody>
          <a:bodyPr/>
          <a:lstStyle>
            <a:lvl1pPr>
              <a:defRPr sz="6000">
                <a:solidFill>
                  <a:srgbClr val="38001E"/>
                </a:solidFill>
                <a:latin typeface="Criteria CF Bold" panose="00000800000000000000" pitchFamily="50" charset="0"/>
              </a:defRPr>
            </a:lvl1pPr>
          </a:lstStyle>
          <a:p>
            <a:r>
              <a:rPr lang="nl-NL"/>
              <a:t>Titel</a:t>
            </a:r>
          </a:p>
        </p:txBody>
      </p:sp>
      <p:sp>
        <p:nvSpPr>
          <p:cNvPr id="7" name="Tijdelijke aanduiding voor tekst 5">
            <a:extLst>
              <a:ext uri="{FF2B5EF4-FFF2-40B4-BE49-F238E27FC236}">
                <a16:creationId xmlns:a16="http://schemas.microsoft.com/office/drawing/2014/main" id="{05175B57-F5E2-DFDF-445D-E33FBF4BE126}"/>
              </a:ext>
            </a:extLst>
          </p:cNvPr>
          <p:cNvSpPr>
            <a:spLocks noGrp="1" noRot="1" noMove="1" noResize="1" noEditPoints="1" noAdjustHandles="1" noChangeArrowheads="1" noChangeShapeType="1"/>
          </p:cNvSpPr>
          <p:nvPr>
            <p:ph type="body" sz="quarter" idx="10"/>
          </p:nvPr>
        </p:nvSpPr>
        <p:spPr>
          <a:xfrm>
            <a:off x="1589121" y="3374292"/>
            <a:ext cx="9144000" cy="7954108"/>
          </a:xfrm>
          <a:prstGeom prst="rect">
            <a:avLst/>
          </a:prstGeom>
        </p:spPr>
        <p:txBody>
          <a:bodyPr/>
          <a:lstStyle>
            <a:lvl1pPr>
              <a:defRPr sz="3600">
                <a:solidFill>
                  <a:schemeClr val="tx1"/>
                </a:solidFill>
                <a:latin typeface="+mn-lt"/>
              </a:defRPr>
            </a:lvl1pPr>
          </a:lstStyle>
          <a:p>
            <a:pPr lvl="0"/>
            <a:r>
              <a:rPr lang="nl-NL"/>
              <a:t>Klikken om de tekststijl van het model te bewerken</a:t>
            </a:r>
          </a:p>
        </p:txBody>
      </p:sp>
      <p:sp>
        <p:nvSpPr>
          <p:cNvPr id="8" name="Tijdelijke aanduiding voor voettekst 7">
            <a:extLst>
              <a:ext uri="{FF2B5EF4-FFF2-40B4-BE49-F238E27FC236}">
                <a16:creationId xmlns:a16="http://schemas.microsoft.com/office/drawing/2014/main" id="{558D811E-BCBA-88D5-61A3-26D20BB5FF20}"/>
              </a:ext>
            </a:extLst>
          </p:cNvPr>
          <p:cNvSpPr>
            <a:spLocks noGrp="1"/>
          </p:cNvSpPr>
          <p:nvPr>
            <p:ph type="ftr" sz="quarter" idx="11"/>
          </p:nvPr>
        </p:nvSpPr>
        <p:spPr/>
        <p:txBody>
          <a:bodyPr/>
          <a:lstStyle/>
          <a:p>
            <a:endParaRPr lang="nl-NL"/>
          </a:p>
        </p:txBody>
      </p:sp>
    </p:spTree>
    <p:extLst>
      <p:ext uri="{BB962C8B-B14F-4D97-AF65-F5344CB8AC3E}">
        <p14:creationId xmlns:p14="http://schemas.microsoft.com/office/powerpoint/2010/main" val="1247670691"/>
      </p:ext>
    </p:extLst>
  </p:cSld>
  <p:clrMapOvr>
    <a:masterClrMapping/>
  </p:clrMapOvr>
</p:sldLayout>
</file>

<file path=ppt/slideLayouts/slideLayout234.xml><?xml version="1.0" encoding="utf-8"?>
<p:sldLayout xmlns:a="http://schemas.openxmlformats.org/drawingml/2006/main" xmlns:r="http://schemas.openxmlformats.org/officeDocument/2006/relationships" xmlns:p="http://schemas.openxmlformats.org/presentationml/2006/main" matchingName="Spreker informatie" preserve="1" userDrawn="1">
  <p:cSld name="1_Spreker informatie">
    <p:bg>
      <p:bgPr>
        <a:solidFill>
          <a:srgbClr val="FFD3E3"/>
        </a:solidFill>
        <a:effectLst/>
      </p:bgPr>
    </p:bg>
    <p:spTree>
      <p:nvGrpSpPr>
        <p:cNvPr id="1" name="Shape 41"/>
        <p:cNvGrpSpPr/>
        <p:nvPr/>
      </p:nvGrpSpPr>
      <p:grpSpPr>
        <a:xfrm>
          <a:off x="0" y="0"/>
          <a:ext cx="0" cy="0"/>
          <a:chOff x="0" y="0"/>
          <a:chExt cx="0" cy="0"/>
        </a:xfrm>
      </p:grpSpPr>
      <p:sp>
        <p:nvSpPr>
          <p:cNvPr id="42" name="Google Shape;42;p41"/>
          <p:cNvSpPr/>
          <p:nvPr/>
        </p:nvSpPr>
        <p:spPr>
          <a:xfrm>
            <a:off x="12192666" y="0"/>
            <a:ext cx="12192001" cy="13716001"/>
          </a:xfrm>
          <a:prstGeom prst="rect">
            <a:avLst/>
          </a:prstGeom>
          <a:solidFill>
            <a:srgbClr val="000000">
              <a:alpha val="14901"/>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43" name="Google Shape;43;p41"/>
          <p:cNvSpPr>
            <a:spLocks noGrp="1"/>
          </p:cNvSpPr>
          <p:nvPr>
            <p:ph type="pic" idx="2"/>
          </p:nvPr>
        </p:nvSpPr>
        <p:spPr>
          <a:xfrm>
            <a:off x="12192667" y="0"/>
            <a:ext cx="12191334" cy="13716000"/>
          </a:xfrm>
          <a:prstGeom prst="rect">
            <a:avLst/>
          </a:prstGeom>
          <a:noFill/>
          <a:ln>
            <a:noFill/>
          </a:ln>
        </p:spPr>
      </p:sp>
      <p:sp>
        <p:nvSpPr>
          <p:cNvPr id="2" name="Titel 1">
            <a:extLst>
              <a:ext uri="{FF2B5EF4-FFF2-40B4-BE49-F238E27FC236}">
                <a16:creationId xmlns:a16="http://schemas.microsoft.com/office/drawing/2014/main" id="{458E9B60-754C-C3C3-2248-BD0DCA173DD6}"/>
              </a:ext>
            </a:extLst>
          </p:cNvPr>
          <p:cNvSpPr>
            <a:spLocks noGrp="1" noRot="1" noMove="1" noResize="1" noEditPoints="1" noAdjustHandles="1" noChangeArrowheads="1" noChangeShapeType="1"/>
          </p:cNvSpPr>
          <p:nvPr>
            <p:ph type="title" hasCustomPrompt="1"/>
          </p:nvPr>
        </p:nvSpPr>
        <p:spPr>
          <a:xfrm>
            <a:off x="1589121" y="1370234"/>
            <a:ext cx="9078879" cy="1435100"/>
          </a:xfrm>
          <a:prstGeom prst="rect">
            <a:avLst/>
          </a:prstGeom>
        </p:spPr>
        <p:txBody>
          <a:bodyPr/>
          <a:lstStyle>
            <a:lvl1pPr>
              <a:defRPr sz="6000">
                <a:solidFill>
                  <a:srgbClr val="38001E"/>
                </a:solidFill>
                <a:latin typeface="Criteria CF Bold" panose="00000800000000000000" pitchFamily="50" charset="0"/>
              </a:defRPr>
            </a:lvl1pPr>
          </a:lstStyle>
          <a:p>
            <a:r>
              <a:rPr lang="nl-NL"/>
              <a:t>Titel</a:t>
            </a:r>
          </a:p>
        </p:txBody>
      </p:sp>
      <p:sp>
        <p:nvSpPr>
          <p:cNvPr id="7" name="Tijdelijke aanduiding voor tekst 5">
            <a:extLst>
              <a:ext uri="{FF2B5EF4-FFF2-40B4-BE49-F238E27FC236}">
                <a16:creationId xmlns:a16="http://schemas.microsoft.com/office/drawing/2014/main" id="{05175B57-F5E2-DFDF-445D-E33FBF4BE126}"/>
              </a:ext>
            </a:extLst>
          </p:cNvPr>
          <p:cNvSpPr>
            <a:spLocks noGrp="1" noRot="1" noMove="1" noResize="1" noEditPoints="1" noAdjustHandles="1" noChangeArrowheads="1" noChangeShapeType="1"/>
          </p:cNvSpPr>
          <p:nvPr>
            <p:ph type="body" sz="quarter" idx="10"/>
          </p:nvPr>
        </p:nvSpPr>
        <p:spPr>
          <a:xfrm>
            <a:off x="1589121" y="3374292"/>
            <a:ext cx="9144000" cy="7954108"/>
          </a:xfrm>
          <a:prstGeom prst="rect">
            <a:avLst/>
          </a:prstGeom>
        </p:spPr>
        <p:txBody>
          <a:bodyPr/>
          <a:lstStyle>
            <a:lvl1pPr>
              <a:defRPr sz="3600">
                <a:solidFill>
                  <a:schemeClr val="tx1"/>
                </a:solidFill>
                <a:latin typeface="+mn-lt"/>
              </a:defRPr>
            </a:lvl1pPr>
          </a:lstStyle>
          <a:p>
            <a:pPr lvl="0"/>
            <a:r>
              <a:rPr lang="nl-NL"/>
              <a:t>Klikken om de tekststijl van het model te bewerken</a:t>
            </a:r>
          </a:p>
        </p:txBody>
      </p:sp>
      <p:sp>
        <p:nvSpPr>
          <p:cNvPr id="8" name="Tijdelijke aanduiding voor voettekst 7">
            <a:extLst>
              <a:ext uri="{FF2B5EF4-FFF2-40B4-BE49-F238E27FC236}">
                <a16:creationId xmlns:a16="http://schemas.microsoft.com/office/drawing/2014/main" id="{558D811E-BCBA-88D5-61A3-26D20BB5FF20}"/>
              </a:ext>
            </a:extLst>
          </p:cNvPr>
          <p:cNvSpPr>
            <a:spLocks noGrp="1"/>
          </p:cNvSpPr>
          <p:nvPr>
            <p:ph type="ftr" sz="quarter" idx="11"/>
          </p:nvPr>
        </p:nvSpPr>
        <p:spPr/>
        <p:txBody>
          <a:bodyPr/>
          <a:lstStyle/>
          <a:p>
            <a:endParaRPr lang="nl-NL"/>
          </a:p>
        </p:txBody>
      </p:sp>
    </p:spTree>
    <p:extLst>
      <p:ext uri="{BB962C8B-B14F-4D97-AF65-F5344CB8AC3E}">
        <p14:creationId xmlns:p14="http://schemas.microsoft.com/office/powerpoint/2010/main" val="1627424481"/>
      </p:ext>
    </p:extLst>
  </p:cSld>
  <p:clrMapOvr>
    <a:masterClrMapping/>
  </p:clrMapOvr>
</p:sldLayout>
</file>

<file path=ppt/slideLayouts/slideLayout235.xml><?xml version="1.0" encoding="utf-8"?>
<p:sldLayout xmlns:a="http://schemas.openxmlformats.org/drawingml/2006/main" xmlns:r="http://schemas.openxmlformats.org/officeDocument/2006/relationships" xmlns:p="http://schemas.openxmlformats.org/presentationml/2006/main" matchingName="Logo slide" preserve="1">
  <p:cSld name="Logo slide">
    <p:bg>
      <p:bgPr>
        <a:solidFill>
          <a:srgbClr val="E5F4E0"/>
        </a:solidFill>
        <a:effectLst/>
      </p:bgPr>
    </p:bg>
    <p:spTree>
      <p:nvGrpSpPr>
        <p:cNvPr id="1" name="Shape 47"/>
        <p:cNvGrpSpPr/>
        <p:nvPr/>
      </p:nvGrpSpPr>
      <p:grpSpPr>
        <a:xfrm>
          <a:off x="0" y="0"/>
          <a:ext cx="0" cy="0"/>
          <a:chOff x="0" y="0"/>
          <a:chExt cx="0" cy="0"/>
        </a:xfrm>
      </p:grpSpPr>
      <p:sp>
        <p:nvSpPr>
          <p:cNvPr id="48" name="Google Shape;48;p42"/>
          <p:cNvSpPr/>
          <p:nvPr/>
        </p:nvSpPr>
        <p:spPr>
          <a:xfrm>
            <a:off x="2934774" y="2123347"/>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49" name="Google Shape;49;p42"/>
          <p:cNvSpPr/>
          <p:nvPr/>
        </p:nvSpPr>
        <p:spPr>
          <a:xfrm>
            <a:off x="9164333" y="2123347"/>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50" name="Google Shape;50;p42"/>
          <p:cNvSpPr/>
          <p:nvPr/>
        </p:nvSpPr>
        <p:spPr>
          <a:xfrm>
            <a:off x="15393892" y="2123347"/>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51" name="Google Shape;51;p42"/>
          <p:cNvSpPr/>
          <p:nvPr/>
        </p:nvSpPr>
        <p:spPr>
          <a:xfrm>
            <a:off x="2934774" y="6915480"/>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52" name="Google Shape;52;p42"/>
          <p:cNvSpPr/>
          <p:nvPr/>
        </p:nvSpPr>
        <p:spPr>
          <a:xfrm>
            <a:off x="9164333" y="6915480"/>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53" name="Google Shape;53;p42"/>
          <p:cNvSpPr/>
          <p:nvPr/>
        </p:nvSpPr>
        <p:spPr>
          <a:xfrm>
            <a:off x="15393892" y="6915480"/>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54" name="Google Shape;54;p42"/>
          <p:cNvSpPr>
            <a:spLocks noGrp="1"/>
          </p:cNvSpPr>
          <p:nvPr>
            <p:ph type="pic" idx="2"/>
          </p:nvPr>
        </p:nvSpPr>
        <p:spPr>
          <a:xfrm>
            <a:off x="16474842" y="8310427"/>
            <a:ext cx="3823265" cy="1887585"/>
          </a:xfrm>
          <a:prstGeom prst="rect">
            <a:avLst/>
          </a:prstGeom>
          <a:noFill/>
          <a:ln>
            <a:noFill/>
          </a:ln>
        </p:spPr>
      </p:sp>
      <p:sp>
        <p:nvSpPr>
          <p:cNvPr id="55" name="Google Shape;55;p42"/>
          <p:cNvSpPr>
            <a:spLocks noGrp="1"/>
          </p:cNvSpPr>
          <p:nvPr>
            <p:ph type="pic" idx="3"/>
          </p:nvPr>
        </p:nvSpPr>
        <p:spPr>
          <a:xfrm>
            <a:off x="11831148" y="2849079"/>
            <a:ext cx="791872" cy="3225709"/>
          </a:xfrm>
          <a:prstGeom prst="rect">
            <a:avLst/>
          </a:prstGeom>
          <a:noFill/>
          <a:ln>
            <a:noFill/>
          </a:ln>
        </p:spPr>
      </p:sp>
      <p:sp>
        <p:nvSpPr>
          <p:cNvPr id="56" name="Google Shape;56;p42"/>
          <p:cNvSpPr>
            <a:spLocks noGrp="1"/>
          </p:cNvSpPr>
          <p:nvPr>
            <p:ph type="pic" idx="4"/>
          </p:nvPr>
        </p:nvSpPr>
        <p:spPr>
          <a:xfrm>
            <a:off x="16298068" y="3793323"/>
            <a:ext cx="4176811" cy="1337220"/>
          </a:xfrm>
          <a:prstGeom prst="rect">
            <a:avLst/>
          </a:prstGeom>
          <a:noFill/>
          <a:ln>
            <a:noFill/>
          </a:ln>
        </p:spPr>
      </p:sp>
      <p:sp>
        <p:nvSpPr>
          <p:cNvPr id="57" name="Google Shape;57;p42"/>
          <p:cNvSpPr>
            <a:spLocks noGrp="1"/>
          </p:cNvSpPr>
          <p:nvPr>
            <p:ph type="pic" idx="5"/>
          </p:nvPr>
        </p:nvSpPr>
        <p:spPr>
          <a:xfrm>
            <a:off x="3838953" y="8412859"/>
            <a:ext cx="4317144" cy="1682417"/>
          </a:xfrm>
          <a:prstGeom prst="rect">
            <a:avLst/>
          </a:prstGeom>
          <a:noFill/>
          <a:ln>
            <a:noFill/>
          </a:ln>
        </p:spPr>
      </p:sp>
      <p:sp>
        <p:nvSpPr>
          <p:cNvPr id="58" name="Google Shape;58;p42"/>
          <p:cNvSpPr>
            <a:spLocks noGrp="1"/>
          </p:cNvSpPr>
          <p:nvPr>
            <p:ph type="pic" idx="6"/>
          </p:nvPr>
        </p:nvSpPr>
        <p:spPr>
          <a:xfrm>
            <a:off x="11249595" y="7641212"/>
            <a:ext cx="1954976" cy="3225710"/>
          </a:xfrm>
          <a:prstGeom prst="rect">
            <a:avLst/>
          </a:prstGeom>
          <a:noFill/>
          <a:ln>
            <a:noFill/>
          </a:ln>
        </p:spPr>
      </p:sp>
      <p:sp>
        <p:nvSpPr>
          <p:cNvPr id="59" name="Google Shape;59;p42"/>
          <p:cNvSpPr>
            <a:spLocks noGrp="1"/>
          </p:cNvSpPr>
          <p:nvPr>
            <p:ph type="pic" idx="7"/>
          </p:nvPr>
        </p:nvSpPr>
        <p:spPr>
          <a:xfrm>
            <a:off x="4145661" y="3991933"/>
            <a:ext cx="3703728" cy="940000"/>
          </a:xfrm>
          <a:prstGeom prst="rect">
            <a:avLst/>
          </a:prstGeom>
          <a:noFill/>
          <a:ln>
            <a:noFill/>
          </a:ln>
        </p:spPr>
      </p:sp>
      <p:sp>
        <p:nvSpPr>
          <p:cNvPr id="60" name="Google Shape;60;p42"/>
          <p:cNvSpPr txBox="1">
            <a:spLocks noGrp="1"/>
          </p:cNvSpPr>
          <p:nvPr>
            <p:ph type="sldNum" idx="12"/>
          </p:nvPr>
        </p:nvSpPr>
        <p:spPr>
          <a:xfrm>
            <a:off x="12001499" y="13080999"/>
            <a:ext cx="368505" cy="374600"/>
          </a:xfrm>
          <a:prstGeom prst="rect">
            <a:avLst/>
          </a:prstGeom>
          <a:noFill/>
          <a:ln>
            <a:noFill/>
          </a:ln>
        </p:spPr>
        <p:txBody>
          <a:bodyPr spcFirstLastPara="1" wrap="square" lIns="50800" tIns="50800" rIns="50800" bIns="50800" anchor="b" anchorCtr="0">
            <a:spAutoFit/>
          </a:bodyPr>
          <a:lstStyle>
            <a:lvl1pPr marL="0" lvl="0"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1pPr>
            <a:lvl2pPr marL="0" lvl="1"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2pPr>
            <a:lvl3pPr marL="0" lvl="2"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3pPr>
            <a:lvl4pPr marL="0" lvl="3"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4pPr>
            <a:lvl5pPr marL="0" lvl="4"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5pPr>
            <a:lvl6pPr marL="0" lvl="5"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6pPr>
            <a:lvl7pPr marL="0" lvl="6"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7pPr>
            <a:lvl8pPr marL="0" lvl="7"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8pPr>
            <a:lvl9pPr marL="0" lvl="8"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GB"/>
              <a:t>‹nr.›</a:t>
            </a:fld>
            <a:endParaRPr/>
          </a:p>
        </p:txBody>
      </p:sp>
    </p:spTree>
    <p:extLst>
      <p:ext uri="{BB962C8B-B14F-4D97-AF65-F5344CB8AC3E}">
        <p14:creationId xmlns:p14="http://schemas.microsoft.com/office/powerpoint/2010/main" val="1008994920"/>
      </p:ext>
    </p:extLst>
  </p:cSld>
  <p:clrMapOvr>
    <a:masterClrMapping/>
  </p:clrMapOvr>
</p:sldLayout>
</file>

<file path=ppt/slideLayouts/slideLayout236.xml><?xml version="1.0" encoding="utf-8"?>
<p:sldLayout xmlns:a="http://schemas.openxmlformats.org/drawingml/2006/main" xmlns:r="http://schemas.openxmlformats.org/officeDocument/2006/relationships" xmlns:p="http://schemas.openxmlformats.org/presentationml/2006/main" matchingName="Quote en foto" preserve="1">
  <p:cSld name="Quote en foto">
    <p:bg>
      <p:bgPr>
        <a:solidFill>
          <a:srgbClr val="FFD3E2"/>
        </a:solidFill>
        <a:effectLst/>
      </p:bgPr>
    </p:bg>
    <p:spTree>
      <p:nvGrpSpPr>
        <p:cNvPr id="1" name="Shape 61"/>
        <p:cNvGrpSpPr/>
        <p:nvPr/>
      </p:nvGrpSpPr>
      <p:grpSpPr>
        <a:xfrm>
          <a:off x="0" y="0"/>
          <a:ext cx="0" cy="0"/>
          <a:chOff x="0" y="0"/>
          <a:chExt cx="0" cy="0"/>
        </a:xfrm>
      </p:grpSpPr>
      <p:sp>
        <p:nvSpPr>
          <p:cNvPr id="62" name="Google Shape;62;p43"/>
          <p:cNvSpPr txBox="1">
            <a:spLocks noGrp="1" noRot="1" noMove="1" noResize="1" noEditPoints="1" noAdjustHandles="1" noChangeArrowheads="1" noChangeShapeType="1"/>
          </p:cNvSpPr>
          <p:nvPr>
            <p:ph type="body" idx="1" hasCustomPrompt="1"/>
          </p:nvPr>
        </p:nvSpPr>
        <p:spPr>
          <a:xfrm>
            <a:off x="1524000" y="1524000"/>
            <a:ext cx="21336000" cy="1641475"/>
          </a:xfrm>
          <a:prstGeom prst="rect">
            <a:avLst/>
          </a:prstGeom>
          <a:noFill/>
          <a:ln>
            <a:noFill/>
          </a:ln>
        </p:spPr>
        <p:txBody>
          <a:bodyPr spcFirstLastPara="1" wrap="square" lIns="50800" tIns="50800" rIns="50800" bIns="50800" anchor="t" anchorCtr="0">
            <a:spAutoFit/>
          </a:bodyPr>
          <a:lstStyle>
            <a:lvl1pPr marL="457200" lvl="0" indent="-228600" algn="l">
              <a:lnSpc>
                <a:spcPct val="125000"/>
              </a:lnSpc>
              <a:spcBef>
                <a:spcPts val="0"/>
              </a:spcBef>
              <a:spcAft>
                <a:spcPts val="0"/>
              </a:spcAft>
              <a:buClr>
                <a:srgbClr val="38001E"/>
              </a:buClr>
              <a:buSzPts val="8000"/>
              <a:buFont typeface="DM Sans"/>
              <a:buNone/>
              <a:defRPr sz="8000" b="1">
                <a:solidFill>
                  <a:srgbClr val="38001E"/>
                </a:solidFill>
                <a:latin typeface="DM Sans"/>
                <a:ea typeface="DM Sans"/>
                <a:cs typeface="DM Sans"/>
                <a:sym typeface="DM Sans"/>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“Quote”</a:t>
            </a:r>
            <a:endParaRPr/>
          </a:p>
        </p:txBody>
      </p:sp>
      <p:sp>
        <p:nvSpPr>
          <p:cNvPr id="63" name="Google Shape;63;p43"/>
          <p:cNvSpPr/>
          <p:nvPr/>
        </p:nvSpPr>
        <p:spPr>
          <a:xfrm>
            <a:off x="1524000" y="9911564"/>
            <a:ext cx="3807387" cy="3804437"/>
          </a:xfrm>
          <a:prstGeom prst="rect">
            <a:avLst/>
          </a:prstGeom>
          <a:solidFill>
            <a:srgbClr val="000000">
              <a:alpha val="14901"/>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64" name="Google Shape;64;p43"/>
          <p:cNvSpPr>
            <a:spLocks noGrp="1"/>
          </p:cNvSpPr>
          <p:nvPr>
            <p:ph type="pic" idx="2"/>
          </p:nvPr>
        </p:nvSpPr>
        <p:spPr>
          <a:xfrm>
            <a:off x="1524000" y="9911564"/>
            <a:ext cx="3807387" cy="3804436"/>
          </a:xfrm>
          <a:prstGeom prst="rect">
            <a:avLst/>
          </a:prstGeom>
          <a:noFill/>
          <a:ln>
            <a:noFill/>
          </a:ln>
        </p:spPr>
      </p:sp>
      <p:sp>
        <p:nvSpPr>
          <p:cNvPr id="65" name="Google Shape;65;p43"/>
          <p:cNvSpPr txBox="1">
            <a:spLocks noGrp="1"/>
          </p:cNvSpPr>
          <p:nvPr>
            <p:ph type="body" idx="3" hasCustomPrompt="1"/>
          </p:nvPr>
        </p:nvSpPr>
        <p:spPr>
          <a:xfrm>
            <a:off x="6096000" y="12012422"/>
            <a:ext cx="13359319" cy="656590"/>
          </a:xfrm>
          <a:prstGeom prst="rect">
            <a:avLst/>
          </a:prstGeom>
          <a:noFill/>
          <a:ln>
            <a:noFill/>
          </a:ln>
        </p:spPr>
        <p:txBody>
          <a:bodyPr spcFirstLastPara="1" wrap="square" lIns="50800" tIns="50800" rIns="50800" bIns="50800" anchor="b" anchorCtr="0">
            <a:spAutoFit/>
          </a:bodyPr>
          <a:lstStyle>
            <a:lvl1pPr marL="88011" lvl="0" indent="0" algn="l">
              <a:lnSpc>
                <a:spcPct val="100000"/>
              </a:lnSpc>
              <a:spcBef>
                <a:spcPts val="0"/>
              </a:spcBef>
              <a:spcAft>
                <a:spcPts val="0"/>
              </a:spcAft>
              <a:buClr>
                <a:srgbClr val="37001E"/>
              </a:buClr>
              <a:buSzPts val="2214"/>
              <a:buNone/>
              <a:defRPr sz="3600">
                <a:solidFill>
                  <a:srgbClr val="38001E"/>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a:t>
            </a:r>
            <a:endParaRPr/>
          </a:p>
        </p:txBody>
      </p:sp>
    </p:spTree>
    <p:extLst>
      <p:ext uri="{BB962C8B-B14F-4D97-AF65-F5344CB8AC3E}">
        <p14:creationId xmlns:p14="http://schemas.microsoft.com/office/powerpoint/2010/main" val="1322771955"/>
      </p:ext>
    </p:extLst>
  </p:cSld>
  <p:clrMapOvr>
    <a:masterClrMapping/>
  </p:clrMapOvr>
</p:sldLayout>
</file>

<file path=ppt/slideLayouts/slideLayout237.xml><?xml version="1.0" encoding="utf-8"?>
<p:sldLayout xmlns:a="http://schemas.openxmlformats.org/drawingml/2006/main" xmlns:r="http://schemas.openxmlformats.org/officeDocument/2006/relationships" xmlns:p="http://schemas.openxmlformats.org/presentationml/2006/main" matchingName="Quote en foto" preserve="1">
  <p:cSld name="1_Quote en foto">
    <p:bg>
      <p:bgPr>
        <a:solidFill>
          <a:srgbClr val="E5F4E0"/>
        </a:solidFill>
        <a:effectLst/>
      </p:bgPr>
    </p:bg>
    <p:spTree>
      <p:nvGrpSpPr>
        <p:cNvPr id="1" name="Shape 61"/>
        <p:cNvGrpSpPr/>
        <p:nvPr/>
      </p:nvGrpSpPr>
      <p:grpSpPr>
        <a:xfrm>
          <a:off x="0" y="0"/>
          <a:ext cx="0" cy="0"/>
          <a:chOff x="0" y="0"/>
          <a:chExt cx="0" cy="0"/>
        </a:xfrm>
      </p:grpSpPr>
      <p:sp>
        <p:nvSpPr>
          <p:cNvPr id="62" name="Google Shape;62;p43"/>
          <p:cNvSpPr txBox="1">
            <a:spLocks noGrp="1" noRot="1" noMove="1" noResize="1" noEditPoints="1" noAdjustHandles="1" noChangeArrowheads="1" noChangeShapeType="1"/>
          </p:cNvSpPr>
          <p:nvPr>
            <p:ph type="body" idx="1" hasCustomPrompt="1"/>
          </p:nvPr>
        </p:nvSpPr>
        <p:spPr>
          <a:xfrm>
            <a:off x="1524000" y="1524000"/>
            <a:ext cx="21336000" cy="1641475"/>
          </a:xfrm>
          <a:prstGeom prst="rect">
            <a:avLst/>
          </a:prstGeom>
          <a:noFill/>
          <a:ln>
            <a:noFill/>
          </a:ln>
        </p:spPr>
        <p:txBody>
          <a:bodyPr spcFirstLastPara="1" wrap="square" lIns="50800" tIns="50800" rIns="50800" bIns="50800" anchor="t" anchorCtr="0">
            <a:spAutoFit/>
          </a:bodyPr>
          <a:lstStyle>
            <a:lvl1pPr marL="457200" lvl="0" indent="-228600" algn="l">
              <a:lnSpc>
                <a:spcPct val="125000"/>
              </a:lnSpc>
              <a:spcBef>
                <a:spcPts val="0"/>
              </a:spcBef>
              <a:spcAft>
                <a:spcPts val="0"/>
              </a:spcAft>
              <a:buClr>
                <a:srgbClr val="38001E"/>
              </a:buClr>
              <a:buSzPts val="8000"/>
              <a:buFont typeface="DM Sans"/>
              <a:buNone/>
              <a:defRPr sz="8000" b="1">
                <a:solidFill>
                  <a:srgbClr val="38001E"/>
                </a:solidFill>
                <a:latin typeface="DM Sans"/>
                <a:ea typeface="DM Sans"/>
                <a:cs typeface="DM Sans"/>
                <a:sym typeface="DM Sans"/>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“Quote”</a:t>
            </a:r>
            <a:endParaRPr/>
          </a:p>
        </p:txBody>
      </p:sp>
      <p:sp>
        <p:nvSpPr>
          <p:cNvPr id="63" name="Google Shape;63;p43"/>
          <p:cNvSpPr/>
          <p:nvPr/>
        </p:nvSpPr>
        <p:spPr>
          <a:xfrm>
            <a:off x="1524000" y="9911564"/>
            <a:ext cx="3807387" cy="3804437"/>
          </a:xfrm>
          <a:prstGeom prst="rect">
            <a:avLst/>
          </a:prstGeom>
          <a:solidFill>
            <a:srgbClr val="000000">
              <a:alpha val="14901"/>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64" name="Google Shape;64;p43"/>
          <p:cNvSpPr>
            <a:spLocks noGrp="1"/>
          </p:cNvSpPr>
          <p:nvPr>
            <p:ph type="pic" idx="2"/>
          </p:nvPr>
        </p:nvSpPr>
        <p:spPr>
          <a:xfrm>
            <a:off x="1524000" y="9911564"/>
            <a:ext cx="3807387" cy="3804436"/>
          </a:xfrm>
          <a:prstGeom prst="rect">
            <a:avLst/>
          </a:prstGeom>
          <a:noFill/>
          <a:ln>
            <a:noFill/>
          </a:ln>
        </p:spPr>
      </p:sp>
      <p:sp>
        <p:nvSpPr>
          <p:cNvPr id="65" name="Google Shape;65;p43"/>
          <p:cNvSpPr txBox="1">
            <a:spLocks noGrp="1"/>
          </p:cNvSpPr>
          <p:nvPr>
            <p:ph type="body" idx="3" hasCustomPrompt="1"/>
          </p:nvPr>
        </p:nvSpPr>
        <p:spPr>
          <a:xfrm>
            <a:off x="6096000" y="12012422"/>
            <a:ext cx="13359319" cy="656590"/>
          </a:xfrm>
          <a:prstGeom prst="rect">
            <a:avLst/>
          </a:prstGeom>
          <a:noFill/>
          <a:ln>
            <a:noFill/>
          </a:ln>
        </p:spPr>
        <p:txBody>
          <a:bodyPr spcFirstLastPara="1" wrap="square" lIns="50800" tIns="50800" rIns="50800" bIns="50800" anchor="b" anchorCtr="0">
            <a:spAutoFit/>
          </a:bodyPr>
          <a:lstStyle>
            <a:lvl1pPr marL="88011" lvl="0" indent="0" algn="l">
              <a:lnSpc>
                <a:spcPct val="100000"/>
              </a:lnSpc>
              <a:spcBef>
                <a:spcPts val="0"/>
              </a:spcBef>
              <a:spcAft>
                <a:spcPts val="0"/>
              </a:spcAft>
              <a:buClr>
                <a:srgbClr val="37001E"/>
              </a:buClr>
              <a:buSzPts val="2214"/>
              <a:buNone/>
              <a:defRPr sz="3600">
                <a:solidFill>
                  <a:srgbClr val="38001E"/>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a:t>
            </a:r>
            <a:endParaRPr/>
          </a:p>
        </p:txBody>
      </p:sp>
    </p:spTree>
    <p:extLst>
      <p:ext uri="{BB962C8B-B14F-4D97-AF65-F5344CB8AC3E}">
        <p14:creationId xmlns:p14="http://schemas.microsoft.com/office/powerpoint/2010/main" val="1058258029"/>
      </p:ext>
    </p:extLst>
  </p:cSld>
  <p:clrMapOvr>
    <a:masterClrMapping/>
  </p:clrMapOvr>
</p:sldLayout>
</file>

<file path=ppt/slideLayouts/slideLayout238.xml><?xml version="1.0" encoding="utf-8"?>
<p:sldLayout xmlns:a="http://schemas.openxmlformats.org/drawingml/2006/main" xmlns:r="http://schemas.openxmlformats.org/officeDocument/2006/relationships" xmlns:p="http://schemas.openxmlformats.org/presentationml/2006/main" matchingName="Quote en foto" preserve="1" userDrawn="1">
  <p:cSld name="1_Quote en foto">
    <p:bg>
      <p:bgPr>
        <a:solidFill>
          <a:srgbClr val="E5F4E0"/>
        </a:solidFill>
        <a:effectLst/>
      </p:bgPr>
    </p:bg>
    <p:spTree>
      <p:nvGrpSpPr>
        <p:cNvPr id="1" name="Shape 61"/>
        <p:cNvGrpSpPr/>
        <p:nvPr/>
      </p:nvGrpSpPr>
      <p:grpSpPr>
        <a:xfrm>
          <a:off x="0" y="0"/>
          <a:ext cx="0" cy="0"/>
          <a:chOff x="0" y="0"/>
          <a:chExt cx="0" cy="0"/>
        </a:xfrm>
      </p:grpSpPr>
      <p:sp>
        <p:nvSpPr>
          <p:cNvPr id="62" name="Google Shape;62;p43"/>
          <p:cNvSpPr txBox="1">
            <a:spLocks noGrp="1" noRot="1" noMove="1" noResize="1" noEditPoints="1" noAdjustHandles="1" noChangeArrowheads="1" noChangeShapeType="1"/>
          </p:cNvSpPr>
          <p:nvPr>
            <p:ph type="body" idx="1" hasCustomPrompt="1"/>
          </p:nvPr>
        </p:nvSpPr>
        <p:spPr>
          <a:xfrm>
            <a:off x="1524000" y="1524000"/>
            <a:ext cx="21336000" cy="1641475"/>
          </a:xfrm>
          <a:prstGeom prst="rect">
            <a:avLst/>
          </a:prstGeom>
          <a:noFill/>
          <a:ln>
            <a:noFill/>
          </a:ln>
        </p:spPr>
        <p:txBody>
          <a:bodyPr spcFirstLastPara="1" wrap="square" lIns="50800" tIns="50800" rIns="50800" bIns="50800" anchor="t" anchorCtr="0">
            <a:spAutoFit/>
          </a:bodyPr>
          <a:lstStyle>
            <a:lvl1pPr marL="457200" lvl="0" indent="-228600" algn="l">
              <a:lnSpc>
                <a:spcPct val="125000"/>
              </a:lnSpc>
              <a:spcBef>
                <a:spcPts val="0"/>
              </a:spcBef>
              <a:spcAft>
                <a:spcPts val="0"/>
              </a:spcAft>
              <a:buClr>
                <a:srgbClr val="38001E"/>
              </a:buClr>
              <a:buSzPts val="8000"/>
              <a:buFont typeface="DM Sans"/>
              <a:buNone/>
              <a:defRPr sz="8000" b="1">
                <a:solidFill>
                  <a:srgbClr val="38001E"/>
                </a:solidFill>
                <a:latin typeface="DM Sans"/>
                <a:ea typeface="DM Sans"/>
                <a:cs typeface="DM Sans"/>
                <a:sym typeface="DM Sans"/>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“Quote”</a:t>
            </a:r>
            <a:endParaRPr/>
          </a:p>
        </p:txBody>
      </p:sp>
      <p:sp>
        <p:nvSpPr>
          <p:cNvPr id="65" name="Google Shape;65;p43"/>
          <p:cNvSpPr txBox="1">
            <a:spLocks noGrp="1" noRot="1" noMove="1" noResize="1" noEditPoints="1" noAdjustHandles="1" noChangeArrowheads="1" noChangeShapeType="1"/>
          </p:cNvSpPr>
          <p:nvPr>
            <p:ph type="body" idx="3" hasCustomPrompt="1"/>
          </p:nvPr>
        </p:nvSpPr>
        <p:spPr>
          <a:xfrm>
            <a:off x="1524000" y="11887405"/>
            <a:ext cx="13359319" cy="656590"/>
          </a:xfrm>
          <a:prstGeom prst="rect">
            <a:avLst/>
          </a:prstGeom>
          <a:noFill/>
          <a:ln>
            <a:noFill/>
          </a:ln>
        </p:spPr>
        <p:txBody>
          <a:bodyPr spcFirstLastPara="1" wrap="square" lIns="50800" tIns="50800" rIns="50800" bIns="50800" anchor="b" anchorCtr="0">
            <a:spAutoFit/>
          </a:bodyPr>
          <a:lstStyle>
            <a:lvl1pPr marL="88011" lvl="0" indent="0" algn="l">
              <a:lnSpc>
                <a:spcPct val="100000"/>
              </a:lnSpc>
              <a:spcBef>
                <a:spcPts val="0"/>
              </a:spcBef>
              <a:spcAft>
                <a:spcPts val="0"/>
              </a:spcAft>
              <a:buClr>
                <a:srgbClr val="37001E"/>
              </a:buClr>
              <a:buSzPts val="2214"/>
              <a:buNone/>
              <a:defRPr sz="3600">
                <a:solidFill>
                  <a:srgbClr val="38001E"/>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a:t>
            </a:r>
            <a:endParaRPr/>
          </a:p>
        </p:txBody>
      </p:sp>
    </p:spTree>
    <p:extLst>
      <p:ext uri="{BB962C8B-B14F-4D97-AF65-F5344CB8AC3E}">
        <p14:creationId xmlns:p14="http://schemas.microsoft.com/office/powerpoint/2010/main" val="3703639170"/>
      </p:ext>
    </p:extLst>
  </p:cSld>
  <p:clrMapOvr>
    <a:masterClrMapping/>
  </p:clrMapOvr>
</p:sldLayout>
</file>

<file path=ppt/slideLayouts/slideLayout239.xml><?xml version="1.0" encoding="utf-8"?>
<p:sldLayout xmlns:a="http://schemas.openxmlformats.org/drawingml/2006/main" xmlns:r="http://schemas.openxmlformats.org/officeDocument/2006/relationships" xmlns:p="http://schemas.openxmlformats.org/presentationml/2006/main" matchingName="Quote en foto" preserve="1" userDrawn="1">
  <p:cSld name="1_Quote en foto">
    <p:bg>
      <p:bgPr>
        <a:solidFill>
          <a:srgbClr val="FFD3E3"/>
        </a:solidFill>
        <a:effectLst/>
      </p:bgPr>
    </p:bg>
    <p:spTree>
      <p:nvGrpSpPr>
        <p:cNvPr id="1" name="Shape 61"/>
        <p:cNvGrpSpPr/>
        <p:nvPr/>
      </p:nvGrpSpPr>
      <p:grpSpPr>
        <a:xfrm>
          <a:off x="0" y="0"/>
          <a:ext cx="0" cy="0"/>
          <a:chOff x="0" y="0"/>
          <a:chExt cx="0" cy="0"/>
        </a:xfrm>
      </p:grpSpPr>
      <p:sp>
        <p:nvSpPr>
          <p:cNvPr id="62" name="Google Shape;62;p43"/>
          <p:cNvSpPr txBox="1">
            <a:spLocks noGrp="1" noRot="1" noMove="1" noResize="1" noEditPoints="1" noAdjustHandles="1" noChangeArrowheads="1" noChangeShapeType="1"/>
          </p:cNvSpPr>
          <p:nvPr>
            <p:ph type="body" idx="1" hasCustomPrompt="1"/>
          </p:nvPr>
        </p:nvSpPr>
        <p:spPr>
          <a:xfrm>
            <a:off x="1524000" y="1524000"/>
            <a:ext cx="21336000" cy="1641475"/>
          </a:xfrm>
          <a:prstGeom prst="rect">
            <a:avLst/>
          </a:prstGeom>
          <a:noFill/>
          <a:ln>
            <a:noFill/>
          </a:ln>
        </p:spPr>
        <p:txBody>
          <a:bodyPr spcFirstLastPara="1" wrap="square" lIns="50800" tIns="50800" rIns="50800" bIns="50800" anchor="t" anchorCtr="0">
            <a:spAutoFit/>
          </a:bodyPr>
          <a:lstStyle>
            <a:lvl1pPr marL="457200" lvl="0" indent="-228600" algn="l">
              <a:lnSpc>
                <a:spcPct val="125000"/>
              </a:lnSpc>
              <a:spcBef>
                <a:spcPts val="0"/>
              </a:spcBef>
              <a:spcAft>
                <a:spcPts val="0"/>
              </a:spcAft>
              <a:buClr>
                <a:srgbClr val="38001E"/>
              </a:buClr>
              <a:buSzPts val="8000"/>
              <a:buFont typeface="DM Sans"/>
              <a:buNone/>
              <a:defRPr sz="8000" b="1">
                <a:solidFill>
                  <a:srgbClr val="38001E"/>
                </a:solidFill>
                <a:latin typeface="DM Sans"/>
                <a:ea typeface="DM Sans"/>
                <a:cs typeface="DM Sans"/>
                <a:sym typeface="DM Sans"/>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“Quote”</a:t>
            </a:r>
            <a:endParaRPr/>
          </a:p>
        </p:txBody>
      </p:sp>
      <p:sp>
        <p:nvSpPr>
          <p:cNvPr id="65" name="Google Shape;65;p43"/>
          <p:cNvSpPr txBox="1">
            <a:spLocks noGrp="1" noRot="1" noMove="1" noResize="1" noEditPoints="1" noAdjustHandles="1" noChangeArrowheads="1" noChangeShapeType="1"/>
          </p:cNvSpPr>
          <p:nvPr>
            <p:ph type="body" idx="3" hasCustomPrompt="1"/>
          </p:nvPr>
        </p:nvSpPr>
        <p:spPr>
          <a:xfrm>
            <a:off x="1524000" y="11887405"/>
            <a:ext cx="13359319" cy="656590"/>
          </a:xfrm>
          <a:prstGeom prst="rect">
            <a:avLst/>
          </a:prstGeom>
          <a:noFill/>
          <a:ln>
            <a:noFill/>
          </a:ln>
        </p:spPr>
        <p:txBody>
          <a:bodyPr spcFirstLastPara="1" wrap="square" lIns="50800" tIns="50800" rIns="50800" bIns="50800" anchor="b" anchorCtr="0">
            <a:spAutoFit/>
          </a:bodyPr>
          <a:lstStyle>
            <a:lvl1pPr marL="88011" lvl="0" indent="0" algn="l">
              <a:lnSpc>
                <a:spcPct val="100000"/>
              </a:lnSpc>
              <a:spcBef>
                <a:spcPts val="0"/>
              </a:spcBef>
              <a:spcAft>
                <a:spcPts val="0"/>
              </a:spcAft>
              <a:buClr>
                <a:srgbClr val="37001E"/>
              </a:buClr>
              <a:buSzPts val="2214"/>
              <a:buNone/>
              <a:defRPr sz="3600">
                <a:solidFill>
                  <a:srgbClr val="38001E"/>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a:t>
            </a:r>
            <a:endParaRPr/>
          </a:p>
        </p:txBody>
      </p:sp>
    </p:spTree>
    <p:extLst>
      <p:ext uri="{BB962C8B-B14F-4D97-AF65-F5344CB8AC3E}">
        <p14:creationId xmlns:p14="http://schemas.microsoft.com/office/powerpoint/2010/main" val="1498025484"/>
      </p:ext>
    </p:extLst>
  </p:cSld>
  <p:clrMapOvr>
    <a:masterClrMapping/>
  </p:clrMapOvr>
</p:sldLayout>
</file>

<file path=ppt/slideLayouts/slideLayout240.xml><?xml version="1.0" encoding="utf-8"?>
<p:sldLayout xmlns:a="http://schemas.openxmlformats.org/drawingml/2006/main" xmlns:r="http://schemas.openxmlformats.org/officeDocument/2006/relationships" xmlns:p="http://schemas.openxmlformats.org/presentationml/2006/main" matchingName="Tekst volledige pagina" preserve="1" userDrawn="1">
  <p:cSld name="Tekst volledige pagina">
    <p:bg>
      <p:bgPr>
        <a:solidFill>
          <a:srgbClr val="E5F4E0"/>
        </a:solidFill>
        <a:effectLst/>
      </p:bgPr>
    </p:bg>
    <p:spTree>
      <p:nvGrpSpPr>
        <p:cNvPr id="1" name="Shape 71"/>
        <p:cNvGrpSpPr/>
        <p:nvPr/>
      </p:nvGrpSpPr>
      <p:grpSpPr>
        <a:xfrm>
          <a:off x="0" y="0"/>
          <a:ext cx="0" cy="0"/>
          <a:chOff x="0" y="0"/>
          <a:chExt cx="0" cy="0"/>
        </a:xfrm>
      </p:grpSpPr>
      <p:sp>
        <p:nvSpPr>
          <p:cNvPr id="2" name="Tijdelijke aanduiding voor voettekst 1">
            <a:extLst>
              <a:ext uri="{FF2B5EF4-FFF2-40B4-BE49-F238E27FC236}">
                <a16:creationId xmlns:a16="http://schemas.microsoft.com/office/drawing/2014/main" id="{D1ABA772-16FD-52CA-768E-3B1C7FD75858}"/>
              </a:ext>
            </a:extLst>
          </p:cNvPr>
          <p:cNvSpPr>
            <a:spLocks noGrp="1"/>
          </p:cNvSpPr>
          <p:nvPr>
            <p:ph type="ftr" sz="quarter" idx="13"/>
          </p:nvPr>
        </p:nvSpPr>
        <p:spPr/>
        <p:txBody>
          <a:bodyPr/>
          <a:lstStyle/>
          <a:p>
            <a:endParaRPr lang="nl-NL"/>
          </a:p>
        </p:txBody>
      </p:sp>
      <p:sp>
        <p:nvSpPr>
          <p:cNvPr id="5" name="Titel 4">
            <a:extLst>
              <a:ext uri="{FF2B5EF4-FFF2-40B4-BE49-F238E27FC236}">
                <a16:creationId xmlns:a16="http://schemas.microsoft.com/office/drawing/2014/main" id="{2E0853DE-CA03-6B87-E783-D1DB41D637D4}"/>
              </a:ext>
            </a:extLst>
          </p:cNvPr>
          <p:cNvSpPr>
            <a:spLocks noGrp="1" noRot="1" noMove="1" noResize="1" noEditPoints="1" noAdjustHandles="1" noChangeArrowheads="1" noChangeShapeType="1"/>
          </p:cNvSpPr>
          <p:nvPr>
            <p:ph type="title" hasCustomPrompt="1"/>
          </p:nvPr>
        </p:nvSpPr>
        <p:spPr>
          <a:xfrm>
            <a:off x="1676400" y="1659467"/>
            <a:ext cx="21031200" cy="945030"/>
          </a:xfrm>
        </p:spPr>
        <p:txBody>
          <a:bodyPr/>
          <a:lstStyle>
            <a:lvl1pPr>
              <a:defRPr/>
            </a:lvl1pPr>
          </a:lstStyle>
          <a:p>
            <a:r>
              <a:rPr lang="nl-NL"/>
              <a:t>Titel</a:t>
            </a:r>
          </a:p>
        </p:txBody>
      </p:sp>
      <p:sp>
        <p:nvSpPr>
          <p:cNvPr id="7" name="Tijdelijke aanduiding voor tekst 6">
            <a:extLst>
              <a:ext uri="{FF2B5EF4-FFF2-40B4-BE49-F238E27FC236}">
                <a16:creationId xmlns:a16="http://schemas.microsoft.com/office/drawing/2014/main" id="{35872EC0-096E-7F61-90D0-371E2F68FB73}"/>
              </a:ext>
            </a:extLst>
          </p:cNvPr>
          <p:cNvSpPr>
            <a:spLocks noGrp="1" noRot="1" noMove="1" noResize="1" noEditPoints="1" noAdjustHandles="1" noChangeArrowheads="1" noChangeShapeType="1"/>
          </p:cNvSpPr>
          <p:nvPr>
            <p:ph type="body" sz="quarter" idx="14"/>
          </p:nvPr>
        </p:nvSpPr>
        <p:spPr>
          <a:xfrm>
            <a:off x="1676400" y="2995613"/>
            <a:ext cx="21031200" cy="7354887"/>
          </a:xfrm>
          <a:prstGeom prst="rect">
            <a:avLst/>
          </a:prstGeom>
        </p:spPr>
        <p:txBody>
          <a:bodyPr/>
          <a:lstStyle>
            <a:lvl1pPr>
              <a:defRPr sz="3600">
                <a:solidFill>
                  <a:schemeClr val="tx1"/>
                </a:solidFill>
                <a:latin typeface="+mn-lt"/>
              </a:defRPr>
            </a:lvl1pPr>
            <a:lvl2pPr>
              <a:defRPr sz="3600">
                <a:solidFill>
                  <a:schemeClr val="tx1"/>
                </a:solidFill>
                <a:latin typeface="+mn-lt"/>
              </a:defRPr>
            </a:lvl2pPr>
            <a:lvl3pPr>
              <a:defRPr sz="3600">
                <a:solidFill>
                  <a:schemeClr val="tx1"/>
                </a:solidFill>
                <a:latin typeface="+mn-lt"/>
              </a:defRPr>
            </a:lvl3pPr>
            <a:lvl4pPr>
              <a:defRPr sz="3600">
                <a:solidFill>
                  <a:schemeClr val="tx1"/>
                </a:solidFill>
                <a:latin typeface="+mn-lt"/>
              </a:defRPr>
            </a:lvl4pPr>
            <a:lvl5pPr>
              <a:defRPr sz="3600">
                <a:solidFill>
                  <a:schemeClr val="tx1"/>
                </a:solidFill>
                <a:latin typeface="+mn-lt"/>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Tree>
    <p:extLst>
      <p:ext uri="{BB962C8B-B14F-4D97-AF65-F5344CB8AC3E}">
        <p14:creationId xmlns:p14="http://schemas.microsoft.com/office/powerpoint/2010/main" val="2958463769"/>
      </p:ext>
    </p:extLst>
  </p:cSld>
  <p:clrMapOvr>
    <a:masterClrMapping/>
  </p:clrMapOvr>
</p:sldLayout>
</file>

<file path=ppt/slideLayouts/slideLayout241.xml><?xml version="1.0" encoding="utf-8"?>
<p:sldLayout xmlns:a="http://schemas.openxmlformats.org/drawingml/2006/main" xmlns:r="http://schemas.openxmlformats.org/officeDocument/2006/relationships" xmlns:p="http://schemas.openxmlformats.org/presentationml/2006/main" matchingName="Tekst volledige pagina" preserve="1" userDrawn="1">
  <p:cSld name="1_Tekst volledige pagina">
    <p:bg>
      <p:bgPr>
        <a:solidFill>
          <a:srgbClr val="FFD3E3"/>
        </a:solidFill>
        <a:effectLst/>
      </p:bgPr>
    </p:bg>
    <p:spTree>
      <p:nvGrpSpPr>
        <p:cNvPr id="1" name="Shape 71"/>
        <p:cNvGrpSpPr/>
        <p:nvPr/>
      </p:nvGrpSpPr>
      <p:grpSpPr>
        <a:xfrm>
          <a:off x="0" y="0"/>
          <a:ext cx="0" cy="0"/>
          <a:chOff x="0" y="0"/>
          <a:chExt cx="0" cy="0"/>
        </a:xfrm>
      </p:grpSpPr>
      <p:sp>
        <p:nvSpPr>
          <p:cNvPr id="2" name="Tijdelijke aanduiding voor voettekst 1">
            <a:extLst>
              <a:ext uri="{FF2B5EF4-FFF2-40B4-BE49-F238E27FC236}">
                <a16:creationId xmlns:a16="http://schemas.microsoft.com/office/drawing/2014/main" id="{D1ABA772-16FD-52CA-768E-3B1C7FD75858}"/>
              </a:ext>
            </a:extLst>
          </p:cNvPr>
          <p:cNvSpPr>
            <a:spLocks noGrp="1"/>
          </p:cNvSpPr>
          <p:nvPr>
            <p:ph type="ftr" sz="quarter" idx="13"/>
          </p:nvPr>
        </p:nvSpPr>
        <p:spPr/>
        <p:txBody>
          <a:bodyPr/>
          <a:lstStyle/>
          <a:p>
            <a:endParaRPr lang="nl-NL"/>
          </a:p>
        </p:txBody>
      </p:sp>
      <p:sp>
        <p:nvSpPr>
          <p:cNvPr id="5" name="Titel 4">
            <a:extLst>
              <a:ext uri="{FF2B5EF4-FFF2-40B4-BE49-F238E27FC236}">
                <a16:creationId xmlns:a16="http://schemas.microsoft.com/office/drawing/2014/main" id="{2E0853DE-CA03-6B87-E783-D1DB41D637D4}"/>
              </a:ext>
            </a:extLst>
          </p:cNvPr>
          <p:cNvSpPr>
            <a:spLocks noGrp="1" noRot="1" noMove="1" noResize="1" noEditPoints="1" noAdjustHandles="1" noChangeArrowheads="1" noChangeShapeType="1"/>
          </p:cNvSpPr>
          <p:nvPr>
            <p:ph type="title" hasCustomPrompt="1"/>
          </p:nvPr>
        </p:nvSpPr>
        <p:spPr>
          <a:xfrm>
            <a:off x="1676400" y="1659467"/>
            <a:ext cx="21031200" cy="945030"/>
          </a:xfrm>
        </p:spPr>
        <p:txBody>
          <a:bodyPr/>
          <a:lstStyle>
            <a:lvl1pPr>
              <a:defRPr/>
            </a:lvl1pPr>
          </a:lstStyle>
          <a:p>
            <a:r>
              <a:rPr lang="nl-NL"/>
              <a:t>Titel</a:t>
            </a:r>
          </a:p>
        </p:txBody>
      </p:sp>
      <p:sp>
        <p:nvSpPr>
          <p:cNvPr id="7" name="Tijdelijke aanduiding voor tekst 6">
            <a:extLst>
              <a:ext uri="{FF2B5EF4-FFF2-40B4-BE49-F238E27FC236}">
                <a16:creationId xmlns:a16="http://schemas.microsoft.com/office/drawing/2014/main" id="{35872EC0-096E-7F61-90D0-371E2F68FB73}"/>
              </a:ext>
            </a:extLst>
          </p:cNvPr>
          <p:cNvSpPr>
            <a:spLocks noGrp="1" noRot="1" noMove="1" noResize="1" noEditPoints="1" noAdjustHandles="1" noChangeArrowheads="1" noChangeShapeType="1"/>
          </p:cNvSpPr>
          <p:nvPr>
            <p:ph type="body" sz="quarter" idx="14"/>
          </p:nvPr>
        </p:nvSpPr>
        <p:spPr>
          <a:xfrm>
            <a:off x="1676400" y="2995613"/>
            <a:ext cx="21031200" cy="7354887"/>
          </a:xfrm>
          <a:prstGeom prst="rect">
            <a:avLst/>
          </a:prstGeom>
        </p:spPr>
        <p:txBody>
          <a:bodyPr/>
          <a:lstStyle>
            <a:lvl1pPr>
              <a:defRPr sz="3600">
                <a:solidFill>
                  <a:schemeClr val="tx1"/>
                </a:solidFill>
                <a:latin typeface="+mn-lt"/>
              </a:defRPr>
            </a:lvl1pPr>
            <a:lvl2pPr>
              <a:defRPr sz="3600">
                <a:solidFill>
                  <a:schemeClr val="tx1"/>
                </a:solidFill>
                <a:latin typeface="+mn-lt"/>
              </a:defRPr>
            </a:lvl2pPr>
            <a:lvl3pPr>
              <a:defRPr sz="3600">
                <a:solidFill>
                  <a:schemeClr val="tx1"/>
                </a:solidFill>
                <a:latin typeface="+mn-lt"/>
              </a:defRPr>
            </a:lvl3pPr>
            <a:lvl4pPr>
              <a:defRPr sz="3600">
                <a:solidFill>
                  <a:schemeClr val="tx1"/>
                </a:solidFill>
                <a:latin typeface="+mn-lt"/>
              </a:defRPr>
            </a:lvl4pPr>
            <a:lvl5pPr>
              <a:defRPr sz="3600">
                <a:solidFill>
                  <a:schemeClr val="tx1"/>
                </a:solidFill>
                <a:latin typeface="+mn-lt"/>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Tree>
    <p:extLst>
      <p:ext uri="{BB962C8B-B14F-4D97-AF65-F5344CB8AC3E}">
        <p14:creationId xmlns:p14="http://schemas.microsoft.com/office/powerpoint/2010/main" val="231208970"/>
      </p:ext>
    </p:extLst>
  </p:cSld>
  <p:clrMapOvr>
    <a:masterClrMapping/>
  </p:clrMapOvr>
</p:sldLayout>
</file>

<file path=ppt/slideLayouts/slideLayout242.xml><?xml version="1.0" encoding="utf-8"?>
<p:sldLayout xmlns:a="http://schemas.openxmlformats.org/drawingml/2006/main" xmlns:r="http://schemas.openxmlformats.org/officeDocument/2006/relationships" xmlns:p="http://schemas.openxmlformats.org/presentationml/2006/main" matchingName="Lege pagina" preserve="1">
  <p:cSld name="Lege pagina">
    <p:spTree>
      <p:nvGrpSpPr>
        <p:cNvPr id="1" name="Shape 77"/>
        <p:cNvGrpSpPr/>
        <p:nvPr/>
      </p:nvGrpSpPr>
      <p:grpSpPr>
        <a:xfrm>
          <a:off x="0" y="0"/>
          <a:ext cx="0" cy="0"/>
          <a:chOff x="0" y="0"/>
          <a:chExt cx="0" cy="0"/>
        </a:xfrm>
      </p:grpSpPr>
    </p:spTree>
    <p:extLst>
      <p:ext uri="{BB962C8B-B14F-4D97-AF65-F5344CB8AC3E}">
        <p14:creationId xmlns:p14="http://schemas.microsoft.com/office/powerpoint/2010/main" val="252805669"/>
      </p:ext>
    </p:extLst>
  </p:cSld>
  <p:clrMapOvr>
    <a:masterClrMapping/>
  </p:clrMapOvr>
</p:sldLayout>
</file>

<file path=ppt/slideLayouts/slideLayout243.xml><?xml version="1.0" encoding="utf-8"?>
<p:sldLayout xmlns:a="http://schemas.openxmlformats.org/drawingml/2006/main" xmlns:r="http://schemas.openxmlformats.org/officeDocument/2006/relationships" xmlns:p="http://schemas.openxmlformats.org/presentationml/2006/main" matchingName="Lege pagina" preserve="1">
  <p:cSld name="1_Lege pagina">
    <p:bg>
      <p:bgPr>
        <a:solidFill>
          <a:srgbClr val="E5F4E0"/>
        </a:solidFill>
        <a:effectLst/>
      </p:bgPr>
    </p:bg>
    <p:spTree>
      <p:nvGrpSpPr>
        <p:cNvPr id="1" name="Shape 77"/>
        <p:cNvGrpSpPr/>
        <p:nvPr/>
      </p:nvGrpSpPr>
      <p:grpSpPr>
        <a:xfrm>
          <a:off x="0" y="0"/>
          <a:ext cx="0" cy="0"/>
          <a:chOff x="0" y="0"/>
          <a:chExt cx="0" cy="0"/>
        </a:xfrm>
      </p:grpSpPr>
    </p:spTree>
    <p:extLst>
      <p:ext uri="{BB962C8B-B14F-4D97-AF65-F5344CB8AC3E}">
        <p14:creationId xmlns:p14="http://schemas.microsoft.com/office/powerpoint/2010/main" val="630924398"/>
      </p:ext>
    </p:extLst>
  </p:cSld>
  <p:clrMapOvr>
    <a:masterClrMapping/>
  </p:clrMapOvr>
</p:sldLayout>
</file>

<file path=ppt/slideLayouts/slideLayout244.xml><?xml version="1.0" encoding="utf-8"?>
<p:sldLayout xmlns:a="http://schemas.openxmlformats.org/drawingml/2006/main" xmlns:r="http://schemas.openxmlformats.org/officeDocument/2006/relationships" xmlns:p="http://schemas.openxmlformats.org/presentationml/2006/main" matchingName="Tekst - staande foto" preserve="1" userDrawn="1">
  <p:cSld name="Tekst - staande foto">
    <p:bg>
      <p:bgPr>
        <a:solidFill>
          <a:srgbClr val="FFD3E2"/>
        </a:solidFill>
        <a:effectLst/>
      </p:bgPr>
    </p:bg>
    <p:spTree>
      <p:nvGrpSpPr>
        <p:cNvPr id="1" name="Shape 79"/>
        <p:cNvGrpSpPr/>
        <p:nvPr/>
      </p:nvGrpSpPr>
      <p:grpSpPr>
        <a:xfrm>
          <a:off x="0" y="0"/>
          <a:ext cx="0" cy="0"/>
          <a:chOff x="0" y="0"/>
          <a:chExt cx="0" cy="0"/>
        </a:xfrm>
      </p:grpSpPr>
      <p:sp>
        <p:nvSpPr>
          <p:cNvPr id="80" name="Google Shape;80;p47"/>
          <p:cNvSpPr>
            <a:spLocks noGrp="1"/>
          </p:cNvSpPr>
          <p:nvPr>
            <p:ph type="pic" idx="2"/>
          </p:nvPr>
        </p:nvSpPr>
        <p:spPr>
          <a:xfrm>
            <a:off x="12201200" y="0"/>
            <a:ext cx="12192001" cy="13716000"/>
          </a:xfrm>
          <a:prstGeom prst="rect">
            <a:avLst/>
          </a:prstGeom>
          <a:noFill/>
          <a:ln>
            <a:noFill/>
          </a:ln>
        </p:spPr>
      </p:sp>
      <p:sp>
        <p:nvSpPr>
          <p:cNvPr id="85" name="Google Shape;85;p47"/>
          <p:cNvSpPr/>
          <p:nvPr/>
        </p:nvSpPr>
        <p:spPr>
          <a:xfrm>
            <a:off x="12207292" y="7046660"/>
            <a:ext cx="12179817" cy="6671933"/>
          </a:xfrm>
          <a:prstGeom prst="rect">
            <a:avLst/>
          </a:prstGeom>
          <a:gradFill>
            <a:gsLst>
              <a:gs pos="0">
                <a:srgbClr val="38001E">
                  <a:alpha val="0"/>
                </a:srgbClr>
              </a:gs>
              <a:gs pos="100000">
                <a:srgbClr val="38001E">
                  <a:alpha val="49803"/>
                </a:srgbClr>
              </a:gs>
            </a:gsLst>
            <a:lin ang="5400000" scaled="0"/>
          </a:gra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38001E"/>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2" name="Tijdelijke aanduiding voor voettekst 1">
            <a:extLst>
              <a:ext uri="{FF2B5EF4-FFF2-40B4-BE49-F238E27FC236}">
                <a16:creationId xmlns:a16="http://schemas.microsoft.com/office/drawing/2014/main" id="{F2EF8DEF-16B5-8552-E731-F6A146916622}"/>
              </a:ext>
            </a:extLst>
          </p:cNvPr>
          <p:cNvSpPr>
            <a:spLocks noGrp="1"/>
          </p:cNvSpPr>
          <p:nvPr>
            <p:ph type="ftr" sz="quarter" idx="10"/>
          </p:nvPr>
        </p:nvSpPr>
        <p:spPr/>
        <p:txBody>
          <a:bodyPr/>
          <a:lstStyle/>
          <a:p>
            <a:endParaRPr lang="nl-NL"/>
          </a:p>
        </p:txBody>
      </p:sp>
      <p:sp>
        <p:nvSpPr>
          <p:cNvPr id="4" name="Titel 2">
            <a:extLst>
              <a:ext uri="{FF2B5EF4-FFF2-40B4-BE49-F238E27FC236}">
                <a16:creationId xmlns:a16="http://schemas.microsoft.com/office/drawing/2014/main" id="{5E2E3140-2CC7-42E5-7FCA-F62718597AB1}"/>
              </a:ext>
            </a:extLst>
          </p:cNvPr>
          <p:cNvSpPr>
            <a:spLocks noGrp="1" noRot="1" noMove="1" noResize="1" noEditPoints="1" noAdjustHandles="1" noChangeArrowheads="1" noChangeShapeType="1"/>
          </p:cNvSpPr>
          <p:nvPr>
            <p:ph type="title" hasCustomPrompt="1"/>
          </p:nvPr>
        </p:nvSpPr>
        <p:spPr>
          <a:xfrm>
            <a:off x="1589121" y="1707673"/>
            <a:ext cx="9144000" cy="1808630"/>
          </a:xfrm>
        </p:spPr>
        <p:txBody>
          <a:bodyPr/>
          <a:lstStyle>
            <a:lvl1pPr>
              <a:defRPr/>
            </a:lvl1pPr>
          </a:lstStyle>
          <a:p>
            <a:r>
              <a:rPr lang="nl-NL"/>
              <a:t>Titel</a:t>
            </a:r>
          </a:p>
        </p:txBody>
      </p:sp>
      <p:sp>
        <p:nvSpPr>
          <p:cNvPr id="7" name="Tijdelijke aanduiding voor tekst 5">
            <a:extLst>
              <a:ext uri="{FF2B5EF4-FFF2-40B4-BE49-F238E27FC236}">
                <a16:creationId xmlns:a16="http://schemas.microsoft.com/office/drawing/2014/main" id="{042A12E3-2ACC-3EDE-9C2E-D5C77E973BD2}"/>
              </a:ext>
            </a:extLst>
          </p:cNvPr>
          <p:cNvSpPr>
            <a:spLocks noGrp="1" noRot="1" noMove="1" noResize="1" noEditPoints="1" noAdjustHandles="1" noChangeArrowheads="1" noChangeShapeType="1"/>
          </p:cNvSpPr>
          <p:nvPr>
            <p:ph type="body" sz="quarter" idx="11"/>
          </p:nvPr>
        </p:nvSpPr>
        <p:spPr>
          <a:xfrm>
            <a:off x="1589121" y="4291654"/>
            <a:ext cx="9144000" cy="7075487"/>
          </a:xfrm>
          <a:prstGeom prst="rect">
            <a:avLst/>
          </a:prstGeom>
        </p:spPr>
        <p:txBody>
          <a:bodyPr/>
          <a:lstStyle>
            <a:lvl1pPr>
              <a:defRPr sz="3600">
                <a:solidFill>
                  <a:schemeClr val="tx1"/>
                </a:solidFill>
                <a:latin typeface="+mn-lt"/>
              </a:defRPr>
            </a:lvl1pPr>
            <a:lvl2pPr>
              <a:defRPr sz="3600"/>
            </a:lvl2pPr>
          </a:lstStyle>
          <a:p>
            <a:pPr lvl="0"/>
            <a:r>
              <a:rPr lang="nl-NL"/>
              <a:t>Klikken om de tekststijl van het model te bewerken</a:t>
            </a:r>
          </a:p>
        </p:txBody>
      </p:sp>
    </p:spTree>
    <p:extLst>
      <p:ext uri="{BB962C8B-B14F-4D97-AF65-F5344CB8AC3E}">
        <p14:creationId xmlns:p14="http://schemas.microsoft.com/office/powerpoint/2010/main" val="3839711582"/>
      </p:ext>
    </p:extLst>
  </p:cSld>
  <p:clrMapOvr>
    <a:masterClrMapping/>
  </p:clrMapOvr>
</p:sldLayout>
</file>

<file path=ppt/slideLayouts/slideLayout245.xml><?xml version="1.0" encoding="utf-8"?>
<p:sldLayout xmlns:a="http://schemas.openxmlformats.org/drawingml/2006/main" xmlns:r="http://schemas.openxmlformats.org/officeDocument/2006/relationships" xmlns:p="http://schemas.openxmlformats.org/presentationml/2006/main" matchingName="Tekst - staande foto" preserve="1" userDrawn="1">
  <p:cSld name="1_Tekst - staande foto">
    <p:bg>
      <p:bgPr>
        <a:solidFill>
          <a:srgbClr val="E5F4E0"/>
        </a:solidFill>
        <a:effectLst/>
      </p:bgPr>
    </p:bg>
    <p:spTree>
      <p:nvGrpSpPr>
        <p:cNvPr id="1" name="Shape 79"/>
        <p:cNvGrpSpPr/>
        <p:nvPr/>
      </p:nvGrpSpPr>
      <p:grpSpPr>
        <a:xfrm>
          <a:off x="0" y="0"/>
          <a:ext cx="0" cy="0"/>
          <a:chOff x="0" y="0"/>
          <a:chExt cx="0" cy="0"/>
        </a:xfrm>
      </p:grpSpPr>
      <p:sp>
        <p:nvSpPr>
          <p:cNvPr id="80" name="Google Shape;80;p47"/>
          <p:cNvSpPr>
            <a:spLocks noGrp="1"/>
          </p:cNvSpPr>
          <p:nvPr>
            <p:ph type="pic" idx="2"/>
          </p:nvPr>
        </p:nvSpPr>
        <p:spPr>
          <a:xfrm>
            <a:off x="12201200" y="0"/>
            <a:ext cx="12192001" cy="13716000"/>
          </a:xfrm>
          <a:prstGeom prst="rect">
            <a:avLst/>
          </a:prstGeom>
          <a:noFill/>
          <a:ln>
            <a:noFill/>
          </a:ln>
        </p:spPr>
      </p:sp>
      <p:sp>
        <p:nvSpPr>
          <p:cNvPr id="85" name="Google Shape;85;p47"/>
          <p:cNvSpPr/>
          <p:nvPr/>
        </p:nvSpPr>
        <p:spPr>
          <a:xfrm>
            <a:off x="12207292" y="7046660"/>
            <a:ext cx="12179817" cy="6671933"/>
          </a:xfrm>
          <a:prstGeom prst="rect">
            <a:avLst/>
          </a:prstGeom>
          <a:gradFill>
            <a:gsLst>
              <a:gs pos="0">
                <a:srgbClr val="38001E">
                  <a:alpha val="0"/>
                </a:srgbClr>
              </a:gs>
              <a:gs pos="100000">
                <a:srgbClr val="38001E">
                  <a:alpha val="49803"/>
                </a:srgbClr>
              </a:gs>
            </a:gsLst>
            <a:lin ang="5400000" scaled="0"/>
          </a:gra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38001E"/>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2" name="Tijdelijke aanduiding voor voettekst 1">
            <a:extLst>
              <a:ext uri="{FF2B5EF4-FFF2-40B4-BE49-F238E27FC236}">
                <a16:creationId xmlns:a16="http://schemas.microsoft.com/office/drawing/2014/main" id="{F2EF8DEF-16B5-8552-E731-F6A146916622}"/>
              </a:ext>
            </a:extLst>
          </p:cNvPr>
          <p:cNvSpPr>
            <a:spLocks noGrp="1"/>
          </p:cNvSpPr>
          <p:nvPr>
            <p:ph type="ftr" sz="quarter" idx="10"/>
          </p:nvPr>
        </p:nvSpPr>
        <p:spPr/>
        <p:txBody>
          <a:bodyPr/>
          <a:lstStyle/>
          <a:p>
            <a:endParaRPr lang="nl-NL"/>
          </a:p>
        </p:txBody>
      </p:sp>
      <p:sp>
        <p:nvSpPr>
          <p:cNvPr id="4" name="Titel 2">
            <a:extLst>
              <a:ext uri="{FF2B5EF4-FFF2-40B4-BE49-F238E27FC236}">
                <a16:creationId xmlns:a16="http://schemas.microsoft.com/office/drawing/2014/main" id="{5E2E3140-2CC7-42E5-7FCA-F62718597AB1}"/>
              </a:ext>
            </a:extLst>
          </p:cNvPr>
          <p:cNvSpPr>
            <a:spLocks noGrp="1" noRot="1" noMove="1" noResize="1" noEditPoints="1" noAdjustHandles="1" noChangeArrowheads="1" noChangeShapeType="1"/>
          </p:cNvSpPr>
          <p:nvPr>
            <p:ph type="title" hasCustomPrompt="1"/>
          </p:nvPr>
        </p:nvSpPr>
        <p:spPr>
          <a:xfrm>
            <a:off x="1589121" y="1707673"/>
            <a:ext cx="9144000" cy="1808630"/>
          </a:xfrm>
        </p:spPr>
        <p:txBody>
          <a:bodyPr/>
          <a:lstStyle>
            <a:lvl1pPr>
              <a:defRPr/>
            </a:lvl1pPr>
          </a:lstStyle>
          <a:p>
            <a:r>
              <a:rPr lang="nl-NL"/>
              <a:t>Titel</a:t>
            </a:r>
          </a:p>
        </p:txBody>
      </p:sp>
      <p:sp>
        <p:nvSpPr>
          <p:cNvPr id="7" name="Tijdelijke aanduiding voor tekst 5">
            <a:extLst>
              <a:ext uri="{FF2B5EF4-FFF2-40B4-BE49-F238E27FC236}">
                <a16:creationId xmlns:a16="http://schemas.microsoft.com/office/drawing/2014/main" id="{042A12E3-2ACC-3EDE-9C2E-D5C77E973BD2}"/>
              </a:ext>
            </a:extLst>
          </p:cNvPr>
          <p:cNvSpPr>
            <a:spLocks noGrp="1" noRot="1" noMove="1" noResize="1" noEditPoints="1" noAdjustHandles="1" noChangeArrowheads="1" noChangeShapeType="1"/>
          </p:cNvSpPr>
          <p:nvPr>
            <p:ph type="body" sz="quarter" idx="11"/>
          </p:nvPr>
        </p:nvSpPr>
        <p:spPr>
          <a:xfrm>
            <a:off x="1589121" y="4291654"/>
            <a:ext cx="9144000" cy="7075487"/>
          </a:xfrm>
          <a:prstGeom prst="rect">
            <a:avLst/>
          </a:prstGeom>
        </p:spPr>
        <p:txBody>
          <a:bodyPr/>
          <a:lstStyle>
            <a:lvl1pPr>
              <a:defRPr sz="3600">
                <a:solidFill>
                  <a:schemeClr val="tx1"/>
                </a:solidFill>
                <a:latin typeface="+mn-lt"/>
              </a:defRPr>
            </a:lvl1pPr>
            <a:lvl2pPr>
              <a:defRPr sz="3600"/>
            </a:lvl2pPr>
          </a:lstStyle>
          <a:p>
            <a:pPr lvl="0"/>
            <a:r>
              <a:rPr lang="nl-NL"/>
              <a:t>Klikken om de tekststijl van het model te bewerken</a:t>
            </a:r>
          </a:p>
        </p:txBody>
      </p:sp>
    </p:spTree>
    <p:extLst>
      <p:ext uri="{BB962C8B-B14F-4D97-AF65-F5344CB8AC3E}">
        <p14:creationId xmlns:p14="http://schemas.microsoft.com/office/powerpoint/2010/main" val="1604560910"/>
      </p:ext>
    </p:extLst>
  </p:cSld>
  <p:clrMapOvr>
    <a:masterClrMapping/>
  </p:clrMapOvr>
</p:sldLayout>
</file>

<file path=ppt/slideLayouts/slideLayout246.xml><?xml version="1.0" encoding="utf-8"?>
<p:sldLayout xmlns:a="http://schemas.openxmlformats.org/drawingml/2006/main" xmlns:r="http://schemas.openxmlformats.org/officeDocument/2006/relationships" xmlns:p="http://schemas.openxmlformats.org/presentationml/2006/main" matchingName="Tekst - vierkante foto" preserve="1" userDrawn="1">
  <p:cSld name="Tekst - vierkante foto">
    <p:bg>
      <p:bgPr>
        <a:solidFill>
          <a:srgbClr val="FFD3E2"/>
        </a:solidFill>
        <a:effectLst/>
      </p:bgPr>
    </p:bg>
    <p:spTree>
      <p:nvGrpSpPr>
        <p:cNvPr id="1" name="Shape 87"/>
        <p:cNvGrpSpPr/>
        <p:nvPr/>
      </p:nvGrpSpPr>
      <p:grpSpPr>
        <a:xfrm>
          <a:off x="0" y="0"/>
          <a:ext cx="0" cy="0"/>
          <a:chOff x="0" y="0"/>
          <a:chExt cx="0" cy="0"/>
        </a:xfrm>
      </p:grpSpPr>
      <p:sp>
        <p:nvSpPr>
          <p:cNvPr id="91" name="Google Shape;91;p48"/>
          <p:cNvSpPr/>
          <p:nvPr/>
        </p:nvSpPr>
        <p:spPr>
          <a:xfrm>
            <a:off x="12192000" y="0"/>
            <a:ext cx="12192000" cy="13716000"/>
          </a:xfrm>
          <a:prstGeom prst="rect">
            <a:avLst/>
          </a:prstGeom>
          <a:solidFill>
            <a:srgbClr val="000000">
              <a:alpha val="9803"/>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92" name="Google Shape;92;p48"/>
          <p:cNvSpPr>
            <a:spLocks noGrp="1"/>
          </p:cNvSpPr>
          <p:nvPr>
            <p:ph type="pic" idx="4"/>
          </p:nvPr>
        </p:nvSpPr>
        <p:spPr>
          <a:xfrm>
            <a:off x="13583046" y="1689605"/>
            <a:ext cx="9409971" cy="10586217"/>
          </a:xfrm>
          <a:prstGeom prst="rect">
            <a:avLst/>
          </a:prstGeom>
          <a:noFill/>
          <a:ln>
            <a:noFill/>
          </a:ln>
        </p:spPr>
      </p:sp>
      <p:sp>
        <p:nvSpPr>
          <p:cNvPr id="3" name="Titel 1">
            <a:extLst>
              <a:ext uri="{FF2B5EF4-FFF2-40B4-BE49-F238E27FC236}">
                <a16:creationId xmlns:a16="http://schemas.microsoft.com/office/drawing/2014/main" id="{C896CF90-8AEC-73C6-8F97-E4A2B1CA37AE}"/>
              </a:ext>
            </a:extLst>
          </p:cNvPr>
          <p:cNvSpPr>
            <a:spLocks noGrp="1" noRot="1" noMove="1" noResize="1" noEditPoints="1" noAdjustHandles="1" noChangeArrowheads="1" noChangeShapeType="1"/>
          </p:cNvSpPr>
          <p:nvPr>
            <p:ph type="title" hasCustomPrompt="1"/>
          </p:nvPr>
        </p:nvSpPr>
        <p:spPr>
          <a:xfrm>
            <a:off x="1562100" y="1689605"/>
            <a:ext cx="9144000" cy="1829291"/>
          </a:xfrm>
        </p:spPr>
        <p:txBody>
          <a:bodyPr/>
          <a:lstStyle>
            <a:lvl1pPr>
              <a:defRPr/>
            </a:lvl1pPr>
          </a:lstStyle>
          <a:p>
            <a:r>
              <a:rPr lang="nl-NL"/>
              <a:t>Titel</a:t>
            </a:r>
          </a:p>
        </p:txBody>
      </p:sp>
      <p:sp>
        <p:nvSpPr>
          <p:cNvPr id="4" name="Tijdelijke aanduiding voor tekst 5">
            <a:extLst>
              <a:ext uri="{FF2B5EF4-FFF2-40B4-BE49-F238E27FC236}">
                <a16:creationId xmlns:a16="http://schemas.microsoft.com/office/drawing/2014/main" id="{85B80F41-387C-0FFC-6E33-0355BE44AA64}"/>
              </a:ext>
            </a:extLst>
          </p:cNvPr>
          <p:cNvSpPr>
            <a:spLocks noGrp="1" noRot="1" noMove="1" noResize="1" noEditPoints="1" noAdjustHandles="1" noChangeArrowheads="1" noChangeShapeType="1"/>
          </p:cNvSpPr>
          <p:nvPr>
            <p:ph type="body" sz="quarter" idx="11"/>
          </p:nvPr>
        </p:nvSpPr>
        <p:spPr>
          <a:xfrm>
            <a:off x="1589121" y="4291654"/>
            <a:ext cx="9144000" cy="7075487"/>
          </a:xfrm>
          <a:prstGeom prst="rect">
            <a:avLst/>
          </a:prstGeom>
        </p:spPr>
        <p:txBody>
          <a:bodyPr/>
          <a:lstStyle>
            <a:lvl1pPr>
              <a:defRPr sz="3600">
                <a:solidFill>
                  <a:schemeClr val="tx1"/>
                </a:solidFill>
                <a:latin typeface="+mn-lt"/>
              </a:defRPr>
            </a:lvl1pPr>
            <a:lvl2pPr>
              <a:defRPr sz="3600"/>
            </a:lvl2pPr>
          </a:lstStyle>
          <a:p>
            <a:pPr lvl="0"/>
            <a:r>
              <a:rPr lang="nl-NL"/>
              <a:t>Klikken om de tekststijl van het model te bewerken</a:t>
            </a:r>
          </a:p>
        </p:txBody>
      </p:sp>
      <p:sp>
        <p:nvSpPr>
          <p:cNvPr id="5" name="Tijdelijke aanduiding voor voettekst 4">
            <a:extLst>
              <a:ext uri="{FF2B5EF4-FFF2-40B4-BE49-F238E27FC236}">
                <a16:creationId xmlns:a16="http://schemas.microsoft.com/office/drawing/2014/main" id="{62B663C6-F483-537A-6C36-A1C2E53A855D}"/>
              </a:ext>
            </a:extLst>
          </p:cNvPr>
          <p:cNvSpPr>
            <a:spLocks noGrp="1"/>
          </p:cNvSpPr>
          <p:nvPr>
            <p:ph type="ftr" sz="quarter" idx="12"/>
          </p:nvPr>
        </p:nvSpPr>
        <p:spPr/>
        <p:txBody>
          <a:bodyPr/>
          <a:lstStyle/>
          <a:p>
            <a:endParaRPr lang="nl-NL"/>
          </a:p>
        </p:txBody>
      </p:sp>
    </p:spTree>
    <p:extLst>
      <p:ext uri="{BB962C8B-B14F-4D97-AF65-F5344CB8AC3E}">
        <p14:creationId xmlns:p14="http://schemas.microsoft.com/office/powerpoint/2010/main" val="1532366173"/>
      </p:ext>
    </p:extLst>
  </p:cSld>
  <p:clrMapOvr>
    <a:masterClrMapping/>
  </p:clrMapOvr>
</p:sldLayout>
</file>

<file path=ppt/slideLayouts/slideLayout247.xml><?xml version="1.0" encoding="utf-8"?>
<p:sldLayout xmlns:a="http://schemas.openxmlformats.org/drawingml/2006/main" xmlns:r="http://schemas.openxmlformats.org/officeDocument/2006/relationships" xmlns:p="http://schemas.openxmlformats.org/presentationml/2006/main" matchingName="Tekst - vierkante foto" preserve="1" userDrawn="1">
  <p:cSld name="1_Tekst - vierkante foto">
    <p:bg>
      <p:bgPr>
        <a:solidFill>
          <a:srgbClr val="FFD3E2"/>
        </a:solidFill>
        <a:effectLst/>
      </p:bgPr>
    </p:bg>
    <p:spTree>
      <p:nvGrpSpPr>
        <p:cNvPr id="1" name="Shape 87"/>
        <p:cNvGrpSpPr/>
        <p:nvPr/>
      </p:nvGrpSpPr>
      <p:grpSpPr>
        <a:xfrm>
          <a:off x="0" y="0"/>
          <a:ext cx="0" cy="0"/>
          <a:chOff x="0" y="0"/>
          <a:chExt cx="0" cy="0"/>
        </a:xfrm>
      </p:grpSpPr>
      <p:sp>
        <p:nvSpPr>
          <p:cNvPr id="92" name="Google Shape;92;p48"/>
          <p:cNvSpPr>
            <a:spLocks noGrp="1"/>
          </p:cNvSpPr>
          <p:nvPr>
            <p:ph type="pic" idx="4"/>
          </p:nvPr>
        </p:nvSpPr>
        <p:spPr>
          <a:xfrm>
            <a:off x="13583046" y="1689605"/>
            <a:ext cx="9409971" cy="10586217"/>
          </a:xfrm>
          <a:prstGeom prst="rect">
            <a:avLst/>
          </a:prstGeom>
          <a:noFill/>
          <a:ln>
            <a:noFill/>
          </a:ln>
        </p:spPr>
      </p:sp>
      <p:sp>
        <p:nvSpPr>
          <p:cNvPr id="3" name="Titel 1">
            <a:extLst>
              <a:ext uri="{FF2B5EF4-FFF2-40B4-BE49-F238E27FC236}">
                <a16:creationId xmlns:a16="http://schemas.microsoft.com/office/drawing/2014/main" id="{C896CF90-8AEC-73C6-8F97-E4A2B1CA37AE}"/>
              </a:ext>
            </a:extLst>
          </p:cNvPr>
          <p:cNvSpPr>
            <a:spLocks noGrp="1" noRot="1" noMove="1" noResize="1" noEditPoints="1" noAdjustHandles="1" noChangeArrowheads="1" noChangeShapeType="1"/>
          </p:cNvSpPr>
          <p:nvPr>
            <p:ph type="title" hasCustomPrompt="1"/>
          </p:nvPr>
        </p:nvSpPr>
        <p:spPr>
          <a:xfrm>
            <a:off x="1562100" y="1689605"/>
            <a:ext cx="9144000" cy="1829291"/>
          </a:xfrm>
        </p:spPr>
        <p:txBody>
          <a:bodyPr/>
          <a:lstStyle>
            <a:lvl1pPr>
              <a:defRPr/>
            </a:lvl1pPr>
          </a:lstStyle>
          <a:p>
            <a:r>
              <a:rPr lang="nl-NL"/>
              <a:t>Titel</a:t>
            </a:r>
          </a:p>
        </p:txBody>
      </p:sp>
      <p:sp>
        <p:nvSpPr>
          <p:cNvPr id="4" name="Tijdelijke aanduiding voor tekst 5">
            <a:extLst>
              <a:ext uri="{FF2B5EF4-FFF2-40B4-BE49-F238E27FC236}">
                <a16:creationId xmlns:a16="http://schemas.microsoft.com/office/drawing/2014/main" id="{85B80F41-387C-0FFC-6E33-0355BE44AA64}"/>
              </a:ext>
            </a:extLst>
          </p:cNvPr>
          <p:cNvSpPr>
            <a:spLocks noGrp="1" noRot="1" noMove="1" noResize="1" noEditPoints="1" noAdjustHandles="1" noChangeArrowheads="1" noChangeShapeType="1"/>
          </p:cNvSpPr>
          <p:nvPr>
            <p:ph type="body" sz="quarter" idx="11"/>
          </p:nvPr>
        </p:nvSpPr>
        <p:spPr>
          <a:xfrm>
            <a:off x="1589121" y="4291654"/>
            <a:ext cx="9144000" cy="7075487"/>
          </a:xfrm>
          <a:prstGeom prst="rect">
            <a:avLst/>
          </a:prstGeom>
        </p:spPr>
        <p:txBody>
          <a:bodyPr/>
          <a:lstStyle>
            <a:lvl1pPr>
              <a:defRPr sz="3600">
                <a:solidFill>
                  <a:schemeClr val="tx1"/>
                </a:solidFill>
                <a:latin typeface="+mn-lt"/>
              </a:defRPr>
            </a:lvl1pPr>
            <a:lvl2pPr>
              <a:defRPr sz="3600"/>
            </a:lvl2pPr>
          </a:lstStyle>
          <a:p>
            <a:pPr lvl="0"/>
            <a:r>
              <a:rPr lang="nl-NL"/>
              <a:t>Klikken om de tekststijl van het model te bewerken</a:t>
            </a:r>
          </a:p>
        </p:txBody>
      </p:sp>
      <p:sp>
        <p:nvSpPr>
          <p:cNvPr id="5" name="Tijdelijke aanduiding voor voettekst 4">
            <a:extLst>
              <a:ext uri="{FF2B5EF4-FFF2-40B4-BE49-F238E27FC236}">
                <a16:creationId xmlns:a16="http://schemas.microsoft.com/office/drawing/2014/main" id="{62B663C6-F483-537A-6C36-A1C2E53A855D}"/>
              </a:ext>
            </a:extLst>
          </p:cNvPr>
          <p:cNvSpPr>
            <a:spLocks noGrp="1"/>
          </p:cNvSpPr>
          <p:nvPr>
            <p:ph type="ftr" sz="quarter" idx="12"/>
          </p:nvPr>
        </p:nvSpPr>
        <p:spPr/>
        <p:txBody>
          <a:bodyPr/>
          <a:lstStyle/>
          <a:p>
            <a:endParaRPr lang="nl-NL"/>
          </a:p>
        </p:txBody>
      </p:sp>
    </p:spTree>
    <p:extLst>
      <p:ext uri="{BB962C8B-B14F-4D97-AF65-F5344CB8AC3E}">
        <p14:creationId xmlns:p14="http://schemas.microsoft.com/office/powerpoint/2010/main" val="2180457503"/>
      </p:ext>
    </p:extLst>
  </p:cSld>
  <p:clrMapOvr>
    <a:masterClrMapping/>
  </p:clrMapOvr>
</p:sldLayout>
</file>

<file path=ppt/slideLayouts/slideLayout248.xml><?xml version="1.0" encoding="utf-8"?>
<p:sldLayout xmlns:a="http://schemas.openxmlformats.org/drawingml/2006/main" xmlns:r="http://schemas.openxmlformats.org/officeDocument/2006/relationships" xmlns:p="http://schemas.openxmlformats.org/presentationml/2006/main" matchingName="Tekst - vierkante foto" preserve="1" userDrawn="1">
  <p:cSld name="1_Tekst - vierkante foto">
    <p:bg>
      <p:bgPr>
        <a:solidFill>
          <a:srgbClr val="E5F4E0"/>
        </a:solidFill>
        <a:effectLst/>
      </p:bgPr>
    </p:bg>
    <p:spTree>
      <p:nvGrpSpPr>
        <p:cNvPr id="1" name="Shape 87"/>
        <p:cNvGrpSpPr/>
        <p:nvPr/>
      </p:nvGrpSpPr>
      <p:grpSpPr>
        <a:xfrm>
          <a:off x="0" y="0"/>
          <a:ext cx="0" cy="0"/>
          <a:chOff x="0" y="0"/>
          <a:chExt cx="0" cy="0"/>
        </a:xfrm>
      </p:grpSpPr>
      <p:sp>
        <p:nvSpPr>
          <p:cNvPr id="92" name="Google Shape;92;p48"/>
          <p:cNvSpPr>
            <a:spLocks noGrp="1"/>
          </p:cNvSpPr>
          <p:nvPr>
            <p:ph type="pic" idx="4"/>
          </p:nvPr>
        </p:nvSpPr>
        <p:spPr>
          <a:xfrm>
            <a:off x="13583046" y="1689605"/>
            <a:ext cx="9409971" cy="10586217"/>
          </a:xfrm>
          <a:prstGeom prst="rect">
            <a:avLst/>
          </a:prstGeom>
          <a:noFill/>
          <a:ln>
            <a:noFill/>
          </a:ln>
        </p:spPr>
      </p:sp>
      <p:sp>
        <p:nvSpPr>
          <p:cNvPr id="3" name="Titel 1">
            <a:extLst>
              <a:ext uri="{FF2B5EF4-FFF2-40B4-BE49-F238E27FC236}">
                <a16:creationId xmlns:a16="http://schemas.microsoft.com/office/drawing/2014/main" id="{C896CF90-8AEC-73C6-8F97-E4A2B1CA37AE}"/>
              </a:ext>
            </a:extLst>
          </p:cNvPr>
          <p:cNvSpPr>
            <a:spLocks noGrp="1" noRot="1" noMove="1" noResize="1" noEditPoints="1" noAdjustHandles="1" noChangeArrowheads="1" noChangeShapeType="1"/>
          </p:cNvSpPr>
          <p:nvPr>
            <p:ph type="title" hasCustomPrompt="1"/>
          </p:nvPr>
        </p:nvSpPr>
        <p:spPr>
          <a:xfrm>
            <a:off x="1562100" y="1689605"/>
            <a:ext cx="9144000" cy="1829291"/>
          </a:xfrm>
        </p:spPr>
        <p:txBody>
          <a:bodyPr/>
          <a:lstStyle>
            <a:lvl1pPr>
              <a:defRPr/>
            </a:lvl1pPr>
          </a:lstStyle>
          <a:p>
            <a:r>
              <a:rPr lang="nl-NL"/>
              <a:t>Titel</a:t>
            </a:r>
          </a:p>
        </p:txBody>
      </p:sp>
      <p:sp>
        <p:nvSpPr>
          <p:cNvPr id="4" name="Tijdelijke aanduiding voor tekst 5">
            <a:extLst>
              <a:ext uri="{FF2B5EF4-FFF2-40B4-BE49-F238E27FC236}">
                <a16:creationId xmlns:a16="http://schemas.microsoft.com/office/drawing/2014/main" id="{85B80F41-387C-0FFC-6E33-0355BE44AA64}"/>
              </a:ext>
            </a:extLst>
          </p:cNvPr>
          <p:cNvSpPr>
            <a:spLocks noGrp="1" noRot="1" noMove="1" noResize="1" noEditPoints="1" noAdjustHandles="1" noChangeArrowheads="1" noChangeShapeType="1"/>
          </p:cNvSpPr>
          <p:nvPr>
            <p:ph type="body" sz="quarter" idx="11"/>
          </p:nvPr>
        </p:nvSpPr>
        <p:spPr>
          <a:xfrm>
            <a:off x="1589121" y="4291654"/>
            <a:ext cx="9144000" cy="7075487"/>
          </a:xfrm>
          <a:prstGeom prst="rect">
            <a:avLst/>
          </a:prstGeom>
        </p:spPr>
        <p:txBody>
          <a:bodyPr/>
          <a:lstStyle>
            <a:lvl1pPr>
              <a:defRPr sz="3600">
                <a:solidFill>
                  <a:schemeClr val="tx1"/>
                </a:solidFill>
                <a:latin typeface="+mn-lt"/>
              </a:defRPr>
            </a:lvl1pPr>
            <a:lvl2pPr>
              <a:defRPr sz="3600"/>
            </a:lvl2pPr>
          </a:lstStyle>
          <a:p>
            <a:pPr lvl="0"/>
            <a:r>
              <a:rPr lang="nl-NL"/>
              <a:t>Klikken om de tekststijl van het model te bewerken</a:t>
            </a:r>
          </a:p>
        </p:txBody>
      </p:sp>
      <p:sp>
        <p:nvSpPr>
          <p:cNvPr id="5" name="Tijdelijke aanduiding voor voettekst 4">
            <a:extLst>
              <a:ext uri="{FF2B5EF4-FFF2-40B4-BE49-F238E27FC236}">
                <a16:creationId xmlns:a16="http://schemas.microsoft.com/office/drawing/2014/main" id="{62B663C6-F483-537A-6C36-A1C2E53A855D}"/>
              </a:ext>
            </a:extLst>
          </p:cNvPr>
          <p:cNvSpPr>
            <a:spLocks noGrp="1"/>
          </p:cNvSpPr>
          <p:nvPr>
            <p:ph type="ftr" sz="quarter" idx="12"/>
          </p:nvPr>
        </p:nvSpPr>
        <p:spPr/>
        <p:txBody>
          <a:bodyPr/>
          <a:lstStyle/>
          <a:p>
            <a:endParaRPr lang="nl-NL"/>
          </a:p>
        </p:txBody>
      </p:sp>
    </p:spTree>
    <p:extLst>
      <p:ext uri="{BB962C8B-B14F-4D97-AF65-F5344CB8AC3E}">
        <p14:creationId xmlns:p14="http://schemas.microsoft.com/office/powerpoint/2010/main" val="1736264671"/>
      </p:ext>
    </p:extLst>
  </p:cSld>
  <p:clrMapOvr>
    <a:masterClrMapping/>
  </p:clrMapOvr>
</p:sldLayout>
</file>

<file path=ppt/slideLayouts/slideLayout249.xml><?xml version="1.0" encoding="utf-8"?>
<p:sldLayout xmlns:a="http://schemas.openxmlformats.org/drawingml/2006/main" xmlns:r="http://schemas.openxmlformats.org/officeDocument/2006/relationships" xmlns:p="http://schemas.openxmlformats.org/presentationml/2006/main" matchingName="Beeldvullende foto" preserve="1">
  <p:cSld name="Beeldvullende foto">
    <p:spTree>
      <p:nvGrpSpPr>
        <p:cNvPr id="1" name="Shape 109"/>
        <p:cNvGrpSpPr/>
        <p:nvPr/>
      </p:nvGrpSpPr>
      <p:grpSpPr>
        <a:xfrm>
          <a:off x="0" y="0"/>
          <a:ext cx="0" cy="0"/>
          <a:chOff x="0" y="0"/>
          <a:chExt cx="0" cy="0"/>
        </a:xfrm>
      </p:grpSpPr>
    </p:spTree>
    <p:extLst>
      <p:ext uri="{BB962C8B-B14F-4D97-AF65-F5344CB8AC3E}">
        <p14:creationId xmlns:p14="http://schemas.microsoft.com/office/powerpoint/2010/main" val="875743895"/>
      </p:ext>
    </p:extLst>
  </p:cSld>
  <p:clrMapOvr>
    <a:masterClrMapping/>
  </p:clrMapOvr>
</p:sldLayout>
</file>

<file path=ppt/slideLayouts/slideLayout250.xml><?xml version="1.0" encoding="utf-8"?>
<p:sldLayout xmlns:a="http://schemas.openxmlformats.org/drawingml/2006/main" xmlns:r="http://schemas.openxmlformats.org/officeDocument/2006/relationships" xmlns:p="http://schemas.openxmlformats.org/presentationml/2006/main" matchingName="Krantenkop" preserve="1" userDrawn="1">
  <p:cSld name="Krantenkop">
    <p:bg>
      <p:bgPr>
        <a:solidFill>
          <a:srgbClr val="E5F4E0"/>
        </a:solidFill>
        <a:effectLst/>
      </p:bgPr>
    </p:bg>
    <p:spTree>
      <p:nvGrpSpPr>
        <p:cNvPr id="1" name="Shape 111"/>
        <p:cNvGrpSpPr/>
        <p:nvPr/>
      </p:nvGrpSpPr>
      <p:grpSpPr>
        <a:xfrm>
          <a:off x="0" y="0"/>
          <a:ext cx="0" cy="0"/>
          <a:chOff x="0" y="0"/>
          <a:chExt cx="0" cy="0"/>
        </a:xfrm>
      </p:grpSpPr>
      <p:sp>
        <p:nvSpPr>
          <p:cNvPr id="112" name="Google Shape;112;p52"/>
          <p:cNvSpPr/>
          <p:nvPr/>
        </p:nvSpPr>
        <p:spPr>
          <a:xfrm>
            <a:off x="3919015" y="3630436"/>
            <a:ext cx="16545970" cy="5531777"/>
          </a:xfrm>
          <a:prstGeom prst="rect">
            <a:avLst/>
          </a:prstGeom>
          <a:solidFill>
            <a:srgbClr val="FFFFFF"/>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114" name="Google Shape;114;p52"/>
          <p:cNvSpPr txBox="1">
            <a:spLocks noGrp="1"/>
          </p:cNvSpPr>
          <p:nvPr>
            <p:ph type="body" idx="2" hasCustomPrompt="1"/>
          </p:nvPr>
        </p:nvSpPr>
        <p:spPr>
          <a:xfrm>
            <a:off x="4950826" y="4237922"/>
            <a:ext cx="6582173" cy="441146"/>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1800"/>
              <a:buNone/>
              <a:defRPr sz="220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 - datum</a:t>
            </a:r>
            <a:endParaRPr/>
          </a:p>
        </p:txBody>
      </p:sp>
      <p:sp>
        <p:nvSpPr>
          <p:cNvPr id="2" name="Titel 1">
            <a:extLst>
              <a:ext uri="{FF2B5EF4-FFF2-40B4-BE49-F238E27FC236}">
                <a16:creationId xmlns:a16="http://schemas.microsoft.com/office/drawing/2014/main" id="{F3FA83A0-C8EE-EC05-46C9-D18922C497E0}"/>
              </a:ext>
            </a:extLst>
          </p:cNvPr>
          <p:cNvSpPr>
            <a:spLocks noGrp="1"/>
          </p:cNvSpPr>
          <p:nvPr>
            <p:ph type="title" hasCustomPrompt="1"/>
          </p:nvPr>
        </p:nvSpPr>
        <p:spPr>
          <a:xfrm>
            <a:off x="4950826" y="5029199"/>
            <a:ext cx="11647006" cy="933838"/>
          </a:xfrm>
        </p:spPr>
        <p:txBody>
          <a:bodyPr/>
          <a:lstStyle>
            <a:lvl1pPr>
              <a:defRPr/>
            </a:lvl1pPr>
          </a:lstStyle>
          <a:p>
            <a:r>
              <a:rPr lang="nl-NL"/>
              <a:t>Titel artikel</a:t>
            </a:r>
          </a:p>
        </p:txBody>
      </p:sp>
      <p:sp>
        <p:nvSpPr>
          <p:cNvPr id="3" name="Tijdelijke aanduiding voor voettekst 2">
            <a:extLst>
              <a:ext uri="{FF2B5EF4-FFF2-40B4-BE49-F238E27FC236}">
                <a16:creationId xmlns:a16="http://schemas.microsoft.com/office/drawing/2014/main" id="{CD03445C-B66D-60BD-CC4B-79C31030F110}"/>
              </a:ext>
            </a:extLst>
          </p:cNvPr>
          <p:cNvSpPr>
            <a:spLocks noGrp="1"/>
          </p:cNvSpPr>
          <p:nvPr>
            <p:ph type="ftr" sz="quarter" idx="13"/>
          </p:nvPr>
        </p:nvSpPr>
        <p:spPr/>
        <p:txBody>
          <a:bodyPr/>
          <a:lstStyle/>
          <a:p>
            <a:endParaRPr lang="nl-NL"/>
          </a:p>
        </p:txBody>
      </p:sp>
      <p:sp>
        <p:nvSpPr>
          <p:cNvPr id="6" name="Tijdelijke aanduiding voor tekst 4">
            <a:extLst>
              <a:ext uri="{FF2B5EF4-FFF2-40B4-BE49-F238E27FC236}">
                <a16:creationId xmlns:a16="http://schemas.microsoft.com/office/drawing/2014/main" id="{42669FEF-558B-A9A9-E73A-6888A005F465}"/>
              </a:ext>
            </a:extLst>
          </p:cNvPr>
          <p:cNvSpPr>
            <a:spLocks noGrp="1"/>
          </p:cNvSpPr>
          <p:nvPr>
            <p:ph type="body" sz="quarter" idx="14"/>
          </p:nvPr>
        </p:nvSpPr>
        <p:spPr>
          <a:xfrm>
            <a:off x="4951413" y="6078538"/>
            <a:ext cx="13843000" cy="2519362"/>
          </a:xfrm>
          <a:prstGeom prst="rect">
            <a:avLst/>
          </a:prstGeom>
        </p:spPr>
        <p:txBody>
          <a:bodyPr/>
          <a:lstStyle>
            <a:lvl1pPr>
              <a:defRPr sz="3200">
                <a:solidFill>
                  <a:schemeClr val="tx1"/>
                </a:solidFill>
                <a:latin typeface="+mn-lt"/>
              </a:defRPr>
            </a:lvl1pPr>
            <a:lvl2pPr>
              <a:defRPr sz="3200">
                <a:solidFill>
                  <a:schemeClr val="tx1"/>
                </a:solidFill>
                <a:latin typeface="+mn-lt"/>
              </a:defRPr>
            </a:lvl2pPr>
            <a:lvl3pPr>
              <a:defRPr sz="3200">
                <a:solidFill>
                  <a:schemeClr val="tx1"/>
                </a:solidFill>
                <a:latin typeface="+mn-lt"/>
              </a:defRPr>
            </a:lvl3pPr>
            <a:lvl4pPr>
              <a:defRPr sz="3200">
                <a:solidFill>
                  <a:schemeClr val="tx1"/>
                </a:solidFill>
                <a:latin typeface="+mn-lt"/>
              </a:defRPr>
            </a:lvl4pPr>
            <a:lvl5pPr>
              <a:defRPr sz="3200">
                <a:solidFill>
                  <a:schemeClr val="tx1"/>
                </a:solidFill>
                <a:latin typeface="+mn-lt"/>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Tree>
    <p:extLst>
      <p:ext uri="{BB962C8B-B14F-4D97-AF65-F5344CB8AC3E}">
        <p14:creationId xmlns:p14="http://schemas.microsoft.com/office/powerpoint/2010/main" val="715774997"/>
      </p:ext>
    </p:extLst>
  </p:cSld>
  <p:clrMapOvr>
    <a:masterClrMapping/>
  </p:clrMapOvr>
</p:sldLayout>
</file>

<file path=ppt/slideLayouts/slideLayout251.xml><?xml version="1.0" encoding="utf-8"?>
<p:sldLayout xmlns:a="http://schemas.openxmlformats.org/drawingml/2006/main" xmlns:r="http://schemas.openxmlformats.org/officeDocument/2006/relationships" xmlns:p="http://schemas.openxmlformats.org/presentationml/2006/main" matchingName="Krantenkop" preserve="1" userDrawn="1">
  <p:cSld name="1_Krantenkop">
    <p:bg>
      <p:bgPr>
        <a:solidFill>
          <a:srgbClr val="E5F4E0"/>
        </a:solidFill>
        <a:effectLst/>
      </p:bgPr>
    </p:bg>
    <p:spTree>
      <p:nvGrpSpPr>
        <p:cNvPr id="1" name="Shape 111"/>
        <p:cNvGrpSpPr/>
        <p:nvPr/>
      </p:nvGrpSpPr>
      <p:grpSpPr>
        <a:xfrm>
          <a:off x="0" y="0"/>
          <a:ext cx="0" cy="0"/>
          <a:chOff x="0" y="0"/>
          <a:chExt cx="0" cy="0"/>
        </a:xfrm>
      </p:grpSpPr>
      <p:sp>
        <p:nvSpPr>
          <p:cNvPr id="112" name="Google Shape;112;p52"/>
          <p:cNvSpPr/>
          <p:nvPr/>
        </p:nvSpPr>
        <p:spPr>
          <a:xfrm>
            <a:off x="809407" y="365747"/>
            <a:ext cx="16545970" cy="5531777"/>
          </a:xfrm>
          <a:prstGeom prst="rect">
            <a:avLst/>
          </a:prstGeom>
          <a:solidFill>
            <a:srgbClr val="FFFFFF"/>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114" name="Google Shape;114;p52"/>
          <p:cNvSpPr txBox="1">
            <a:spLocks noGrp="1"/>
          </p:cNvSpPr>
          <p:nvPr>
            <p:ph type="body" idx="2" hasCustomPrompt="1"/>
          </p:nvPr>
        </p:nvSpPr>
        <p:spPr>
          <a:xfrm>
            <a:off x="1841218" y="1082681"/>
            <a:ext cx="6582173" cy="441146"/>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1800"/>
              <a:buNone/>
              <a:defRPr sz="220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 - datum</a:t>
            </a:r>
            <a:endParaRPr/>
          </a:p>
        </p:txBody>
      </p:sp>
      <p:sp>
        <p:nvSpPr>
          <p:cNvPr id="2" name="Titel 1">
            <a:extLst>
              <a:ext uri="{FF2B5EF4-FFF2-40B4-BE49-F238E27FC236}">
                <a16:creationId xmlns:a16="http://schemas.microsoft.com/office/drawing/2014/main" id="{F3FA83A0-C8EE-EC05-46C9-D18922C497E0}"/>
              </a:ext>
            </a:extLst>
          </p:cNvPr>
          <p:cNvSpPr>
            <a:spLocks noGrp="1"/>
          </p:cNvSpPr>
          <p:nvPr>
            <p:ph type="title" hasCustomPrompt="1"/>
          </p:nvPr>
        </p:nvSpPr>
        <p:spPr>
          <a:xfrm>
            <a:off x="1841218" y="1873958"/>
            <a:ext cx="11647006" cy="933838"/>
          </a:xfrm>
        </p:spPr>
        <p:txBody>
          <a:bodyPr/>
          <a:lstStyle>
            <a:lvl1pPr>
              <a:defRPr/>
            </a:lvl1pPr>
          </a:lstStyle>
          <a:p>
            <a:r>
              <a:rPr lang="nl-NL"/>
              <a:t>Titel artikel</a:t>
            </a:r>
          </a:p>
        </p:txBody>
      </p:sp>
      <p:sp>
        <p:nvSpPr>
          <p:cNvPr id="3" name="Tijdelijke aanduiding voor voettekst 2">
            <a:extLst>
              <a:ext uri="{FF2B5EF4-FFF2-40B4-BE49-F238E27FC236}">
                <a16:creationId xmlns:a16="http://schemas.microsoft.com/office/drawing/2014/main" id="{CD03445C-B66D-60BD-CC4B-79C31030F110}"/>
              </a:ext>
            </a:extLst>
          </p:cNvPr>
          <p:cNvSpPr>
            <a:spLocks noGrp="1"/>
          </p:cNvSpPr>
          <p:nvPr>
            <p:ph type="ftr" sz="quarter" idx="13"/>
          </p:nvPr>
        </p:nvSpPr>
        <p:spPr/>
        <p:txBody>
          <a:bodyPr/>
          <a:lstStyle/>
          <a:p>
            <a:endParaRPr lang="nl-NL"/>
          </a:p>
        </p:txBody>
      </p:sp>
      <p:sp>
        <p:nvSpPr>
          <p:cNvPr id="6" name="Tijdelijke aanduiding voor tekst 4">
            <a:extLst>
              <a:ext uri="{FF2B5EF4-FFF2-40B4-BE49-F238E27FC236}">
                <a16:creationId xmlns:a16="http://schemas.microsoft.com/office/drawing/2014/main" id="{42669FEF-558B-A9A9-E73A-6888A005F465}"/>
              </a:ext>
            </a:extLst>
          </p:cNvPr>
          <p:cNvSpPr>
            <a:spLocks noGrp="1"/>
          </p:cNvSpPr>
          <p:nvPr>
            <p:ph type="body" sz="quarter" idx="14"/>
          </p:nvPr>
        </p:nvSpPr>
        <p:spPr>
          <a:xfrm>
            <a:off x="1841805" y="2923297"/>
            <a:ext cx="13843000" cy="2519362"/>
          </a:xfrm>
          <a:prstGeom prst="rect">
            <a:avLst/>
          </a:prstGeom>
        </p:spPr>
        <p:txBody>
          <a:bodyPr/>
          <a:lstStyle>
            <a:lvl1pPr>
              <a:defRPr sz="3200">
                <a:solidFill>
                  <a:schemeClr val="tx1"/>
                </a:solidFill>
                <a:latin typeface="+mn-lt"/>
              </a:defRPr>
            </a:lvl1pPr>
            <a:lvl2pPr>
              <a:defRPr sz="3200">
                <a:solidFill>
                  <a:schemeClr val="tx1"/>
                </a:solidFill>
                <a:latin typeface="+mn-lt"/>
              </a:defRPr>
            </a:lvl2pPr>
            <a:lvl3pPr>
              <a:defRPr sz="3200">
                <a:solidFill>
                  <a:schemeClr val="tx1"/>
                </a:solidFill>
                <a:latin typeface="+mn-lt"/>
              </a:defRPr>
            </a:lvl3pPr>
            <a:lvl4pPr>
              <a:defRPr sz="3200">
                <a:solidFill>
                  <a:schemeClr val="tx1"/>
                </a:solidFill>
                <a:latin typeface="+mn-lt"/>
              </a:defRPr>
            </a:lvl4pPr>
            <a:lvl5pPr>
              <a:defRPr sz="3200">
                <a:solidFill>
                  <a:schemeClr val="tx1"/>
                </a:solidFill>
                <a:latin typeface="+mn-lt"/>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5" name="Google Shape;112;p52">
            <a:extLst>
              <a:ext uri="{FF2B5EF4-FFF2-40B4-BE49-F238E27FC236}">
                <a16:creationId xmlns:a16="http://schemas.microsoft.com/office/drawing/2014/main" id="{CFC69BE8-8CCC-9121-BC22-6402EA07626A}"/>
              </a:ext>
            </a:extLst>
          </p:cNvPr>
          <p:cNvSpPr/>
          <p:nvPr userDrawn="1"/>
        </p:nvSpPr>
        <p:spPr>
          <a:xfrm>
            <a:off x="6950802" y="6208394"/>
            <a:ext cx="16545970" cy="5531777"/>
          </a:xfrm>
          <a:prstGeom prst="rect">
            <a:avLst/>
          </a:prstGeom>
          <a:solidFill>
            <a:srgbClr val="FFFFFF"/>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1" i="0" u="none" strike="noStrike" cap="none">
              <a:solidFill>
                <a:srgbClr val="37001E"/>
              </a:solidFill>
              <a:latin typeface="DM Sans"/>
              <a:ea typeface="DM Sans"/>
              <a:cs typeface="DM Sans"/>
              <a:sym typeface="DM Sans"/>
            </a:endParaRPr>
          </a:p>
        </p:txBody>
      </p:sp>
      <p:sp>
        <p:nvSpPr>
          <p:cNvPr id="7" name="Google Shape;114;p52">
            <a:extLst>
              <a:ext uri="{FF2B5EF4-FFF2-40B4-BE49-F238E27FC236}">
                <a16:creationId xmlns:a16="http://schemas.microsoft.com/office/drawing/2014/main" id="{CE5C0D2F-58DB-04F5-6593-115047FAB7ED}"/>
              </a:ext>
            </a:extLst>
          </p:cNvPr>
          <p:cNvSpPr txBox="1">
            <a:spLocks noGrp="1"/>
          </p:cNvSpPr>
          <p:nvPr>
            <p:ph type="body" idx="15" hasCustomPrompt="1"/>
          </p:nvPr>
        </p:nvSpPr>
        <p:spPr>
          <a:xfrm>
            <a:off x="7982613" y="6925328"/>
            <a:ext cx="6582173" cy="441146"/>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1800"/>
              <a:buNone/>
              <a:defRPr sz="2200" b="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 - datum</a:t>
            </a:r>
            <a:endParaRPr/>
          </a:p>
        </p:txBody>
      </p:sp>
      <p:sp>
        <p:nvSpPr>
          <p:cNvPr id="9" name="Tijdelijke aanduiding voor tekst 4">
            <a:extLst>
              <a:ext uri="{FF2B5EF4-FFF2-40B4-BE49-F238E27FC236}">
                <a16:creationId xmlns:a16="http://schemas.microsoft.com/office/drawing/2014/main" id="{978B54BB-8142-7C4F-E878-F7092EEA5857}"/>
              </a:ext>
            </a:extLst>
          </p:cNvPr>
          <p:cNvSpPr>
            <a:spLocks noGrp="1"/>
          </p:cNvSpPr>
          <p:nvPr>
            <p:ph type="body" sz="quarter" idx="16"/>
          </p:nvPr>
        </p:nvSpPr>
        <p:spPr>
          <a:xfrm>
            <a:off x="7983200" y="8765944"/>
            <a:ext cx="13843000" cy="2519362"/>
          </a:xfrm>
          <a:prstGeom prst="rect">
            <a:avLst/>
          </a:prstGeom>
        </p:spPr>
        <p:txBody>
          <a:bodyPr/>
          <a:lstStyle>
            <a:lvl1pPr>
              <a:defRPr sz="3200" b="0">
                <a:solidFill>
                  <a:schemeClr val="tx1"/>
                </a:solidFill>
                <a:latin typeface="+mn-lt"/>
              </a:defRPr>
            </a:lvl1pPr>
            <a:lvl2pPr>
              <a:defRPr sz="3200" b="0">
                <a:solidFill>
                  <a:schemeClr val="tx1"/>
                </a:solidFill>
                <a:latin typeface="+mn-lt"/>
              </a:defRPr>
            </a:lvl2pPr>
            <a:lvl3pPr>
              <a:defRPr sz="3200" b="0">
                <a:solidFill>
                  <a:schemeClr val="tx1"/>
                </a:solidFill>
                <a:latin typeface="+mn-lt"/>
              </a:defRPr>
            </a:lvl3pPr>
            <a:lvl4pPr>
              <a:defRPr sz="3200" b="0">
                <a:solidFill>
                  <a:schemeClr val="tx1"/>
                </a:solidFill>
                <a:latin typeface="+mn-lt"/>
              </a:defRPr>
            </a:lvl4pPr>
            <a:lvl5pPr>
              <a:defRPr sz="3200" b="0">
                <a:solidFill>
                  <a:schemeClr val="tx1"/>
                </a:solidFill>
                <a:latin typeface="+mn-lt"/>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14" name="Tijdelijke aanduiding voor tekst 12">
            <a:extLst>
              <a:ext uri="{FF2B5EF4-FFF2-40B4-BE49-F238E27FC236}">
                <a16:creationId xmlns:a16="http://schemas.microsoft.com/office/drawing/2014/main" id="{CFB19770-CC14-98CE-8204-BC2DE2002C20}"/>
              </a:ext>
            </a:extLst>
          </p:cNvPr>
          <p:cNvSpPr>
            <a:spLocks noGrp="1"/>
          </p:cNvSpPr>
          <p:nvPr>
            <p:ph type="body" sz="quarter" idx="17" hasCustomPrompt="1"/>
          </p:nvPr>
        </p:nvSpPr>
        <p:spPr>
          <a:xfrm>
            <a:off x="7982613" y="7564874"/>
            <a:ext cx="11647488" cy="935038"/>
          </a:xfrm>
          <a:prstGeom prst="rect">
            <a:avLst/>
          </a:prstGeom>
        </p:spPr>
        <p:txBody>
          <a:bodyPr/>
          <a:lstStyle>
            <a:lvl1pPr>
              <a:defRPr sz="6000">
                <a:solidFill>
                  <a:srgbClr val="38001E"/>
                </a:solidFill>
                <a:latin typeface="+mj-lt"/>
              </a:defRPr>
            </a:lvl1pPr>
            <a:lvl2pPr>
              <a:defRPr sz="6000">
                <a:latin typeface="+mj-lt"/>
              </a:defRPr>
            </a:lvl2pPr>
            <a:lvl3pPr>
              <a:defRPr sz="6000">
                <a:latin typeface="+mj-lt"/>
              </a:defRPr>
            </a:lvl3pPr>
            <a:lvl4pPr>
              <a:defRPr sz="6000">
                <a:latin typeface="+mj-lt"/>
              </a:defRPr>
            </a:lvl4pPr>
            <a:lvl5pPr>
              <a:defRPr sz="6000">
                <a:latin typeface="+mj-lt"/>
              </a:defRPr>
            </a:lvl5pPr>
          </a:lstStyle>
          <a:p>
            <a:pPr lvl="0"/>
            <a:r>
              <a:rPr lang="nl-NL"/>
              <a:t>Titel artikel</a:t>
            </a:r>
          </a:p>
        </p:txBody>
      </p:sp>
    </p:spTree>
    <p:extLst>
      <p:ext uri="{BB962C8B-B14F-4D97-AF65-F5344CB8AC3E}">
        <p14:creationId xmlns:p14="http://schemas.microsoft.com/office/powerpoint/2010/main" val="3238906544"/>
      </p:ext>
    </p:extLst>
  </p:cSld>
  <p:clrMapOvr>
    <a:masterClrMapping/>
  </p:clrMapOvr>
</p:sldLayout>
</file>

<file path=ppt/slideLayouts/slideLayout252.xml><?xml version="1.0" encoding="utf-8"?>
<p:sldLayout xmlns:a="http://schemas.openxmlformats.org/drawingml/2006/main" xmlns:r="http://schemas.openxmlformats.org/officeDocument/2006/relationships" xmlns:p="http://schemas.openxmlformats.org/presentationml/2006/main" matchingName="Foto met bron" preserve="1" userDrawn="1">
  <p:cSld name="Foto met bron">
    <p:spTree>
      <p:nvGrpSpPr>
        <p:cNvPr id="1" name="Shape 120"/>
        <p:cNvGrpSpPr/>
        <p:nvPr/>
      </p:nvGrpSpPr>
      <p:grpSpPr>
        <a:xfrm>
          <a:off x="0" y="0"/>
          <a:ext cx="0" cy="0"/>
          <a:chOff x="0" y="0"/>
          <a:chExt cx="0" cy="0"/>
        </a:xfrm>
      </p:grpSpPr>
      <p:sp>
        <p:nvSpPr>
          <p:cNvPr id="121" name="Google Shape;121;p54"/>
          <p:cNvSpPr>
            <a:spLocks noGrp="1"/>
          </p:cNvSpPr>
          <p:nvPr>
            <p:ph type="pic" idx="2"/>
          </p:nvPr>
        </p:nvSpPr>
        <p:spPr>
          <a:xfrm>
            <a:off x="0" y="0"/>
            <a:ext cx="24384001" cy="13716001"/>
          </a:xfrm>
          <a:prstGeom prst="rect">
            <a:avLst/>
          </a:prstGeom>
          <a:noFill/>
          <a:ln>
            <a:noFill/>
          </a:ln>
        </p:spPr>
      </p:sp>
      <p:sp>
        <p:nvSpPr>
          <p:cNvPr id="122" name="Google Shape;122;p54"/>
          <p:cNvSpPr/>
          <p:nvPr userDrawn="1"/>
        </p:nvSpPr>
        <p:spPr>
          <a:xfrm>
            <a:off x="-3109" y="6860592"/>
            <a:ext cx="24390218" cy="6858001"/>
          </a:xfrm>
          <a:prstGeom prst="rect">
            <a:avLst/>
          </a:prstGeom>
          <a:gradFill>
            <a:gsLst>
              <a:gs pos="0">
                <a:srgbClr val="38001E">
                  <a:alpha val="0"/>
                </a:srgbClr>
              </a:gs>
              <a:gs pos="100000">
                <a:srgbClr val="38001E">
                  <a:alpha val="49803"/>
                </a:srgbClr>
              </a:gs>
            </a:gsLst>
            <a:lin ang="5400000" scaled="0"/>
          </a:gra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38001E"/>
              </a:buClr>
              <a:buSzPts val="3600"/>
              <a:buFont typeface="Helvetica Neue"/>
              <a:buNone/>
            </a:pPr>
            <a:endParaRPr sz="3600" b="0" i="0" u="none" strike="noStrike" cap="none">
              <a:solidFill>
                <a:srgbClr val="37001E"/>
              </a:solidFill>
              <a:latin typeface="DM Sans"/>
              <a:ea typeface="DM Sans"/>
              <a:cs typeface="DM Sans"/>
              <a:sym typeface="DM Sans"/>
            </a:endParaRPr>
          </a:p>
        </p:txBody>
      </p:sp>
    </p:spTree>
    <p:extLst>
      <p:ext uri="{BB962C8B-B14F-4D97-AF65-F5344CB8AC3E}">
        <p14:creationId xmlns:p14="http://schemas.microsoft.com/office/powerpoint/2010/main" val="427106747"/>
      </p:ext>
    </p:extLst>
  </p:cSld>
  <p:clrMapOvr>
    <a:masterClrMapping/>
  </p:clrMapOvr>
</p:sldLayout>
</file>

<file path=ppt/slideLayouts/slideLayout253.xml><?xml version="1.0" encoding="utf-8"?>
<p:sldLayout xmlns:a="http://schemas.openxmlformats.org/drawingml/2006/main" xmlns:r="http://schemas.openxmlformats.org/officeDocument/2006/relationships" xmlns:p="http://schemas.openxmlformats.org/presentationml/2006/main" matchingName="Foto met bron" preserve="1" userDrawn="1">
  <p:cSld name="1_Foto met bron">
    <p:bg>
      <p:bgPr>
        <a:solidFill>
          <a:srgbClr val="E5F4E0"/>
        </a:solidFill>
        <a:effectLst/>
      </p:bgPr>
    </p:bg>
    <p:spTree>
      <p:nvGrpSpPr>
        <p:cNvPr id="1" name="Shape 120"/>
        <p:cNvGrpSpPr/>
        <p:nvPr/>
      </p:nvGrpSpPr>
      <p:grpSpPr>
        <a:xfrm>
          <a:off x="0" y="0"/>
          <a:ext cx="0" cy="0"/>
          <a:chOff x="0" y="0"/>
          <a:chExt cx="0" cy="0"/>
        </a:xfrm>
      </p:grpSpPr>
      <p:sp>
        <p:nvSpPr>
          <p:cNvPr id="121" name="Google Shape;121;p54"/>
          <p:cNvSpPr>
            <a:spLocks noGrp="1"/>
          </p:cNvSpPr>
          <p:nvPr>
            <p:ph type="pic" idx="2"/>
          </p:nvPr>
        </p:nvSpPr>
        <p:spPr>
          <a:xfrm>
            <a:off x="0" y="0"/>
            <a:ext cx="24384001" cy="13716001"/>
          </a:xfrm>
          <a:prstGeom prst="rect">
            <a:avLst/>
          </a:prstGeom>
          <a:noFill/>
          <a:ln>
            <a:noFill/>
          </a:ln>
        </p:spPr>
      </p:sp>
      <p:sp>
        <p:nvSpPr>
          <p:cNvPr id="122" name="Google Shape;122;p54"/>
          <p:cNvSpPr/>
          <p:nvPr userDrawn="1"/>
        </p:nvSpPr>
        <p:spPr>
          <a:xfrm>
            <a:off x="-3109" y="6860592"/>
            <a:ext cx="24390218" cy="6858001"/>
          </a:xfrm>
          <a:prstGeom prst="rect">
            <a:avLst/>
          </a:prstGeom>
          <a:gradFill>
            <a:gsLst>
              <a:gs pos="0">
                <a:srgbClr val="38001E">
                  <a:alpha val="0"/>
                </a:srgbClr>
              </a:gs>
              <a:gs pos="100000">
                <a:srgbClr val="38001E">
                  <a:alpha val="49803"/>
                </a:srgbClr>
              </a:gs>
            </a:gsLst>
            <a:lin ang="5400000" scaled="0"/>
          </a:gra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38001E"/>
              </a:buClr>
              <a:buSzPts val="3600"/>
              <a:buFont typeface="Helvetica Neue"/>
              <a:buNone/>
            </a:pPr>
            <a:endParaRPr sz="3600" b="0" i="0" u="none" strike="noStrike" cap="none">
              <a:solidFill>
                <a:srgbClr val="37001E"/>
              </a:solidFill>
              <a:latin typeface="DM Sans"/>
              <a:ea typeface="DM Sans"/>
              <a:cs typeface="DM Sans"/>
              <a:sym typeface="DM Sans"/>
            </a:endParaRPr>
          </a:p>
        </p:txBody>
      </p:sp>
    </p:spTree>
    <p:extLst>
      <p:ext uri="{BB962C8B-B14F-4D97-AF65-F5344CB8AC3E}">
        <p14:creationId xmlns:p14="http://schemas.microsoft.com/office/powerpoint/2010/main" val="1821346656"/>
      </p:ext>
    </p:extLst>
  </p:cSld>
  <p:clrMapOvr>
    <a:masterClrMapping/>
  </p:clrMapOvr>
</p:sldLayout>
</file>

<file path=ppt/slideLayouts/slideLayout254.xml><?xml version="1.0" encoding="utf-8"?>
<p:sldLayout xmlns:a="http://schemas.openxmlformats.org/drawingml/2006/main" xmlns:r="http://schemas.openxmlformats.org/officeDocument/2006/relationships" xmlns:p="http://schemas.openxmlformats.org/presentationml/2006/main" matchingName="Partners" preserve="1" userDrawn="1">
  <p:cSld name="Partners">
    <p:bg>
      <p:bgPr>
        <a:solidFill>
          <a:srgbClr val="FFFFFF"/>
        </a:solidFill>
        <a:effectLst/>
      </p:bgPr>
    </p:bg>
    <p:spTree>
      <p:nvGrpSpPr>
        <p:cNvPr id="1" name="Shape 126"/>
        <p:cNvGrpSpPr/>
        <p:nvPr/>
      </p:nvGrpSpPr>
      <p:grpSpPr>
        <a:xfrm>
          <a:off x="0" y="0"/>
          <a:ext cx="0" cy="0"/>
          <a:chOff x="0" y="0"/>
          <a:chExt cx="0" cy="0"/>
        </a:xfrm>
      </p:grpSpPr>
      <p:sp>
        <p:nvSpPr>
          <p:cNvPr id="127" name="Google Shape;127;p55"/>
          <p:cNvSpPr/>
          <p:nvPr/>
        </p:nvSpPr>
        <p:spPr>
          <a:xfrm>
            <a:off x="0" y="10363200"/>
            <a:ext cx="24384001" cy="3352800"/>
          </a:xfrm>
          <a:prstGeom prst="rect">
            <a:avLst/>
          </a:prstGeom>
          <a:solidFill>
            <a:srgbClr val="E5F4E0"/>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129" name="Google Shape;129;p55"/>
          <p:cNvSpPr txBox="1">
            <a:spLocks noGrp="1"/>
          </p:cNvSpPr>
          <p:nvPr>
            <p:ph type="body" idx="2"/>
          </p:nvPr>
        </p:nvSpPr>
        <p:spPr>
          <a:xfrm>
            <a:off x="1524000" y="11787465"/>
            <a:ext cx="9144000" cy="595035"/>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1800"/>
              <a:buNone/>
              <a:defRPr sz="320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pPr lvl="0"/>
            <a:r>
              <a:rPr lang="nl-NL"/>
              <a:t>Klikken om de tekststijl van het model te bewerken</a:t>
            </a:r>
          </a:p>
        </p:txBody>
      </p:sp>
      <p:sp>
        <p:nvSpPr>
          <p:cNvPr id="130" name="Google Shape;130;p55"/>
          <p:cNvSpPr>
            <a:spLocks noGrp="1"/>
          </p:cNvSpPr>
          <p:nvPr>
            <p:ph type="pic" idx="3"/>
          </p:nvPr>
        </p:nvSpPr>
        <p:spPr>
          <a:xfrm>
            <a:off x="20535896" y="11738323"/>
            <a:ext cx="2324103" cy="589854"/>
          </a:xfrm>
          <a:prstGeom prst="rect">
            <a:avLst/>
          </a:prstGeom>
          <a:noFill/>
          <a:ln>
            <a:noFill/>
          </a:ln>
        </p:spPr>
      </p:sp>
      <p:sp>
        <p:nvSpPr>
          <p:cNvPr id="2" name="Titel 1">
            <a:extLst>
              <a:ext uri="{FF2B5EF4-FFF2-40B4-BE49-F238E27FC236}">
                <a16:creationId xmlns:a16="http://schemas.microsoft.com/office/drawing/2014/main" id="{74801B7B-F701-07E1-64E4-53962CAE0129}"/>
              </a:ext>
            </a:extLst>
          </p:cNvPr>
          <p:cNvSpPr>
            <a:spLocks noGrp="1"/>
          </p:cNvSpPr>
          <p:nvPr>
            <p:ph type="title"/>
          </p:nvPr>
        </p:nvSpPr>
        <p:spPr/>
        <p:txBody>
          <a:bodyPr/>
          <a:lstStyle/>
          <a:p>
            <a:r>
              <a:rPr lang="nl-NL"/>
              <a:t>Klik om stijl te bewerken</a:t>
            </a:r>
          </a:p>
        </p:txBody>
      </p:sp>
    </p:spTree>
    <p:extLst>
      <p:ext uri="{BB962C8B-B14F-4D97-AF65-F5344CB8AC3E}">
        <p14:creationId xmlns:p14="http://schemas.microsoft.com/office/powerpoint/2010/main" val="2582554200"/>
      </p:ext>
    </p:extLst>
  </p:cSld>
  <p:clrMapOvr>
    <a:masterClrMapping/>
  </p:clrMapOvr>
</p:sldLayout>
</file>

<file path=ppt/slideLayouts/slideLayout255.xml><?xml version="1.0" encoding="utf-8"?>
<p:sldLayout xmlns:a="http://schemas.openxmlformats.org/drawingml/2006/main" xmlns:r="http://schemas.openxmlformats.org/officeDocument/2006/relationships" xmlns:p="http://schemas.openxmlformats.org/presentationml/2006/main" matchingName="Voorblad" preserve="1" userDrawn="1">
  <p:cSld name="1_Voorblad">
    <p:bg>
      <p:bgPr>
        <a:solidFill>
          <a:srgbClr val="38001E"/>
        </a:solidFill>
        <a:effectLst/>
      </p:bgPr>
    </p:bg>
    <p:spTree>
      <p:nvGrpSpPr>
        <p:cNvPr id="1" name="Shape 9"/>
        <p:cNvGrpSpPr/>
        <p:nvPr/>
      </p:nvGrpSpPr>
      <p:grpSpPr>
        <a:xfrm>
          <a:off x="0" y="0"/>
          <a:ext cx="0" cy="0"/>
          <a:chOff x="0" y="0"/>
          <a:chExt cx="0" cy="0"/>
        </a:xfrm>
      </p:grpSpPr>
      <p:sp>
        <p:nvSpPr>
          <p:cNvPr id="10" name="Google Shape;10;p36"/>
          <p:cNvSpPr txBox="1">
            <a:spLocks noGrp="1"/>
          </p:cNvSpPr>
          <p:nvPr>
            <p:ph type="body" idx="1" hasCustomPrompt="1"/>
          </p:nvPr>
        </p:nvSpPr>
        <p:spPr>
          <a:xfrm>
            <a:off x="1871694" y="1387759"/>
            <a:ext cx="13692156" cy="1998496"/>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E5F4E0"/>
              </a:buClr>
              <a:buSzPts val="15400"/>
              <a:buFont typeface="Arial"/>
              <a:buNone/>
              <a:defRPr sz="15400">
                <a:solidFill>
                  <a:srgbClr val="E5F4E0"/>
                </a:solidFill>
                <a:latin typeface="Criteria CF Bold" panose="00000800000000000000" pitchFamily="50" charset="0"/>
                <a:ea typeface="Criteria CF Bold" panose="00000800000000000000" pitchFamily="50" charset="0"/>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Afsluiting</a:t>
            </a:r>
            <a:endParaRPr/>
          </a:p>
        </p:txBody>
      </p:sp>
      <p:pic>
        <p:nvPicPr>
          <p:cNvPr id="13" name="Google Shape;13;p36" descr="den_pattern_softsaw_pistache_on_maroon_small.gif"/>
          <p:cNvPicPr preferRelativeResize="0">
            <a:picLocks/>
          </p:cNvPicPr>
          <p:nvPr/>
        </p:nvPicPr>
        <p:blipFill rotWithShape="1">
          <a:blip r:embed="rId4">
            <a:alphaModFix/>
          </a:blip>
          <a:srcRect/>
          <a:stretch/>
        </p:blipFill>
        <p:spPr>
          <a:xfrm>
            <a:off x="1871662" y="6858000"/>
            <a:ext cx="3378200" cy="1092201"/>
          </a:xfrm>
          <a:prstGeom prst="rect">
            <a:avLst/>
          </a:prstGeom>
          <a:noFill/>
          <a:ln>
            <a:noFill/>
          </a:ln>
        </p:spPr>
      </p:pic>
      <p:sp>
        <p:nvSpPr>
          <p:cNvPr id="19" name="Tijdelijke aanduiding voor tekst 18">
            <a:extLst>
              <a:ext uri="{FF2B5EF4-FFF2-40B4-BE49-F238E27FC236}">
                <a16:creationId xmlns:a16="http://schemas.microsoft.com/office/drawing/2014/main" id="{6F9C2F42-02AF-C0F7-7999-190951FD9702}"/>
              </a:ext>
            </a:extLst>
          </p:cNvPr>
          <p:cNvSpPr>
            <a:spLocks noGrp="1"/>
          </p:cNvSpPr>
          <p:nvPr>
            <p:ph type="body" sz="quarter" idx="14" hasCustomPrompt="1"/>
          </p:nvPr>
        </p:nvSpPr>
        <p:spPr>
          <a:xfrm>
            <a:off x="12315560" y="10680098"/>
            <a:ext cx="10342563" cy="657225"/>
          </a:xfrm>
          <a:prstGeom prst="rect">
            <a:avLst/>
          </a:prstGeom>
        </p:spPr>
        <p:txBody>
          <a:bodyPr/>
          <a:lstStyle>
            <a:lvl1pPr algn="r">
              <a:defRPr sz="3600" b="1">
                <a:solidFill>
                  <a:srgbClr val="E5F4E0"/>
                </a:solidFill>
                <a:latin typeface="+mn-lt"/>
              </a:defRPr>
            </a:lvl1pPr>
          </a:lstStyle>
          <a:p>
            <a:pPr lvl="0"/>
            <a:r>
              <a:rPr lang="nl-NL"/>
              <a:t>Naam</a:t>
            </a:r>
          </a:p>
        </p:txBody>
      </p:sp>
      <p:sp>
        <p:nvSpPr>
          <p:cNvPr id="21" name="Tijdelijke aanduiding voor tekst 20">
            <a:extLst>
              <a:ext uri="{FF2B5EF4-FFF2-40B4-BE49-F238E27FC236}">
                <a16:creationId xmlns:a16="http://schemas.microsoft.com/office/drawing/2014/main" id="{52E63A04-56A8-03F0-E5F7-01008FBC7180}"/>
              </a:ext>
            </a:extLst>
          </p:cNvPr>
          <p:cNvSpPr>
            <a:spLocks noGrp="1"/>
          </p:cNvSpPr>
          <p:nvPr>
            <p:ph type="body" sz="quarter" idx="15" hasCustomPrompt="1"/>
          </p:nvPr>
        </p:nvSpPr>
        <p:spPr>
          <a:xfrm>
            <a:off x="12315560" y="11337323"/>
            <a:ext cx="10342562" cy="1056498"/>
          </a:xfrm>
          <a:prstGeom prst="rect">
            <a:avLst/>
          </a:prstGeom>
        </p:spPr>
        <p:txBody>
          <a:bodyPr/>
          <a:lstStyle>
            <a:lvl1pPr algn="r">
              <a:defRPr sz="3600">
                <a:solidFill>
                  <a:srgbClr val="E5F4E0"/>
                </a:solidFill>
                <a:latin typeface="+mn-lt"/>
              </a:defRPr>
            </a:lvl1pPr>
            <a:lvl2pPr>
              <a:defRPr sz="3600">
                <a:solidFill>
                  <a:srgbClr val="E5F4E0"/>
                </a:solidFill>
                <a:latin typeface="+mn-lt"/>
              </a:defRPr>
            </a:lvl2pPr>
            <a:lvl3pPr>
              <a:defRPr sz="3600">
                <a:solidFill>
                  <a:srgbClr val="E5F4E0"/>
                </a:solidFill>
                <a:latin typeface="+mn-lt"/>
              </a:defRPr>
            </a:lvl3pPr>
            <a:lvl4pPr>
              <a:defRPr sz="3600">
                <a:solidFill>
                  <a:srgbClr val="E5F4E0"/>
                </a:solidFill>
                <a:latin typeface="+mn-lt"/>
              </a:defRPr>
            </a:lvl4pPr>
            <a:lvl5pPr>
              <a:defRPr sz="3600">
                <a:solidFill>
                  <a:srgbClr val="E5F4E0"/>
                </a:solidFill>
                <a:latin typeface="+mn-lt"/>
              </a:defRPr>
            </a:lvl5pPr>
          </a:lstStyle>
          <a:p>
            <a:pPr lvl="0"/>
            <a:r>
              <a:rPr lang="nl-NL"/>
              <a:t>E-mailadres</a:t>
            </a:r>
          </a:p>
          <a:p>
            <a:pPr lvl="0"/>
            <a:r>
              <a:rPr lang="nl-NL"/>
              <a:t>den.nl</a:t>
            </a:r>
          </a:p>
        </p:txBody>
      </p:sp>
      <p:pic>
        <p:nvPicPr>
          <p:cNvPr id="2" name="den_logo_loop_01">
            <a:hlinkClick r:id="" action="ppaction://media"/>
            <a:extLst>
              <a:ext uri="{FF2B5EF4-FFF2-40B4-BE49-F238E27FC236}">
                <a16:creationId xmlns:a16="http://schemas.microsoft.com/office/drawing/2014/main" id="{97A78132-258A-9DF0-AE34-09D4482C7510}"/>
              </a:ext>
            </a:extLst>
          </p:cNvPr>
          <p:cNvPicPr>
            <a:picLocks noChangeAspect="1"/>
          </p:cNvPicPr>
          <p:nvPr userDrawn="1">
            <a:videoFile r:link="rId2"/>
            <p:extLst>
              <p:ext uri="{DAA4B4D4-6D71-4841-9C94-3DE7FCFB9230}">
                <p14:media xmlns:p14="http://schemas.microsoft.com/office/powerpoint/2010/main" r:embed="rId1"/>
              </p:ext>
            </p:extLst>
          </p:nvPr>
        </p:nvPicPr>
        <p:blipFill rotWithShape="1">
          <a:blip r:embed="rId5"/>
          <a:srcRect l="28124" t="40428" r="28375" b="39167"/>
          <a:stretch/>
        </p:blipFill>
        <p:spPr>
          <a:xfrm>
            <a:off x="1871662" y="11300318"/>
            <a:ext cx="5303572" cy="1399398"/>
          </a:xfrm>
          <a:prstGeom prst="rect">
            <a:avLst/>
          </a:prstGeom>
        </p:spPr>
      </p:pic>
    </p:spTree>
    <p:extLst>
      <p:ext uri="{BB962C8B-B14F-4D97-AF65-F5344CB8AC3E}">
        <p14:creationId xmlns:p14="http://schemas.microsoft.com/office/powerpoint/2010/main" val="1211542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86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Layout>
</file>

<file path=ppt/slideLayouts/slideLayout256.xml><?xml version="1.0" encoding="utf-8"?>
<p:sldLayout xmlns:a="http://schemas.openxmlformats.org/drawingml/2006/main" xmlns:r="http://schemas.openxmlformats.org/officeDocument/2006/relationships" xmlns:p="http://schemas.openxmlformats.org/presentationml/2006/main" matchingName="Animaties op roze" preserve="1">
  <p:cSld name="Animaties op roze">
    <p:bg>
      <p:bgPr>
        <a:solidFill>
          <a:srgbClr val="FFD3E2"/>
        </a:solidFill>
        <a:effectLst/>
      </p:bgPr>
    </p:bg>
    <p:spTree>
      <p:nvGrpSpPr>
        <p:cNvPr id="1" name="Shape 169"/>
        <p:cNvGrpSpPr/>
        <p:nvPr/>
      </p:nvGrpSpPr>
      <p:grpSpPr>
        <a:xfrm>
          <a:off x="0" y="0"/>
          <a:ext cx="0" cy="0"/>
          <a:chOff x="0" y="0"/>
          <a:chExt cx="0" cy="0"/>
        </a:xfrm>
      </p:grpSpPr>
      <p:sp>
        <p:nvSpPr>
          <p:cNvPr id="170" name="Google Shape;170;p61"/>
          <p:cNvSpPr/>
          <p:nvPr/>
        </p:nvSpPr>
        <p:spPr>
          <a:xfrm>
            <a:off x="-3508" y="0"/>
            <a:ext cx="7366001" cy="13716001"/>
          </a:xfrm>
          <a:prstGeom prst="rect">
            <a:avLst/>
          </a:prstGeom>
          <a:solidFill>
            <a:srgbClr val="FFFFFF"/>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171" name="Google Shape;171;p61"/>
          <p:cNvSpPr txBox="1"/>
          <p:nvPr/>
        </p:nvSpPr>
        <p:spPr>
          <a:xfrm>
            <a:off x="8907494" y="1400459"/>
            <a:ext cx="1901528" cy="7686207"/>
          </a:xfrm>
          <a:prstGeom prst="rect">
            <a:avLst/>
          </a:prstGeom>
          <a:noFill/>
          <a:ln>
            <a:noFill/>
          </a:ln>
        </p:spPr>
        <p:txBody>
          <a:bodyPr spcFirstLastPara="1" wrap="square" lIns="50800" tIns="50800" rIns="50800" bIns="50800" anchor="t" anchorCtr="0">
            <a:spAutoFit/>
          </a:bodyPr>
          <a:lstStyle/>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1.</a:t>
            </a:r>
            <a:endParaRPr>
              <a:latin typeface="Criteria CF Bold" panose="00000800000000000000" pitchFamily="50" charset="0"/>
            </a:endParaRPr>
          </a:p>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2.</a:t>
            </a:r>
            <a:endParaRPr>
              <a:latin typeface="Criteria CF Bold" panose="00000800000000000000" pitchFamily="50" charset="0"/>
            </a:endParaRPr>
          </a:p>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3.</a:t>
            </a:r>
            <a:endParaRPr>
              <a:latin typeface="Criteria CF Bold" panose="00000800000000000000" pitchFamily="50" charset="0"/>
            </a:endParaRPr>
          </a:p>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4.</a:t>
            </a:r>
            <a:endParaRPr>
              <a:latin typeface="Criteria CF Bold" panose="00000800000000000000" pitchFamily="50" charset="0"/>
            </a:endParaRPr>
          </a:p>
        </p:txBody>
      </p:sp>
      <p:sp>
        <p:nvSpPr>
          <p:cNvPr id="172" name="Google Shape;172;p61"/>
          <p:cNvSpPr>
            <a:spLocks noGrp="1"/>
          </p:cNvSpPr>
          <p:nvPr>
            <p:ph type="pic" idx="2"/>
          </p:nvPr>
        </p:nvSpPr>
        <p:spPr>
          <a:xfrm>
            <a:off x="11290994" y="5441611"/>
            <a:ext cx="2785903" cy="1092201"/>
          </a:xfrm>
          <a:prstGeom prst="rect">
            <a:avLst/>
          </a:prstGeom>
          <a:noFill/>
          <a:ln>
            <a:noFill/>
          </a:ln>
        </p:spPr>
      </p:sp>
      <p:sp>
        <p:nvSpPr>
          <p:cNvPr id="173" name="Google Shape;173;p61"/>
          <p:cNvSpPr>
            <a:spLocks noGrp="1"/>
          </p:cNvSpPr>
          <p:nvPr>
            <p:ph type="pic" idx="3"/>
          </p:nvPr>
        </p:nvSpPr>
        <p:spPr>
          <a:xfrm>
            <a:off x="11290914" y="7315880"/>
            <a:ext cx="2785902" cy="1089036"/>
          </a:xfrm>
          <a:prstGeom prst="rect">
            <a:avLst/>
          </a:prstGeom>
          <a:noFill/>
          <a:ln>
            <a:noFill/>
          </a:ln>
        </p:spPr>
      </p:sp>
      <p:sp>
        <p:nvSpPr>
          <p:cNvPr id="174" name="Google Shape;174;p61"/>
          <p:cNvSpPr>
            <a:spLocks noGrp="1"/>
          </p:cNvSpPr>
          <p:nvPr>
            <p:ph type="pic" idx="4"/>
          </p:nvPr>
        </p:nvSpPr>
        <p:spPr>
          <a:xfrm>
            <a:off x="11290994" y="3569343"/>
            <a:ext cx="2785903" cy="1092201"/>
          </a:xfrm>
          <a:prstGeom prst="rect">
            <a:avLst/>
          </a:prstGeom>
          <a:noFill/>
          <a:ln>
            <a:noFill/>
          </a:ln>
        </p:spPr>
      </p:sp>
      <p:sp>
        <p:nvSpPr>
          <p:cNvPr id="175" name="Google Shape;175;p61"/>
          <p:cNvSpPr>
            <a:spLocks noGrp="1"/>
          </p:cNvSpPr>
          <p:nvPr>
            <p:ph type="pic" idx="5"/>
          </p:nvPr>
        </p:nvSpPr>
        <p:spPr>
          <a:xfrm>
            <a:off x="18362008" y="3579740"/>
            <a:ext cx="2785902" cy="1092201"/>
          </a:xfrm>
          <a:prstGeom prst="rect">
            <a:avLst/>
          </a:prstGeom>
          <a:noFill/>
          <a:ln>
            <a:noFill/>
          </a:ln>
        </p:spPr>
      </p:sp>
      <p:sp>
        <p:nvSpPr>
          <p:cNvPr id="176" name="Google Shape;176;p61"/>
          <p:cNvSpPr>
            <a:spLocks noGrp="1"/>
          </p:cNvSpPr>
          <p:nvPr>
            <p:ph type="pic" idx="6"/>
          </p:nvPr>
        </p:nvSpPr>
        <p:spPr>
          <a:xfrm>
            <a:off x="11290994" y="1676905"/>
            <a:ext cx="2785903" cy="1092201"/>
          </a:xfrm>
          <a:prstGeom prst="rect">
            <a:avLst/>
          </a:prstGeom>
          <a:noFill/>
          <a:ln>
            <a:noFill/>
          </a:ln>
        </p:spPr>
      </p:sp>
      <p:sp>
        <p:nvSpPr>
          <p:cNvPr id="177" name="Google Shape;177;p61"/>
          <p:cNvSpPr>
            <a:spLocks noGrp="1"/>
          </p:cNvSpPr>
          <p:nvPr>
            <p:ph type="pic" idx="7"/>
          </p:nvPr>
        </p:nvSpPr>
        <p:spPr>
          <a:xfrm>
            <a:off x="18362008" y="1690465"/>
            <a:ext cx="2785902" cy="1092201"/>
          </a:xfrm>
          <a:prstGeom prst="rect">
            <a:avLst/>
          </a:prstGeom>
          <a:noFill/>
          <a:ln>
            <a:noFill/>
          </a:ln>
        </p:spPr>
      </p:sp>
      <p:sp>
        <p:nvSpPr>
          <p:cNvPr id="178" name="Google Shape;178;p61"/>
          <p:cNvSpPr>
            <a:spLocks noGrp="1"/>
          </p:cNvSpPr>
          <p:nvPr>
            <p:ph type="pic" idx="8"/>
          </p:nvPr>
        </p:nvSpPr>
        <p:spPr>
          <a:xfrm>
            <a:off x="18362008" y="5459679"/>
            <a:ext cx="2785902" cy="1092201"/>
          </a:xfrm>
          <a:prstGeom prst="rect">
            <a:avLst/>
          </a:prstGeom>
          <a:noFill/>
          <a:ln>
            <a:noFill/>
          </a:ln>
        </p:spPr>
      </p:sp>
      <p:sp>
        <p:nvSpPr>
          <p:cNvPr id="179" name="Google Shape;179;p61"/>
          <p:cNvSpPr txBox="1"/>
          <p:nvPr/>
        </p:nvSpPr>
        <p:spPr>
          <a:xfrm>
            <a:off x="15887348" y="1400459"/>
            <a:ext cx="1901528" cy="5790303"/>
          </a:xfrm>
          <a:prstGeom prst="rect">
            <a:avLst/>
          </a:prstGeom>
          <a:noFill/>
          <a:ln>
            <a:noFill/>
          </a:ln>
        </p:spPr>
        <p:txBody>
          <a:bodyPr spcFirstLastPara="1" wrap="square" lIns="50800" tIns="50800" rIns="50800" bIns="50800" anchor="t" anchorCtr="0">
            <a:spAutoFit/>
          </a:bodyPr>
          <a:lstStyle/>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5.</a:t>
            </a:r>
            <a:endParaRPr>
              <a:latin typeface="Criteria CF Bold" panose="00000800000000000000" pitchFamily="50" charset="0"/>
            </a:endParaRPr>
          </a:p>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6.</a:t>
            </a:r>
            <a:endParaRPr>
              <a:latin typeface="Criteria CF Bold" panose="00000800000000000000" pitchFamily="50" charset="0"/>
            </a:endParaRPr>
          </a:p>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7.</a:t>
            </a:r>
            <a:endParaRPr>
              <a:latin typeface="Criteria CF Bold" panose="00000800000000000000" pitchFamily="50" charset="0"/>
            </a:endParaRPr>
          </a:p>
        </p:txBody>
      </p:sp>
      <p:sp>
        <p:nvSpPr>
          <p:cNvPr id="180" name="Google Shape;180;p61"/>
          <p:cNvSpPr txBox="1">
            <a:spLocks noGrp="1"/>
          </p:cNvSpPr>
          <p:nvPr>
            <p:ph type="sldNum" idx="12"/>
          </p:nvPr>
        </p:nvSpPr>
        <p:spPr>
          <a:xfrm>
            <a:off x="12001499" y="13080999"/>
            <a:ext cx="368505" cy="374600"/>
          </a:xfrm>
          <a:prstGeom prst="rect">
            <a:avLst/>
          </a:prstGeom>
          <a:noFill/>
          <a:ln>
            <a:noFill/>
          </a:ln>
        </p:spPr>
        <p:txBody>
          <a:bodyPr spcFirstLastPara="1" wrap="square" lIns="50800" tIns="50800" rIns="50800" bIns="50800" anchor="b" anchorCtr="0">
            <a:spAutoFit/>
          </a:bodyPr>
          <a:lstStyle>
            <a:lvl1pPr marL="0" lvl="0"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1pPr>
            <a:lvl2pPr marL="0" lvl="1"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2pPr>
            <a:lvl3pPr marL="0" lvl="2"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3pPr>
            <a:lvl4pPr marL="0" lvl="3"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4pPr>
            <a:lvl5pPr marL="0" lvl="4"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5pPr>
            <a:lvl6pPr marL="0" lvl="5"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6pPr>
            <a:lvl7pPr marL="0" lvl="6"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7pPr>
            <a:lvl8pPr marL="0" lvl="7"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8pPr>
            <a:lvl9pPr marL="0" lvl="8"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GB"/>
              <a:t>‹nr.›</a:t>
            </a:fld>
            <a:endParaRPr/>
          </a:p>
        </p:txBody>
      </p:sp>
    </p:spTree>
    <p:extLst>
      <p:ext uri="{BB962C8B-B14F-4D97-AF65-F5344CB8AC3E}">
        <p14:creationId xmlns:p14="http://schemas.microsoft.com/office/powerpoint/2010/main" val="3625438191"/>
      </p:ext>
    </p:extLst>
  </p:cSld>
  <p:clrMapOvr>
    <a:masterClrMapping/>
  </p:clrMapOvr>
</p:sldLayout>
</file>

<file path=ppt/slideLayouts/slideLayout257.xml><?xml version="1.0" encoding="utf-8"?>
<p:sldLayout xmlns:a="http://schemas.openxmlformats.org/drawingml/2006/main" xmlns:r="http://schemas.openxmlformats.org/officeDocument/2006/relationships" xmlns:p="http://schemas.openxmlformats.org/presentationml/2006/main" matchingName="Animaties op groen" preserve="1">
  <p:cSld name="Animaties op groen">
    <p:bg>
      <p:bgPr>
        <a:solidFill>
          <a:srgbClr val="E5F4E0"/>
        </a:solidFill>
        <a:effectLst/>
      </p:bgPr>
    </p:bg>
    <p:spTree>
      <p:nvGrpSpPr>
        <p:cNvPr id="1" name="Shape 181"/>
        <p:cNvGrpSpPr/>
        <p:nvPr/>
      </p:nvGrpSpPr>
      <p:grpSpPr>
        <a:xfrm>
          <a:off x="0" y="0"/>
          <a:ext cx="0" cy="0"/>
          <a:chOff x="0" y="0"/>
          <a:chExt cx="0" cy="0"/>
        </a:xfrm>
      </p:grpSpPr>
      <p:sp>
        <p:nvSpPr>
          <p:cNvPr id="182" name="Google Shape;182;p62"/>
          <p:cNvSpPr/>
          <p:nvPr/>
        </p:nvSpPr>
        <p:spPr>
          <a:xfrm>
            <a:off x="-3508" y="0"/>
            <a:ext cx="7366001" cy="13716001"/>
          </a:xfrm>
          <a:prstGeom prst="rect">
            <a:avLst/>
          </a:prstGeom>
          <a:solidFill>
            <a:srgbClr val="FFFFFF"/>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183" name="Google Shape;183;p62"/>
          <p:cNvSpPr txBox="1"/>
          <p:nvPr/>
        </p:nvSpPr>
        <p:spPr>
          <a:xfrm>
            <a:off x="8907494" y="1400459"/>
            <a:ext cx="1901528" cy="8089901"/>
          </a:xfrm>
          <a:prstGeom prst="rect">
            <a:avLst/>
          </a:prstGeom>
          <a:noFill/>
          <a:ln>
            <a:noFill/>
          </a:ln>
        </p:spPr>
        <p:txBody>
          <a:bodyPr spcFirstLastPara="1" wrap="square" lIns="50800" tIns="50800" rIns="50800" bIns="50800" anchor="t" anchorCtr="0">
            <a:spAutoFit/>
          </a:bodyPr>
          <a:lstStyle/>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1.</a:t>
            </a:r>
            <a:endParaRPr/>
          </a:p>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2.</a:t>
            </a:r>
            <a:endParaRPr/>
          </a:p>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3.</a:t>
            </a:r>
            <a:endParaRPr/>
          </a:p>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4.</a:t>
            </a:r>
            <a:endParaRPr/>
          </a:p>
        </p:txBody>
      </p:sp>
      <p:sp>
        <p:nvSpPr>
          <p:cNvPr id="184" name="Google Shape;184;p62"/>
          <p:cNvSpPr>
            <a:spLocks noGrp="1"/>
          </p:cNvSpPr>
          <p:nvPr>
            <p:ph type="media" idx="2"/>
          </p:nvPr>
        </p:nvSpPr>
        <p:spPr>
          <a:xfrm>
            <a:off x="11354789" y="5474509"/>
            <a:ext cx="2785903" cy="1089035"/>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r>
              <a:rPr lang="nl-NL"/>
              <a:t>Klik op het pictogram als u media wilt toevoegen</a:t>
            </a:r>
            <a:endParaRPr/>
          </a:p>
        </p:txBody>
      </p:sp>
      <p:sp>
        <p:nvSpPr>
          <p:cNvPr id="185" name="Google Shape;185;p62"/>
          <p:cNvSpPr>
            <a:spLocks noGrp="1"/>
          </p:cNvSpPr>
          <p:nvPr>
            <p:ph type="media" idx="3"/>
          </p:nvPr>
        </p:nvSpPr>
        <p:spPr>
          <a:xfrm>
            <a:off x="11082182" y="3598355"/>
            <a:ext cx="3378201" cy="1092201"/>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r>
              <a:rPr lang="nl-NL"/>
              <a:t>Klik op het pictogram als u media wilt toevoegen</a:t>
            </a:r>
            <a:endParaRPr/>
          </a:p>
        </p:txBody>
      </p:sp>
      <p:sp>
        <p:nvSpPr>
          <p:cNvPr id="186" name="Google Shape;186;p62"/>
          <p:cNvSpPr>
            <a:spLocks noGrp="1"/>
          </p:cNvSpPr>
          <p:nvPr>
            <p:ph type="media" idx="4"/>
          </p:nvPr>
        </p:nvSpPr>
        <p:spPr>
          <a:xfrm>
            <a:off x="18425803" y="3612638"/>
            <a:ext cx="2785902" cy="1089035"/>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r>
              <a:rPr lang="nl-NL"/>
              <a:t>Klik op het pictogram als u media wilt toevoegen</a:t>
            </a:r>
            <a:endParaRPr/>
          </a:p>
        </p:txBody>
      </p:sp>
      <p:sp>
        <p:nvSpPr>
          <p:cNvPr id="187" name="Google Shape;187;p62"/>
          <p:cNvSpPr>
            <a:spLocks noGrp="1"/>
          </p:cNvSpPr>
          <p:nvPr>
            <p:ph type="media" idx="5"/>
          </p:nvPr>
        </p:nvSpPr>
        <p:spPr>
          <a:xfrm>
            <a:off x="11348882" y="1721780"/>
            <a:ext cx="3048001" cy="1092201"/>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r>
              <a:rPr lang="nl-NL"/>
              <a:t>Klik op het pictogram als u media wilt toevoegen</a:t>
            </a:r>
            <a:endParaRPr/>
          </a:p>
        </p:txBody>
      </p:sp>
      <p:sp>
        <p:nvSpPr>
          <p:cNvPr id="188" name="Google Shape;188;p62"/>
          <p:cNvSpPr>
            <a:spLocks noGrp="1"/>
          </p:cNvSpPr>
          <p:nvPr>
            <p:ph type="media" idx="6"/>
          </p:nvPr>
        </p:nvSpPr>
        <p:spPr>
          <a:xfrm>
            <a:off x="18263084" y="1721780"/>
            <a:ext cx="3213101" cy="1092201"/>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r>
              <a:rPr lang="nl-NL"/>
              <a:t>Klik op het pictogram als u media wilt toevoegen</a:t>
            </a:r>
            <a:endParaRPr/>
          </a:p>
        </p:txBody>
      </p:sp>
      <p:sp>
        <p:nvSpPr>
          <p:cNvPr id="189" name="Google Shape;189;p62"/>
          <p:cNvSpPr>
            <a:spLocks noGrp="1"/>
          </p:cNvSpPr>
          <p:nvPr>
            <p:ph type="media" idx="7"/>
          </p:nvPr>
        </p:nvSpPr>
        <p:spPr>
          <a:xfrm>
            <a:off x="18425803" y="5492577"/>
            <a:ext cx="2785902" cy="1089035"/>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r>
              <a:rPr lang="nl-NL"/>
              <a:t>Klik op het pictogram als u media wilt toevoegen</a:t>
            </a:r>
            <a:endParaRPr/>
          </a:p>
        </p:txBody>
      </p:sp>
      <p:sp>
        <p:nvSpPr>
          <p:cNvPr id="190" name="Google Shape;190;p62"/>
          <p:cNvSpPr txBox="1"/>
          <p:nvPr/>
        </p:nvSpPr>
        <p:spPr>
          <a:xfrm>
            <a:off x="15887348" y="1400459"/>
            <a:ext cx="1901528" cy="6210301"/>
          </a:xfrm>
          <a:prstGeom prst="rect">
            <a:avLst/>
          </a:prstGeom>
          <a:noFill/>
          <a:ln>
            <a:noFill/>
          </a:ln>
        </p:spPr>
        <p:txBody>
          <a:bodyPr spcFirstLastPara="1" wrap="square" lIns="50800" tIns="50800" rIns="50800" bIns="50800" anchor="t" anchorCtr="0">
            <a:spAutoFit/>
          </a:bodyPr>
          <a:lstStyle/>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5.</a:t>
            </a:r>
            <a:endParaRPr/>
          </a:p>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6.</a:t>
            </a:r>
            <a:endParaRPr/>
          </a:p>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7.</a:t>
            </a:r>
            <a:endParaRPr/>
          </a:p>
        </p:txBody>
      </p:sp>
      <p:pic>
        <p:nvPicPr>
          <p:cNvPr id="191" name="Google Shape;191;p62" descr="den_pattern_line_orange_on_pistache_small.gif"/>
          <p:cNvPicPr preferRelativeResize="0"/>
          <p:nvPr/>
        </p:nvPicPr>
        <p:blipFill rotWithShape="1">
          <a:blip r:embed="rId2">
            <a:alphaModFix/>
          </a:blip>
          <a:srcRect/>
          <a:stretch/>
        </p:blipFill>
        <p:spPr>
          <a:xfrm>
            <a:off x="11363440" y="7347195"/>
            <a:ext cx="2794001" cy="1092201"/>
          </a:xfrm>
          <a:prstGeom prst="rect">
            <a:avLst/>
          </a:prstGeom>
          <a:noFill/>
          <a:ln>
            <a:noFill/>
          </a:ln>
        </p:spPr>
      </p:pic>
      <p:sp>
        <p:nvSpPr>
          <p:cNvPr id="192" name="Google Shape;192;p62"/>
          <p:cNvSpPr txBox="1">
            <a:spLocks noGrp="1"/>
          </p:cNvSpPr>
          <p:nvPr>
            <p:ph type="sldNum" idx="12"/>
          </p:nvPr>
        </p:nvSpPr>
        <p:spPr>
          <a:xfrm>
            <a:off x="12001499" y="13080999"/>
            <a:ext cx="368505" cy="374600"/>
          </a:xfrm>
          <a:prstGeom prst="rect">
            <a:avLst/>
          </a:prstGeom>
          <a:noFill/>
          <a:ln>
            <a:noFill/>
          </a:ln>
        </p:spPr>
        <p:txBody>
          <a:bodyPr spcFirstLastPara="1" wrap="square" lIns="50800" tIns="50800" rIns="50800" bIns="50800" anchor="b" anchorCtr="0">
            <a:spAutoFit/>
          </a:bodyPr>
          <a:lstStyle>
            <a:lvl1pPr marL="0" lvl="0"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1pPr>
            <a:lvl2pPr marL="0" lvl="1"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2pPr>
            <a:lvl3pPr marL="0" lvl="2"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3pPr>
            <a:lvl4pPr marL="0" lvl="3"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4pPr>
            <a:lvl5pPr marL="0" lvl="4"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5pPr>
            <a:lvl6pPr marL="0" lvl="5"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6pPr>
            <a:lvl7pPr marL="0" lvl="6"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7pPr>
            <a:lvl8pPr marL="0" lvl="7"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8pPr>
            <a:lvl9pPr marL="0" lvl="8"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GB"/>
              <a:t>‹nr.›</a:t>
            </a:fld>
            <a:endParaRPr/>
          </a:p>
        </p:txBody>
      </p:sp>
    </p:spTree>
    <p:extLst>
      <p:ext uri="{BB962C8B-B14F-4D97-AF65-F5344CB8AC3E}">
        <p14:creationId xmlns:p14="http://schemas.microsoft.com/office/powerpoint/2010/main" val="1693991102"/>
      </p:ext>
    </p:extLst>
  </p:cSld>
  <p:clrMapOvr>
    <a:masterClrMapping/>
  </p:clrMapOvr>
</p:sldLayout>
</file>

<file path=ppt/slideLayouts/slideLayout258.xml><?xml version="1.0" encoding="utf-8"?>
<p:sldLayout xmlns:a="http://schemas.openxmlformats.org/drawingml/2006/main" xmlns:r="http://schemas.openxmlformats.org/officeDocument/2006/relationships" xmlns:p="http://schemas.openxmlformats.org/presentationml/2006/main" matchingName="Wereldkaart" preserve="1" userDrawn="1">
  <p:cSld name="Wereldkaart">
    <p:bg>
      <p:bgPr>
        <a:solidFill>
          <a:srgbClr val="FFD3E2"/>
        </a:solidFill>
        <a:effectLst/>
      </p:bgPr>
    </p:bg>
    <p:spTree>
      <p:nvGrpSpPr>
        <p:cNvPr id="1" name="Shape 116"/>
        <p:cNvGrpSpPr/>
        <p:nvPr/>
      </p:nvGrpSpPr>
      <p:grpSpPr>
        <a:xfrm>
          <a:off x="0" y="0"/>
          <a:ext cx="0" cy="0"/>
          <a:chOff x="0" y="0"/>
          <a:chExt cx="0" cy="0"/>
        </a:xfrm>
      </p:grpSpPr>
      <p:pic>
        <p:nvPicPr>
          <p:cNvPr id="118" name="Google Shape;118;p53" descr="Image"/>
          <p:cNvPicPr preferRelativeResize="0"/>
          <p:nvPr/>
        </p:nvPicPr>
        <p:blipFill rotWithShape="1">
          <a:blip r:embed="rId2">
            <a:alphaModFix/>
          </a:blip>
          <a:srcRect/>
          <a:stretch/>
        </p:blipFill>
        <p:spPr>
          <a:xfrm>
            <a:off x="2931622" y="750639"/>
            <a:ext cx="18520756" cy="12214722"/>
          </a:xfrm>
          <a:prstGeom prst="rect">
            <a:avLst/>
          </a:prstGeom>
          <a:noFill/>
          <a:ln>
            <a:noFill/>
          </a:ln>
        </p:spPr>
      </p:pic>
    </p:spTree>
    <p:extLst>
      <p:ext uri="{BB962C8B-B14F-4D97-AF65-F5344CB8AC3E}">
        <p14:creationId xmlns:p14="http://schemas.microsoft.com/office/powerpoint/2010/main" val="2209151054"/>
      </p:ext>
    </p:extLst>
  </p:cSld>
  <p:clrMapOvr>
    <a:masterClrMapping/>
  </p:clrMapOvr>
</p:sldLayout>
</file>

<file path=ppt/slideLayouts/slideLayout259.xml><?xml version="1.0" encoding="utf-8"?>
<p:sldLayout xmlns:a="http://schemas.openxmlformats.org/drawingml/2006/main" xmlns:r="http://schemas.openxmlformats.org/officeDocument/2006/relationships" xmlns:p="http://schemas.openxmlformats.org/presentationml/2006/main" matchingName="Foto staand" preserve="1">
  <p:cSld name="Foto staand">
    <p:bg>
      <p:bgPr>
        <a:solidFill>
          <a:srgbClr val="FFD3E2"/>
        </a:solidFill>
        <a:effectLst/>
      </p:bgPr>
    </p:bg>
    <p:spTree>
      <p:nvGrpSpPr>
        <p:cNvPr id="1" name="Shape 207"/>
        <p:cNvGrpSpPr/>
        <p:nvPr/>
      </p:nvGrpSpPr>
      <p:grpSpPr>
        <a:xfrm>
          <a:off x="0" y="0"/>
          <a:ext cx="0" cy="0"/>
          <a:chOff x="0" y="0"/>
          <a:chExt cx="0" cy="0"/>
        </a:xfrm>
      </p:grpSpPr>
      <p:sp>
        <p:nvSpPr>
          <p:cNvPr id="208" name="Google Shape;208;p65"/>
          <p:cNvSpPr>
            <a:spLocks noGrp="1"/>
          </p:cNvSpPr>
          <p:nvPr>
            <p:ph type="pic" idx="2"/>
          </p:nvPr>
        </p:nvSpPr>
        <p:spPr>
          <a:xfrm>
            <a:off x="6955669" y="967091"/>
            <a:ext cx="10472727" cy="11781818"/>
          </a:xfrm>
          <a:prstGeom prst="rect">
            <a:avLst/>
          </a:prstGeom>
          <a:noFill/>
          <a:ln>
            <a:noFill/>
          </a:ln>
        </p:spPr>
      </p:sp>
    </p:spTree>
    <p:extLst>
      <p:ext uri="{BB962C8B-B14F-4D97-AF65-F5344CB8AC3E}">
        <p14:creationId xmlns:p14="http://schemas.microsoft.com/office/powerpoint/2010/main" val="1992880318"/>
      </p:ext>
    </p:extLst>
  </p:cSld>
  <p:clrMapOvr>
    <a:masterClrMapping/>
  </p:clrMapOvr>
</p:sldLayout>
</file>

<file path=ppt/slideLayouts/slideLayout260.xml><?xml version="1.0" encoding="utf-8"?>
<p:sldLayout xmlns:a="http://schemas.openxmlformats.org/drawingml/2006/main" xmlns:r="http://schemas.openxmlformats.org/officeDocument/2006/relationships" xmlns:p="http://schemas.openxmlformats.org/presentationml/2006/main" showMasterSp="0" type="obj">
  <p:cSld name="Title and Content">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1"/>
            <a:ext cx="24384000" cy="13715230"/>
          </a:xfrm>
          <a:custGeom>
            <a:avLst/>
            <a:gdLst/>
            <a:ahLst/>
            <a:cxnLst/>
            <a:rect l="l" t="t" r="r" b="b"/>
            <a:pathLst>
              <a:path w="20104100" h="11308715">
                <a:moveTo>
                  <a:pt x="20104099" y="0"/>
                </a:moveTo>
                <a:lnTo>
                  <a:pt x="0" y="0"/>
                </a:lnTo>
                <a:lnTo>
                  <a:pt x="0" y="11308555"/>
                </a:lnTo>
                <a:lnTo>
                  <a:pt x="20104099" y="11308555"/>
                </a:lnTo>
                <a:lnTo>
                  <a:pt x="20104099" y="0"/>
                </a:lnTo>
                <a:close/>
              </a:path>
            </a:pathLst>
          </a:custGeom>
          <a:solidFill>
            <a:srgbClr val="E5F4E0"/>
          </a:solidFill>
        </p:spPr>
        <p:txBody>
          <a:bodyPr wrap="square" lIns="0" tIns="0" rIns="0" bIns="0" rtlCol="0"/>
          <a:lstStyle/>
          <a:p>
            <a:endParaRPr sz="1698"/>
          </a:p>
        </p:txBody>
      </p:sp>
      <p:sp>
        <p:nvSpPr>
          <p:cNvPr id="2" name="Holder 2"/>
          <p:cNvSpPr>
            <a:spLocks noGrp="1"/>
          </p:cNvSpPr>
          <p:nvPr>
            <p:ph type="title"/>
          </p:nvPr>
        </p:nvSpPr>
        <p:spPr/>
        <p:txBody>
          <a:bodyPr lIns="0" tIns="0" rIns="0" bIns="0"/>
          <a:lstStyle>
            <a:lvl1pPr>
              <a:defRPr sz="6003" b="1" i="0">
                <a:solidFill>
                  <a:srgbClr val="38001E"/>
                </a:solidFill>
                <a:latin typeface="Criteria CF Bold"/>
                <a:cs typeface="Criteria CF Bold"/>
              </a:defRPr>
            </a:lvl1pPr>
          </a:lstStyle>
          <a:p>
            <a:endParaRPr/>
          </a:p>
        </p:txBody>
      </p:sp>
      <p:sp>
        <p:nvSpPr>
          <p:cNvPr id="3" name="Holder 3"/>
          <p:cNvSpPr>
            <a:spLocks noGrp="1"/>
          </p:cNvSpPr>
          <p:nvPr>
            <p:ph type="body" idx="1"/>
          </p:nvPr>
        </p:nvSpPr>
        <p:spPr/>
        <p:txBody>
          <a:bodyPr lIns="0" tIns="0" rIns="0" bIns="0"/>
          <a:lstStyle>
            <a:lvl1pPr>
              <a:defRPr sz="4002" b="0" i="0">
                <a:solidFill>
                  <a:srgbClr val="38001E"/>
                </a:solidFill>
                <a:latin typeface="DM Sans"/>
                <a:cs typeface="DM Sans"/>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3/9/2026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‹nr.›</a:t>
            </a:fld>
            <a:endParaRPr/>
          </a:p>
        </p:txBody>
      </p:sp>
    </p:spTree>
    <p:extLst>
      <p:ext uri="{BB962C8B-B14F-4D97-AF65-F5344CB8AC3E}">
        <p14:creationId xmlns:p14="http://schemas.microsoft.com/office/powerpoint/2010/main" val="1163818936"/>
      </p:ext>
    </p:extLst>
  </p:cSld>
  <p:clrMapOvr>
    <a:masterClrMapping/>
  </p:clrMapOvr>
</p:sldLayout>
</file>

<file path=ppt/slideLayouts/slideLayout261.xml><?xml version="1.0" encoding="utf-8"?>
<p:sldLayout xmlns:a="http://schemas.openxmlformats.org/drawingml/2006/main" xmlns:r="http://schemas.openxmlformats.org/officeDocument/2006/relationships" xmlns:p="http://schemas.openxmlformats.org/presentationml/2006/main" matchingName="Voorblad" preserve="1" userDrawn="1">
  <p:cSld name="Voorblad">
    <p:bg>
      <p:bgPr>
        <a:solidFill>
          <a:srgbClr val="38001E"/>
        </a:solidFill>
        <a:effectLst/>
      </p:bgPr>
    </p:bg>
    <p:spTree>
      <p:nvGrpSpPr>
        <p:cNvPr id="1" name="Shape 9"/>
        <p:cNvGrpSpPr/>
        <p:nvPr/>
      </p:nvGrpSpPr>
      <p:grpSpPr>
        <a:xfrm>
          <a:off x="0" y="0"/>
          <a:ext cx="0" cy="0"/>
          <a:chOff x="0" y="0"/>
          <a:chExt cx="0" cy="0"/>
        </a:xfrm>
      </p:grpSpPr>
      <p:sp>
        <p:nvSpPr>
          <p:cNvPr id="10" name="Google Shape;10;p36"/>
          <p:cNvSpPr txBox="1">
            <a:spLocks noGrp="1"/>
          </p:cNvSpPr>
          <p:nvPr>
            <p:ph type="body" idx="1" hasCustomPrompt="1"/>
          </p:nvPr>
        </p:nvSpPr>
        <p:spPr>
          <a:xfrm>
            <a:off x="1871694" y="1387759"/>
            <a:ext cx="20786428" cy="1998496"/>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E5F4E0"/>
              </a:buClr>
              <a:buSzPts val="15400"/>
              <a:buFont typeface="Arial"/>
              <a:buNone/>
              <a:defRPr sz="15400">
                <a:solidFill>
                  <a:srgbClr val="E5F4E0"/>
                </a:solidFill>
                <a:latin typeface="Criteria CF Bold" panose="00000800000000000000" pitchFamily="50" charset="0"/>
                <a:ea typeface="Criteria CF Bold" panose="00000800000000000000" pitchFamily="50" charset="0"/>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Titel</a:t>
            </a:r>
            <a:endParaRPr/>
          </a:p>
        </p:txBody>
      </p:sp>
      <p:sp>
        <p:nvSpPr>
          <p:cNvPr id="12" name="Google Shape;12;p36"/>
          <p:cNvSpPr txBox="1">
            <a:spLocks noGrp="1"/>
          </p:cNvSpPr>
          <p:nvPr>
            <p:ph type="body" idx="3" hasCustomPrompt="1"/>
          </p:nvPr>
        </p:nvSpPr>
        <p:spPr>
          <a:xfrm>
            <a:off x="5541994" y="3280059"/>
            <a:ext cx="17116128" cy="1998496"/>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E5F4E0"/>
              </a:buClr>
              <a:buSzPts val="15400"/>
              <a:buFont typeface="Arial"/>
              <a:buNone/>
              <a:defRPr sz="15400">
                <a:solidFill>
                  <a:srgbClr val="E5F4E0"/>
                </a:solidFill>
                <a:latin typeface="Criteria CF Bold" panose="00000800000000000000" pitchFamily="50" charset="0"/>
                <a:ea typeface="Criteria CF Bold" panose="00000800000000000000" pitchFamily="50" charset="0"/>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Deel 2 titel</a:t>
            </a:r>
            <a:endParaRPr/>
          </a:p>
        </p:txBody>
      </p:sp>
      <p:pic>
        <p:nvPicPr>
          <p:cNvPr id="13" name="Google Shape;13;p36" descr="den_pattern_softsaw_pistache_on_maroon_small.gif"/>
          <p:cNvPicPr preferRelativeResize="0"/>
          <p:nvPr/>
        </p:nvPicPr>
        <p:blipFill rotWithShape="1">
          <a:blip r:embed="rId4">
            <a:alphaModFix/>
            <a:extLst>
              <a:ext uri="{28A0092B-C50C-407E-A947-70E740481C1C}">
                <a14:useLocalDpi xmlns:a14="http://schemas.microsoft.com/office/drawing/2010/main" val="0"/>
              </a:ext>
            </a:extLst>
          </a:blip>
          <a:srcRect/>
          <a:stretch/>
        </p:blipFill>
        <p:spPr>
          <a:xfrm>
            <a:off x="1871694" y="3692808"/>
            <a:ext cx="3378200" cy="1092201"/>
          </a:xfrm>
          <a:prstGeom prst="rect">
            <a:avLst/>
          </a:prstGeom>
          <a:noFill/>
          <a:ln>
            <a:noFill/>
          </a:ln>
        </p:spPr>
      </p:pic>
      <p:sp>
        <p:nvSpPr>
          <p:cNvPr id="19" name="Tijdelijke aanduiding voor tekst 18">
            <a:extLst>
              <a:ext uri="{FF2B5EF4-FFF2-40B4-BE49-F238E27FC236}">
                <a16:creationId xmlns:a16="http://schemas.microsoft.com/office/drawing/2014/main" id="{6F9C2F42-02AF-C0F7-7999-190951FD9702}"/>
              </a:ext>
            </a:extLst>
          </p:cNvPr>
          <p:cNvSpPr>
            <a:spLocks noGrp="1"/>
          </p:cNvSpPr>
          <p:nvPr>
            <p:ph type="body" sz="quarter" idx="14" hasCustomPrompt="1"/>
          </p:nvPr>
        </p:nvSpPr>
        <p:spPr>
          <a:xfrm>
            <a:off x="1871725" y="11257067"/>
            <a:ext cx="10342563" cy="657225"/>
          </a:xfrm>
          <a:prstGeom prst="rect">
            <a:avLst/>
          </a:prstGeom>
        </p:spPr>
        <p:txBody>
          <a:bodyPr/>
          <a:lstStyle>
            <a:lvl1pPr algn="l">
              <a:defRPr sz="3600" b="1">
                <a:solidFill>
                  <a:srgbClr val="E5F4E0"/>
                </a:solidFill>
                <a:latin typeface="+mn-lt"/>
              </a:defRPr>
            </a:lvl1pPr>
          </a:lstStyle>
          <a:p>
            <a:pPr lvl="0"/>
            <a:r>
              <a:rPr lang="nl-NL"/>
              <a:t>Naam, DEN</a:t>
            </a:r>
          </a:p>
        </p:txBody>
      </p:sp>
      <p:sp>
        <p:nvSpPr>
          <p:cNvPr id="21" name="Tijdelijke aanduiding voor tekst 20">
            <a:extLst>
              <a:ext uri="{FF2B5EF4-FFF2-40B4-BE49-F238E27FC236}">
                <a16:creationId xmlns:a16="http://schemas.microsoft.com/office/drawing/2014/main" id="{52E63A04-56A8-03F0-E5F7-01008FBC7180}"/>
              </a:ext>
            </a:extLst>
          </p:cNvPr>
          <p:cNvSpPr>
            <a:spLocks noGrp="1"/>
          </p:cNvSpPr>
          <p:nvPr>
            <p:ph type="body" sz="quarter" idx="15" hasCustomPrompt="1"/>
          </p:nvPr>
        </p:nvSpPr>
        <p:spPr>
          <a:xfrm>
            <a:off x="1871694" y="11913515"/>
            <a:ext cx="10342562" cy="742950"/>
          </a:xfrm>
          <a:prstGeom prst="rect">
            <a:avLst/>
          </a:prstGeom>
        </p:spPr>
        <p:txBody>
          <a:bodyPr/>
          <a:lstStyle>
            <a:lvl1pPr algn="l">
              <a:defRPr sz="3600">
                <a:solidFill>
                  <a:srgbClr val="E5F4E0"/>
                </a:solidFill>
                <a:latin typeface="+mn-lt"/>
              </a:defRPr>
            </a:lvl1pPr>
            <a:lvl2pPr>
              <a:defRPr sz="3600">
                <a:solidFill>
                  <a:srgbClr val="E5F4E0"/>
                </a:solidFill>
                <a:latin typeface="+mn-lt"/>
              </a:defRPr>
            </a:lvl2pPr>
            <a:lvl3pPr>
              <a:defRPr sz="3600">
                <a:solidFill>
                  <a:srgbClr val="E5F4E0"/>
                </a:solidFill>
                <a:latin typeface="+mn-lt"/>
              </a:defRPr>
            </a:lvl3pPr>
            <a:lvl4pPr>
              <a:defRPr sz="3600">
                <a:solidFill>
                  <a:srgbClr val="E5F4E0"/>
                </a:solidFill>
                <a:latin typeface="+mn-lt"/>
              </a:defRPr>
            </a:lvl4pPr>
            <a:lvl5pPr>
              <a:defRPr sz="3600">
                <a:solidFill>
                  <a:srgbClr val="E5F4E0"/>
                </a:solidFill>
                <a:latin typeface="+mn-lt"/>
              </a:defRPr>
            </a:lvl5pPr>
          </a:lstStyle>
          <a:p>
            <a:pPr lvl="0"/>
            <a:r>
              <a:rPr lang="nl-NL"/>
              <a:t>E-mail@den.nl</a:t>
            </a:r>
          </a:p>
        </p:txBody>
      </p:sp>
      <p:pic>
        <p:nvPicPr>
          <p:cNvPr id="2" name="den_logo_loop_01">
            <a:hlinkClick r:id="" action="ppaction://media"/>
            <a:extLst>
              <a:ext uri="{FF2B5EF4-FFF2-40B4-BE49-F238E27FC236}">
                <a16:creationId xmlns:a16="http://schemas.microsoft.com/office/drawing/2014/main" id="{97A78132-258A-9DF0-AE34-09D4482C7510}"/>
              </a:ext>
            </a:extLst>
          </p:cNvPr>
          <p:cNvPicPr>
            <a:picLocks noChangeAspect="1"/>
          </p:cNvPicPr>
          <p:nvPr userDrawn="1">
            <a:videoFile r:link="rId2"/>
            <p:extLst>
              <p:ext uri="{DAA4B4D4-6D71-4841-9C94-3DE7FCFB9230}">
                <p14:media xmlns:p14="http://schemas.microsoft.com/office/powerpoint/2010/main" r:embed="rId1"/>
              </p:ext>
            </p:extLst>
          </p:nvPr>
        </p:nvPicPr>
        <p:blipFill rotWithShape="1">
          <a:blip r:embed="rId5"/>
          <a:srcRect l="28124" t="40428" r="28375" b="39167"/>
          <a:stretch/>
        </p:blipFill>
        <p:spPr>
          <a:xfrm>
            <a:off x="16867484" y="11257067"/>
            <a:ext cx="5303572" cy="1399398"/>
          </a:xfrm>
          <a:prstGeom prst="rect">
            <a:avLst/>
          </a:prstGeom>
        </p:spPr>
      </p:pic>
    </p:spTree>
    <p:extLst>
      <p:ext uri="{BB962C8B-B14F-4D97-AF65-F5344CB8AC3E}">
        <p14:creationId xmlns:p14="http://schemas.microsoft.com/office/powerpoint/2010/main" val="3591253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90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Layout>
</file>

<file path=ppt/slideLayouts/slideLayout262.xml><?xml version="1.0" encoding="utf-8"?>
<p:sldLayout xmlns:a="http://schemas.openxmlformats.org/drawingml/2006/main" xmlns:r="http://schemas.openxmlformats.org/officeDocument/2006/relationships" xmlns:p="http://schemas.openxmlformats.org/presentationml/2006/main" matchingName="Voorblad" preserve="1" userDrawn="1">
  <p:cSld name="1_Voorblad">
    <p:bg>
      <p:bgPr>
        <a:solidFill>
          <a:srgbClr val="38001E"/>
        </a:solidFill>
        <a:effectLst/>
      </p:bgPr>
    </p:bg>
    <p:spTree>
      <p:nvGrpSpPr>
        <p:cNvPr id="1" name="Shape 9"/>
        <p:cNvGrpSpPr/>
        <p:nvPr/>
      </p:nvGrpSpPr>
      <p:grpSpPr>
        <a:xfrm>
          <a:off x="0" y="0"/>
          <a:ext cx="0" cy="0"/>
          <a:chOff x="0" y="0"/>
          <a:chExt cx="0" cy="0"/>
        </a:xfrm>
      </p:grpSpPr>
      <p:sp>
        <p:nvSpPr>
          <p:cNvPr id="10" name="Google Shape;10;p36"/>
          <p:cNvSpPr txBox="1">
            <a:spLocks noGrp="1"/>
          </p:cNvSpPr>
          <p:nvPr>
            <p:ph type="body" idx="1" hasCustomPrompt="1"/>
          </p:nvPr>
        </p:nvSpPr>
        <p:spPr>
          <a:xfrm>
            <a:off x="1871694" y="1387759"/>
            <a:ext cx="20786428" cy="1998496"/>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E5F4E0"/>
              </a:buClr>
              <a:buSzPts val="15400"/>
              <a:buFont typeface="Arial"/>
              <a:buNone/>
              <a:defRPr sz="15400">
                <a:solidFill>
                  <a:srgbClr val="E5F4E0"/>
                </a:solidFill>
                <a:latin typeface="Criteria CF Bold" panose="00000800000000000000" pitchFamily="50" charset="0"/>
                <a:ea typeface="Criteria CF Bold" panose="00000800000000000000" pitchFamily="50" charset="0"/>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Titel</a:t>
            </a:r>
            <a:endParaRPr/>
          </a:p>
        </p:txBody>
      </p:sp>
      <p:sp>
        <p:nvSpPr>
          <p:cNvPr id="12" name="Google Shape;12;p36"/>
          <p:cNvSpPr txBox="1">
            <a:spLocks noGrp="1"/>
          </p:cNvSpPr>
          <p:nvPr>
            <p:ph type="body" idx="3" hasCustomPrompt="1"/>
          </p:nvPr>
        </p:nvSpPr>
        <p:spPr>
          <a:xfrm>
            <a:off x="5541994" y="3280059"/>
            <a:ext cx="17116128" cy="1998496"/>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E5F4E0"/>
              </a:buClr>
              <a:buSzPts val="15400"/>
              <a:buFont typeface="Arial"/>
              <a:buNone/>
              <a:defRPr sz="15400">
                <a:solidFill>
                  <a:srgbClr val="E5F4E0"/>
                </a:solidFill>
                <a:latin typeface="Criteria CF Bold" panose="00000800000000000000" pitchFamily="50" charset="0"/>
                <a:ea typeface="Criteria CF Bold" panose="00000800000000000000" pitchFamily="50" charset="0"/>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Deel 2 titel</a:t>
            </a:r>
            <a:endParaRPr/>
          </a:p>
        </p:txBody>
      </p:sp>
      <p:pic>
        <p:nvPicPr>
          <p:cNvPr id="13" name="Google Shape;13;p36" descr="den_pattern_softsaw_pistache_on_maroon_small.gif"/>
          <p:cNvPicPr preferRelativeResize="0"/>
          <p:nvPr/>
        </p:nvPicPr>
        <p:blipFill rotWithShape="1">
          <a:blip r:embed="rId4">
            <a:alphaModFix/>
            <a:extLst>
              <a:ext uri="{28A0092B-C50C-407E-A947-70E740481C1C}">
                <a14:useLocalDpi xmlns:a14="http://schemas.microsoft.com/office/drawing/2010/main" val="0"/>
              </a:ext>
            </a:extLst>
          </a:blip>
          <a:srcRect/>
          <a:stretch/>
        </p:blipFill>
        <p:spPr>
          <a:xfrm>
            <a:off x="1871694" y="3692808"/>
            <a:ext cx="3378200" cy="1092201"/>
          </a:xfrm>
          <a:prstGeom prst="rect">
            <a:avLst/>
          </a:prstGeom>
          <a:noFill/>
          <a:ln>
            <a:noFill/>
          </a:ln>
        </p:spPr>
      </p:pic>
      <p:sp>
        <p:nvSpPr>
          <p:cNvPr id="19" name="Tijdelijke aanduiding voor tekst 18">
            <a:extLst>
              <a:ext uri="{FF2B5EF4-FFF2-40B4-BE49-F238E27FC236}">
                <a16:creationId xmlns:a16="http://schemas.microsoft.com/office/drawing/2014/main" id="{6F9C2F42-02AF-C0F7-7999-190951FD9702}"/>
              </a:ext>
            </a:extLst>
          </p:cNvPr>
          <p:cNvSpPr>
            <a:spLocks noGrp="1"/>
          </p:cNvSpPr>
          <p:nvPr>
            <p:ph type="body" sz="quarter" idx="14" hasCustomPrompt="1"/>
          </p:nvPr>
        </p:nvSpPr>
        <p:spPr>
          <a:xfrm>
            <a:off x="11803125" y="10926161"/>
            <a:ext cx="10342563" cy="657225"/>
          </a:xfrm>
          <a:prstGeom prst="rect">
            <a:avLst/>
          </a:prstGeom>
        </p:spPr>
        <p:txBody>
          <a:bodyPr/>
          <a:lstStyle>
            <a:lvl1pPr algn="r">
              <a:defRPr sz="3600" b="1">
                <a:solidFill>
                  <a:srgbClr val="E5F4E0"/>
                </a:solidFill>
                <a:latin typeface="+mn-lt"/>
              </a:defRPr>
            </a:lvl1pPr>
          </a:lstStyle>
          <a:p>
            <a:pPr lvl="0"/>
            <a:r>
              <a:rPr lang="nl-NL"/>
              <a:t>naam, DEN</a:t>
            </a:r>
          </a:p>
        </p:txBody>
      </p:sp>
      <p:sp>
        <p:nvSpPr>
          <p:cNvPr id="21" name="Tijdelijke aanduiding voor tekst 20">
            <a:extLst>
              <a:ext uri="{FF2B5EF4-FFF2-40B4-BE49-F238E27FC236}">
                <a16:creationId xmlns:a16="http://schemas.microsoft.com/office/drawing/2014/main" id="{52E63A04-56A8-03F0-E5F7-01008FBC7180}"/>
              </a:ext>
            </a:extLst>
          </p:cNvPr>
          <p:cNvSpPr>
            <a:spLocks noGrp="1"/>
          </p:cNvSpPr>
          <p:nvPr>
            <p:ph type="body" sz="quarter" idx="15" hasCustomPrompt="1"/>
          </p:nvPr>
        </p:nvSpPr>
        <p:spPr>
          <a:xfrm>
            <a:off x="11803094" y="11582609"/>
            <a:ext cx="10342562" cy="742950"/>
          </a:xfrm>
          <a:prstGeom prst="rect">
            <a:avLst/>
          </a:prstGeom>
        </p:spPr>
        <p:txBody>
          <a:bodyPr/>
          <a:lstStyle>
            <a:lvl1pPr algn="r">
              <a:defRPr sz="3600">
                <a:solidFill>
                  <a:srgbClr val="E5F4E0"/>
                </a:solidFill>
                <a:latin typeface="+mn-lt"/>
              </a:defRPr>
            </a:lvl1pPr>
            <a:lvl2pPr>
              <a:defRPr sz="3600">
                <a:solidFill>
                  <a:srgbClr val="E5F4E0"/>
                </a:solidFill>
                <a:latin typeface="+mn-lt"/>
              </a:defRPr>
            </a:lvl2pPr>
            <a:lvl3pPr>
              <a:defRPr sz="3600">
                <a:solidFill>
                  <a:srgbClr val="E5F4E0"/>
                </a:solidFill>
                <a:latin typeface="+mn-lt"/>
              </a:defRPr>
            </a:lvl3pPr>
            <a:lvl4pPr>
              <a:defRPr sz="3600">
                <a:solidFill>
                  <a:srgbClr val="E5F4E0"/>
                </a:solidFill>
                <a:latin typeface="+mn-lt"/>
              </a:defRPr>
            </a:lvl4pPr>
            <a:lvl5pPr>
              <a:defRPr sz="3600">
                <a:solidFill>
                  <a:srgbClr val="E5F4E0"/>
                </a:solidFill>
                <a:latin typeface="+mn-lt"/>
              </a:defRPr>
            </a:lvl5pPr>
          </a:lstStyle>
          <a:p>
            <a:pPr lvl="0"/>
            <a:r>
              <a:rPr lang="nl-NL"/>
              <a:t>E-mail@den.nl</a:t>
            </a:r>
          </a:p>
          <a:p>
            <a:pPr lvl="0"/>
            <a:r>
              <a:rPr lang="nl-NL"/>
              <a:t>den.nl</a:t>
            </a:r>
          </a:p>
        </p:txBody>
      </p:sp>
      <p:pic>
        <p:nvPicPr>
          <p:cNvPr id="2" name="den_logo_loop_01">
            <a:hlinkClick r:id="" action="ppaction://media"/>
            <a:extLst>
              <a:ext uri="{FF2B5EF4-FFF2-40B4-BE49-F238E27FC236}">
                <a16:creationId xmlns:a16="http://schemas.microsoft.com/office/drawing/2014/main" id="{97A78132-258A-9DF0-AE34-09D4482C7510}"/>
              </a:ext>
            </a:extLst>
          </p:cNvPr>
          <p:cNvPicPr>
            <a:picLocks noChangeAspect="1"/>
          </p:cNvPicPr>
          <p:nvPr userDrawn="1">
            <a:videoFile r:link="rId2"/>
            <p:extLst>
              <p:ext uri="{DAA4B4D4-6D71-4841-9C94-3DE7FCFB9230}">
                <p14:media xmlns:p14="http://schemas.microsoft.com/office/powerpoint/2010/main" r:embed="rId1"/>
              </p:ext>
            </p:extLst>
          </p:nvPr>
        </p:nvPicPr>
        <p:blipFill rotWithShape="1">
          <a:blip r:embed="rId5"/>
          <a:srcRect l="28124" t="40428" r="28375" b="39167"/>
          <a:stretch/>
        </p:blipFill>
        <p:spPr>
          <a:xfrm>
            <a:off x="1860550" y="11300318"/>
            <a:ext cx="5303572" cy="1399398"/>
          </a:xfrm>
          <a:prstGeom prst="rect">
            <a:avLst/>
          </a:prstGeom>
        </p:spPr>
      </p:pic>
    </p:spTree>
    <p:extLst>
      <p:ext uri="{BB962C8B-B14F-4D97-AF65-F5344CB8AC3E}">
        <p14:creationId xmlns:p14="http://schemas.microsoft.com/office/powerpoint/2010/main" val="2466221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90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Layout>
</file>

<file path=ppt/slideLayouts/slideLayout263.xml><?xml version="1.0" encoding="utf-8"?>
<p:sldLayout xmlns:a="http://schemas.openxmlformats.org/drawingml/2006/main" xmlns:r="http://schemas.openxmlformats.org/officeDocument/2006/relationships" xmlns:p="http://schemas.openxmlformats.org/presentationml/2006/main" matchingName="programma" preserve="1" userDrawn="1">
  <p:cSld name="programma">
    <p:bg>
      <p:bgPr>
        <a:solidFill>
          <a:srgbClr val="FFD3E3"/>
        </a:solidFill>
        <a:effectLst/>
      </p:bgPr>
    </p:bg>
    <p:spTree>
      <p:nvGrpSpPr>
        <p:cNvPr id="1" name="Shape 16"/>
        <p:cNvGrpSpPr/>
        <p:nvPr/>
      </p:nvGrpSpPr>
      <p:grpSpPr>
        <a:xfrm>
          <a:off x="0" y="0"/>
          <a:ext cx="0" cy="0"/>
          <a:chOff x="0" y="0"/>
          <a:chExt cx="0" cy="0"/>
        </a:xfrm>
      </p:grpSpPr>
      <p:sp>
        <p:nvSpPr>
          <p:cNvPr id="5" name="Tijdelijke aanduiding voor voettekst 4">
            <a:extLst>
              <a:ext uri="{FF2B5EF4-FFF2-40B4-BE49-F238E27FC236}">
                <a16:creationId xmlns:a16="http://schemas.microsoft.com/office/drawing/2014/main" id="{B35CEF98-4A8A-903B-5C1F-EBA1D88A9C83}"/>
              </a:ext>
            </a:extLst>
          </p:cNvPr>
          <p:cNvSpPr>
            <a:spLocks noGrp="1"/>
          </p:cNvSpPr>
          <p:nvPr>
            <p:ph type="ftr" sz="quarter" idx="10"/>
          </p:nvPr>
        </p:nvSpPr>
        <p:spPr/>
        <p:txBody>
          <a:bodyPr/>
          <a:lstStyle/>
          <a:p>
            <a:r>
              <a:rPr lang="en-US"/>
              <a:t>EU conference, February 8th 2024</a:t>
            </a:r>
            <a:endParaRPr lang="nl-NL"/>
          </a:p>
        </p:txBody>
      </p:sp>
      <p:sp>
        <p:nvSpPr>
          <p:cNvPr id="6" name="Titel 5">
            <a:extLst>
              <a:ext uri="{FF2B5EF4-FFF2-40B4-BE49-F238E27FC236}">
                <a16:creationId xmlns:a16="http://schemas.microsoft.com/office/drawing/2014/main" id="{566D3771-E0A4-9174-A37D-003DA68DEE85}"/>
              </a:ext>
            </a:extLst>
          </p:cNvPr>
          <p:cNvSpPr>
            <a:spLocks noGrp="1" noRot="1" noMove="1" noResize="1" noEditPoints="1" noAdjustHandles="1" noChangeArrowheads="1" noChangeShapeType="1"/>
          </p:cNvSpPr>
          <p:nvPr>
            <p:ph type="title"/>
          </p:nvPr>
        </p:nvSpPr>
        <p:spPr>
          <a:xfrm>
            <a:off x="1589120" y="1651000"/>
            <a:ext cx="20499291" cy="1145955"/>
          </a:xfrm>
          <a:prstGeom prst="rect">
            <a:avLst/>
          </a:prstGeom>
        </p:spPr>
        <p:txBody>
          <a:bodyPr/>
          <a:lstStyle>
            <a:lvl1pPr>
              <a:defRPr sz="6000">
                <a:latin typeface="Criteria CF Bold" panose="00000800000000000000" pitchFamily="50" charset="0"/>
              </a:defRPr>
            </a:lvl1pPr>
          </a:lstStyle>
          <a:p>
            <a:r>
              <a:rPr lang="nl-NL"/>
              <a:t>Klik om stijl te bewerken</a:t>
            </a:r>
          </a:p>
        </p:txBody>
      </p:sp>
      <p:sp>
        <p:nvSpPr>
          <p:cNvPr id="9" name="Tijdelijke aanduiding voor tekst 7">
            <a:extLst>
              <a:ext uri="{FF2B5EF4-FFF2-40B4-BE49-F238E27FC236}">
                <a16:creationId xmlns:a16="http://schemas.microsoft.com/office/drawing/2014/main" id="{1CF20A55-F4FB-37C0-D58F-798AFEEAB8B4}"/>
              </a:ext>
            </a:extLst>
          </p:cNvPr>
          <p:cNvSpPr>
            <a:spLocks noGrp="1" noRot="1" noMove="1" noResize="1" noEditPoints="1" noAdjustHandles="1" noChangeArrowheads="1" noChangeShapeType="1"/>
          </p:cNvSpPr>
          <p:nvPr>
            <p:ph type="body" sz="quarter" idx="11"/>
          </p:nvPr>
        </p:nvSpPr>
        <p:spPr>
          <a:xfrm>
            <a:off x="1589024" y="3098259"/>
            <a:ext cx="20499387" cy="6089650"/>
          </a:xfrm>
          <a:prstGeom prst="rect">
            <a:avLst/>
          </a:prstGeom>
        </p:spPr>
        <p:txBody>
          <a:bodyPr/>
          <a:lstStyle>
            <a:lvl1pPr>
              <a:buClr>
                <a:srgbClr val="38001E"/>
              </a:buClr>
              <a:buSzPct val="100000"/>
              <a:defRPr sz="4000" baseline="0">
                <a:solidFill>
                  <a:schemeClr val="tx1"/>
                </a:solidFill>
                <a:latin typeface="DM Sans" pitchFamily="2" charset="0"/>
              </a:defRPr>
            </a:lvl1pPr>
            <a:lvl2pPr>
              <a:buClr>
                <a:srgbClr val="38001E"/>
              </a:buClr>
              <a:buSzPct val="100000"/>
              <a:defRPr sz="3600" baseline="0">
                <a:solidFill>
                  <a:schemeClr val="tx1"/>
                </a:solidFill>
                <a:latin typeface="DM Sans" pitchFamily="2" charset="0"/>
              </a:defRPr>
            </a:lvl2pPr>
            <a:lvl3pPr>
              <a:buClr>
                <a:srgbClr val="38001E"/>
              </a:buClr>
              <a:buSzPct val="100000"/>
              <a:defRPr sz="3200" baseline="0">
                <a:solidFill>
                  <a:schemeClr val="tx1"/>
                </a:solidFill>
                <a:latin typeface="DM Sans" pitchFamily="2" charset="0"/>
              </a:defRPr>
            </a:lvl3pPr>
            <a:lvl4pPr>
              <a:buClr>
                <a:srgbClr val="38001E"/>
              </a:buClr>
              <a:buSzPct val="100000"/>
              <a:defRPr/>
            </a:lvl4pPr>
            <a:lvl5pPr>
              <a:buClr>
                <a:srgbClr val="38001E"/>
              </a:buClr>
              <a:buSzPct val="100000"/>
              <a:defRPr/>
            </a:lvl5pPr>
          </a:lstStyle>
          <a:p>
            <a:pPr lvl="0"/>
            <a:r>
              <a:rPr lang="nl-NL"/>
              <a:t>Klikken om de tekststijl van het model te bewerken</a:t>
            </a:r>
          </a:p>
          <a:p>
            <a:pPr lvl="1"/>
            <a:r>
              <a:rPr lang="nl-NL"/>
              <a:t>Tweede niveau</a:t>
            </a:r>
          </a:p>
          <a:p>
            <a:pPr lvl="2"/>
            <a:r>
              <a:rPr lang="nl-NL"/>
              <a:t>Derde niveau</a:t>
            </a:r>
          </a:p>
        </p:txBody>
      </p:sp>
    </p:spTree>
    <p:extLst>
      <p:ext uri="{BB962C8B-B14F-4D97-AF65-F5344CB8AC3E}">
        <p14:creationId xmlns:p14="http://schemas.microsoft.com/office/powerpoint/2010/main" val="1005100943"/>
      </p:ext>
    </p:extLst>
  </p:cSld>
  <p:clrMapOvr>
    <a:masterClrMapping/>
  </p:clrMapOvr>
</p:sldLayout>
</file>

<file path=ppt/slideLayouts/slideLayout264.xml><?xml version="1.0" encoding="utf-8"?>
<p:sldLayout xmlns:a="http://schemas.openxmlformats.org/drawingml/2006/main" xmlns:r="http://schemas.openxmlformats.org/officeDocument/2006/relationships" xmlns:p="http://schemas.openxmlformats.org/presentationml/2006/main" matchingName="timing" preserve="1" userDrawn="1">
  <p:cSld name="timing">
    <p:bg>
      <p:bgPr>
        <a:solidFill>
          <a:srgbClr val="FFD3E3"/>
        </a:solidFill>
        <a:effectLst/>
      </p:bgPr>
    </p:bg>
    <p:spTree>
      <p:nvGrpSpPr>
        <p:cNvPr id="1" name="Shape 22"/>
        <p:cNvGrpSpPr/>
        <p:nvPr/>
      </p:nvGrpSpPr>
      <p:grpSpPr>
        <a:xfrm>
          <a:off x="0" y="0"/>
          <a:ext cx="0" cy="0"/>
          <a:chOff x="0" y="0"/>
          <a:chExt cx="0" cy="0"/>
        </a:xfrm>
      </p:grpSpPr>
      <p:sp>
        <p:nvSpPr>
          <p:cNvPr id="26" name="Google Shape;26;p38"/>
          <p:cNvSpPr txBox="1">
            <a:spLocks noGrp="1" noRot="1" noMove="1" noResize="1" noEditPoints="1" noAdjustHandles="1" noChangeArrowheads="1" noChangeShapeType="1"/>
          </p:cNvSpPr>
          <p:nvPr>
            <p:ph type="body" idx="4" hasCustomPrompt="1"/>
          </p:nvPr>
        </p:nvSpPr>
        <p:spPr>
          <a:xfrm>
            <a:off x="1549400" y="3429000"/>
            <a:ext cx="2541358" cy="656590"/>
          </a:xfrm>
          <a:prstGeom prst="rect">
            <a:avLst/>
          </a:prstGeom>
          <a:noFill/>
          <a:ln>
            <a:noFill/>
          </a:ln>
        </p:spPr>
        <p:txBody>
          <a:bodyPr spcFirstLastPara="1" wrap="square" lIns="50800" tIns="50800" rIns="50800" bIns="50800" anchor="t" anchorCtr="0">
            <a:spAutoFit/>
          </a:bodyPr>
          <a:lstStyle>
            <a:lvl1pPr marL="88011" lvl="0" indent="0" algn="l">
              <a:lnSpc>
                <a:spcPct val="100000"/>
              </a:lnSpc>
              <a:spcBef>
                <a:spcPts val="0"/>
              </a:spcBef>
              <a:spcAft>
                <a:spcPts val="0"/>
              </a:spcAft>
              <a:buClr>
                <a:srgbClr val="37001E"/>
              </a:buClr>
              <a:buSzPts val="2214"/>
              <a:buNone/>
              <a:defRPr sz="360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Tijden</a:t>
            </a:r>
            <a:endParaRPr/>
          </a:p>
        </p:txBody>
      </p:sp>
      <p:sp>
        <p:nvSpPr>
          <p:cNvPr id="27" name="Google Shape;27;p38"/>
          <p:cNvSpPr txBox="1">
            <a:spLocks noGrp="1" noRot="1" noMove="1" noResize="1" noEditPoints="1" noAdjustHandles="1" noChangeArrowheads="1" noChangeShapeType="1"/>
          </p:cNvSpPr>
          <p:nvPr>
            <p:ph type="body" idx="5" hasCustomPrompt="1"/>
          </p:nvPr>
        </p:nvSpPr>
        <p:spPr>
          <a:xfrm>
            <a:off x="5105401" y="3429000"/>
            <a:ext cx="17008412" cy="656590"/>
          </a:xfrm>
          <a:prstGeom prst="rect">
            <a:avLst/>
          </a:prstGeom>
          <a:noFill/>
          <a:ln>
            <a:noFill/>
          </a:ln>
        </p:spPr>
        <p:txBody>
          <a:bodyPr spcFirstLastPara="1" wrap="square" lIns="50800" tIns="50800" rIns="50800" bIns="50800" anchor="t" anchorCtr="0">
            <a:spAutoFit/>
          </a:bodyPr>
          <a:lstStyle>
            <a:lvl1pPr marL="88011" lvl="0" indent="0" algn="l">
              <a:lnSpc>
                <a:spcPct val="100000"/>
              </a:lnSpc>
              <a:spcBef>
                <a:spcPts val="0"/>
              </a:spcBef>
              <a:spcAft>
                <a:spcPts val="0"/>
              </a:spcAft>
              <a:buClr>
                <a:srgbClr val="37001E"/>
              </a:buClr>
              <a:buSzPts val="2214"/>
              <a:buNone/>
              <a:defRPr sz="360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Programmaonderdelen</a:t>
            </a:r>
            <a:endParaRPr/>
          </a:p>
        </p:txBody>
      </p:sp>
      <p:sp>
        <p:nvSpPr>
          <p:cNvPr id="3" name="Titel 1">
            <a:extLst>
              <a:ext uri="{FF2B5EF4-FFF2-40B4-BE49-F238E27FC236}">
                <a16:creationId xmlns:a16="http://schemas.microsoft.com/office/drawing/2014/main" id="{4DA24B0A-A6A6-3670-7956-A0E7C98CEDF6}"/>
              </a:ext>
            </a:extLst>
          </p:cNvPr>
          <p:cNvSpPr>
            <a:spLocks noGrp="1" noRot="1" noMove="1" noResize="1" noEditPoints="1" noAdjustHandles="1" noChangeArrowheads="1" noChangeShapeType="1"/>
          </p:cNvSpPr>
          <p:nvPr>
            <p:ph type="title"/>
          </p:nvPr>
        </p:nvSpPr>
        <p:spPr>
          <a:xfrm>
            <a:off x="1549400" y="1650999"/>
            <a:ext cx="20564412" cy="1145955"/>
          </a:xfrm>
          <a:prstGeom prst="rect">
            <a:avLst/>
          </a:prstGeom>
        </p:spPr>
        <p:txBody>
          <a:bodyPr>
            <a:normAutofit/>
          </a:bodyPr>
          <a:lstStyle>
            <a:lvl1pPr>
              <a:defRPr sz="6000">
                <a:latin typeface="Criteria CF Bold" panose="00000800000000000000" pitchFamily="50" charset="0"/>
              </a:defRPr>
            </a:lvl1pPr>
          </a:lstStyle>
          <a:p>
            <a:r>
              <a:rPr lang="nl-NL"/>
              <a:t>Klik om stijl te bewerken</a:t>
            </a:r>
          </a:p>
        </p:txBody>
      </p:sp>
      <p:sp>
        <p:nvSpPr>
          <p:cNvPr id="7" name="Tijdelijke aanduiding voor voettekst 6">
            <a:extLst>
              <a:ext uri="{FF2B5EF4-FFF2-40B4-BE49-F238E27FC236}">
                <a16:creationId xmlns:a16="http://schemas.microsoft.com/office/drawing/2014/main" id="{C7CA6B7C-4FBC-7D04-2A71-2C72DF0E4E28}"/>
              </a:ext>
            </a:extLst>
          </p:cNvPr>
          <p:cNvSpPr>
            <a:spLocks noGrp="1"/>
          </p:cNvSpPr>
          <p:nvPr>
            <p:ph type="ftr" sz="quarter" idx="10"/>
          </p:nvPr>
        </p:nvSpPr>
        <p:spPr/>
        <p:txBody>
          <a:bodyPr/>
          <a:lstStyle/>
          <a:p>
            <a:r>
              <a:rPr lang="en-US"/>
              <a:t>EU conference, February 8th 2024</a:t>
            </a:r>
            <a:endParaRPr lang="nl-NL"/>
          </a:p>
        </p:txBody>
      </p:sp>
    </p:spTree>
    <p:extLst>
      <p:ext uri="{BB962C8B-B14F-4D97-AF65-F5344CB8AC3E}">
        <p14:creationId xmlns:p14="http://schemas.microsoft.com/office/powerpoint/2010/main" val="1774592964"/>
      </p:ext>
    </p:extLst>
  </p:cSld>
  <p:clrMapOvr>
    <a:masterClrMapping/>
  </p:clrMapOvr>
</p:sldLayout>
</file>

<file path=ppt/slideLayouts/slideLayout265.xml><?xml version="1.0" encoding="utf-8"?>
<p:sldLayout xmlns:a="http://schemas.openxmlformats.org/drawingml/2006/main" xmlns:r="http://schemas.openxmlformats.org/officeDocument/2006/relationships" xmlns:p="http://schemas.openxmlformats.org/presentationml/2006/main" matchingName="Voorwoord" preserve="1" userDrawn="1">
  <p:cSld name="Voorwoord">
    <p:bg>
      <p:bgPr>
        <a:solidFill>
          <a:srgbClr val="FFD3E3"/>
        </a:solidFill>
        <a:effectLst/>
      </p:bgPr>
    </p:bg>
    <p:spTree>
      <p:nvGrpSpPr>
        <p:cNvPr id="1" name="Shape 29"/>
        <p:cNvGrpSpPr/>
        <p:nvPr/>
      </p:nvGrpSpPr>
      <p:grpSpPr>
        <a:xfrm>
          <a:off x="0" y="0"/>
          <a:ext cx="0" cy="0"/>
          <a:chOff x="0" y="0"/>
          <a:chExt cx="0" cy="0"/>
        </a:xfrm>
      </p:grpSpPr>
      <p:sp>
        <p:nvSpPr>
          <p:cNvPr id="31" name="Google Shape;31;p39"/>
          <p:cNvSpPr txBox="1">
            <a:spLocks noGrp="1" noRot="1" noMove="1" noResize="1" noEditPoints="1" noAdjustHandles="1" noChangeArrowheads="1" noChangeShapeType="1"/>
          </p:cNvSpPr>
          <p:nvPr>
            <p:ph type="body" idx="2" hasCustomPrompt="1"/>
          </p:nvPr>
        </p:nvSpPr>
        <p:spPr>
          <a:xfrm>
            <a:off x="1524000" y="1390469"/>
            <a:ext cx="2391555" cy="1998496"/>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38001E"/>
              </a:buClr>
              <a:buSzPts val="15400"/>
              <a:buFont typeface="Arial"/>
              <a:buNone/>
              <a:defRPr sz="15400">
                <a:solidFill>
                  <a:srgbClr val="38001E"/>
                </a:solidFill>
                <a:latin typeface="Criteria CF Bold" panose="00000800000000000000" pitchFamily="50" charset="0"/>
                <a:ea typeface="Criteria CF Bold" panose="00000800000000000000" pitchFamily="50" charset="0"/>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1.</a:t>
            </a:r>
            <a:endParaRPr/>
          </a:p>
        </p:txBody>
      </p:sp>
      <p:sp>
        <p:nvSpPr>
          <p:cNvPr id="3" name="Tijdelijke aanduiding voor voettekst 2">
            <a:extLst>
              <a:ext uri="{FF2B5EF4-FFF2-40B4-BE49-F238E27FC236}">
                <a16:creationId xmlns:a16="http://schemas.microsoft.com/office/drawing/2014/main" id="{9F27DDE7-E509-B544-2CF1-9E416DBBCCCD}"/>
              </a:ext>
            </a:extLst>
          </p:cNvPr>
          <p:cNvSpPr>
            <a:spLocks noGrp="1"/>
          </p:cNvSpPr>
          <p:nvPr>
            <p:ph type="ftr" sz="quarter" idx="10"/>
          </p:nvPr>
        </p:nvSpPr>
        <p:spPr/>
        <p:txBody>
          <a:bodyPr/>
          <a:lstStyle/>
          <a:p>
            <a:r>
              <a:rPr lang="en-US"/>
              <a:t>EU conference, February 8th 2024</a:t>
            </a:r>
            <a:endParaRPr lang="nl-NL"/>
          </a:p>
        </p:txBody>
      </p:sp>
      <p:sp>
        <p:nvSpPr>
          <p:cNvPr id="4" name="Titel 1">
            <a:extLst>
              <a:ext uri="{FF2B5EF4-FFF2-40B4-BE49-F238E27FC236}">
                <a16:creationId xmlns:a16="http://schemas.microsoft.com/office/drawing/2014/main" id="{7AD779FA-87EE-C2A8-7EBF-D4EEF29FF519}"/>
              </a:ext>
            </a:extLst>
          </p:cNvPr>
          <p:cNvSpPr>
            <a:spLocks noGrp="1" noRot="1" noMove="1" noResize="1" noEditPoints="1" noAdjustHandles="1" noChangeArrowheads="1" noChangeShapeType="1"/>
          </p:cNvSpPr>
          <p:nvPr>
            <p:ph type="title" hasCustomPrompt="1"/>
          </p:nvPr>
        </p:nvSpPr>
        <p:spPr>
          <a:xfrm>
            <a:off x="1523999" y="3282126"/>
            <a:ext cx="21336000" cy="1998495"/>
          </a:xfrm>
          <a:prstGeom prst="rect">
            <a:avLst/>
          </a:prstGeom>
        </p:spPr>
        <p:txBody>
          <a:bodyPr/>
          <a:lstStyle>
            <a:lvl1pPr>
              <a:defRPr sz="15400">
                <a:latin typeface="Criteria CF Bold" panose="00000800000000000000" pitchFamily="50" charset="0"/>
              </a:defRPr>
            </a:lvl1pPr>
          </a:lstStyle>
          <a:p>
            <a:r>
              <a:rPr lang="nl-NL"/>
              <a:t>Titel van onderdeel</a:t>
            </a:r>
          </a:p>
        </p:txBody>
      </p:sp>
      <p:sp>
        <p:nvSpPr>
          <p:cNvPr id="2" name="Tijdelijke aanduiding voor afbeelding 4">
            <a:extLst>
              <a:ext uri="{FF2B5EF4-FFF2-40B4-BE49-F238E27FC236}">
                <a16:creationId xmlns:a16="http://schemas.microsoft.com/office/drawing/2014/main" id="{D68A7007-F23B-4FC3-65E8-A5359B8D239D}"/>
              </a:ext>
            </a:extLst>
          </p:cNvPr>
          <p:cNvSpPr>
            <a:spLocks noGrp="1"/>
          </p:cNvSpPr>
          <p:nvPr>
            <p:ph type="pic" sz="quarter" idx="11"/>
          </p:nvPr>
        </p:nvSpPr>
        <p:spPr>
          <a:xfrm>
            <a:off x="3915555" y="1732254"/>
            <a:ext cx="3509963" cy="1208088"/>
          </a:xfrm>
          <a:prstGeom prst="rect">
            <a:avLst/>
          </a:prstGeom>
        </p:spPr>
        <p:txBody>
          <a:bodyPr/>
          <a:lstStyle/>
          <a:p>
            <a:r>
              <a:rPr lang="nl-NL"/>
              <a:t>Klik op het pictogram als u een afbeelding wilt toevoegen</a:t>
            </a:r>
          </a:p>
        </p:txBody>
      </p:sp>
    </p:spTree>
    <p:extLst>
      <p:ext uri="{BB962C8B-B14F-4D97-AF65-F5344CB8AC3E}">
        <p14:creationId xmlns:p14="http://schemas.microsoft.com/office/powerpoint/2010/main" val="410092708"/>
      </p:ext>
    </p:extLst>
  </p:cSld>
  <p:clrMapOvr>
    <a:masterClrMapping/>
  </p:clrMapOvr>
</p:sldLayout>
</file>

<file path=ppt/slideLayouts/slideLayout266.xml><?xml version="1.0" encoding="utf-8"?>
<p:sldLayout xmlns:a="http://schemas.openxmlformats.org/drawingml/2006/main" xmlns:r="http://schemas.openxmlformats.org/officeDocument/2006/relationships" xmlns:p="http://schemas.openxmlformats.org/presentationml/2006/main" matchingName="Voorwoord" preserve="1" userDrawn="1">
  <p:cSld name="1_Voorwoord">
    <p:bg>
      <p:bgPr>
        <a:solidFill>
          <a:srgbClr val="E5F4E0"/>
        </a:solidFill>
        <a:effectLst/>
      </p:bgPr>
    </p:bg>
    <p:spTree>
      <p:nvGrpSpPr>
        <p:cNvPr id="1" name="Shape 29"/>
        <p:cNvGrpSpPr/>
        <p:nvPr/>
      </p:nvGrpSpPr>
      <p:grpSpPr>
        <a:xfrm>
          <a:off x="0" y="0"/>
          <a:ext cx="0" cy="0"/>
          <a:chOff x="0" y="0"/>
          <a:chExt cx="0" cy="0"/>
        </a:xfrm>
      </p:grpSpPr>
      <p:sp>
        <p:nvSpPr>
          <p:cNvPr id="31" name="Google Shape;31;p39"/>
          <p:cNvSpPr txBox="1">
            <a:spLocks noGrp="1" noRot="1" noMove="1" noResize="1" noEditPoints="1" noAdjustHandles="1" noChangeArrowheads="1" noChangeShapeType="1"/>
          </p:cNvSpPr>
          <p:nvPr>
            <p:ph type="body" idx="2" hasCustomPrompt="1"/>
          </p:nvPr>
        </p:nvSpPr>
        <p:spPr>
          <a:xfrm>
            <a:off x="1524000" y="1390469"/>
            <a:ext cx="2391555" cy="1998496"/>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38001E"/>
              </a:buClr>
              <a:buSzPts val="15400"/>
              <a:buFont typeface="Arial"/>
              <a:buNone/>
              <a:defRPr sz="15400">
                <a:solidFill>
                  <a:srgbClr val="F05627"/>
                </a:solidFill>
                <a:latin typeface="Criteria CF Bold" panose="00000800000000000000" pitchFamily="50" charset="0"/>
                <a:ea typeface="Criteria CF Bold" panose="00000800000000000000" pitchFamily="50" charset="0"/>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2.</a:t>
            </a:r>
            <a:endParaRPr/>
          </a:p>
        </p:txBody>
      </p:sp>
      <p:sp>
        <p:nvSpPr>
          <p:cNvPr id="3" name="Tijdelijke aanduiding voor voettekst 2">
            <a:extLst>
              <a:ext uri="{FF2B5EF4-FFF2-40B4-BE49-F238E27FC236}">
                <a16:creationId xmlns:a16="http://schemas.microsoft.com/office/drawing/2014/main" id="{9F27DDE7-E509-B544-2CF1-9E416DBBCCCD}"/>
              </a:ext>
            </a:extLst>
          </p:cNvPr>
          <p:cNvSpPr>
            <a:spLocks noGrp="1"/>
          </p:cNvSpPr>
          <p:nvPr>
            <p:ph type="ftr" sz="quarter" idx="10"/>
          </p:nvPr>
        </p:nvSpPr>
        <p:spPr/>
        <p:txBody>
          <a:bodyPr/>
          <a:lstStyle/>
          <a:p>
            <a:r>
              <a:rPr lang="en-US"/>
              <a:t>EU conference, February 8th 2024</a:t>
            </a:r>
            <a:endParaRPr lang="nl-NL"/>
          </a:p>
        </p:txBody>
      </p:sp>
      <p:sp>
        <p:nvSpPr>
          <p:cNvPr id="4" name="Titel 1">
            <a:extLst>
              <a:ext uri="{FF2B5EF4-FFF2-40B4-BE49-F238E27FC236}">
                <a16:creationId xmlns:a16="http://schemas.microsoft.com/office/drawing/2014/main" id="{7AD779FA-87EE-C2A8-7EBF-D4EEF29FF519}"/>
              </a:ext>
            </a:extLst>
          </p:cNvPr>
          <p:cNvSpPr>
            <a:spLocks noGrp="1" noRot="1" noMove="1" noResize="1" noEditPoints="1" noAdjustHandles="1" noChangeArrowheads="1" noChangeShapeType="1"/>
          </p:cNvSpPr>
          <p:nvPr>
            <p:ph type="title" hasCustomPrompt="1"/>
          </p:nvPr>
        </p:nvSpPr>
        <p:spPr>
          <a:xfrm>
            <a:off x="1523999" y="3282126"/>
            <a:ext cx="21336000" cy="1998495"/>
          </a:xfrm>
          <a:prstGeom prst="rect">
            <a:avLst/>
          </a:prstGeom>
        </p:spPr>
        <p:txBody>
          <a:bodyPr/>
          <a:lstStyle>
            <a:lvl1pPr>
              <a:defRPr sz="15400">
                <a:solidFill>
                  <a:srgbClr val="F05627"/>
                </a:solidFill>
                <a:latin typeface="Criteria CF Bold" panose="00000800000000000000" pitchFamily="50" charset="0"/>
              </a:defRPr>
            </a:lvl1pPr>
          </a:lstStyle>
          <a:p>
            <a:r>
              <a:rPr lang="nl-NL"/>
              <a:t>Titel van onderdeel</a:t>
            </a:r>
          </a:p>
        </p:txBody>
      </p:sp>
      <p:sp>
        <p:nvSpPr>
          <p:cNvPr id="2" name="Tijdelijke aanduiding voor afbeelding 4">
            <a:extLst>
              <a:ext uri="{FF2B5EF4-FFF2-40B4-BE49-F238E27FC236}">
                <a16:creationId xmlns:a16="http://schemas.microsoft.com/office/drawing/2014/main" id="{66DDF286-A8D5-2D79-B0F1-C3F242632693}"/>
              </a:ext>
            </a:extLst>
          </p:cNvPr>
          <p:cNvSpPr>
            <a:spLocks noGrp="1"/>
          </p:cNvSpPr>
          <p:nvPr>
            <p:ph type="pic" sz="quarter" idx="11"/>
          </p:nvPr>
        </p:nvSpPr>
        <p:spPr>
          <a:xfrm>
            <a:off x="3915555" y="1732254"/>
            <a:ext cx="3509963" cy="1208088"/>
          </a:xfrm>
          <a:prstGeom prst="rect">
            <a:avLst/>
          </a:prstGeom>
        </p:spPr>
        <p:txBody>
          <a:bodyPr/>
          <a:lstStyle/>
          <a:p>
            <a:r>
              <a:rPr lang="nl-NL"/>
              <a:t>Klik op het pictogram als u een afbeelding wilt toevoegen</a:t>
            </a:r>
          </a:p>
        </p:txBody>
      </p:sp>
    </p:spTree>
    <p:extLst>
      <p:ext uri="{BB962C8B-B14F-4D97-AF65-F5344CB8AC3E}">
        <p14:creationId xmlns:p14="http://schemas.microsoft.com/office/powerpoint/2010/main" val="1536376035"/>
      </p:ext>
    </p:extLst>
  </p:cSld>
  <p:clrMapOvr>
    <a:masterClrMapping/>
  </p:clrMapOvr>
</p:sldLayout>
</file>

<file path=ppt/slideLayouts/slideLayout267.xml><?xml version="1.0" encoding="utf-8"?>
<p:sldLayout xmlns:a="http://schemas.openxmlformats.org/drawingml/2006/main" xmlns:r="http://schemas.openxmlformats.org/officeDocument/2006/relationships" xmlns:p="http://schemas.openxmlformats.org/presentationml/2006/main" matchingName="Spreker" preserve="1" userDrawn="1">
  <p:cSld name="Spreker">
    <p:bg>
      <p:bgPr>
        <a:solidFill>
          <a:srgbClr val="E5F4E0"/>
        </a:solidFill>
        <a:effectLst/>
      </p:bgPr>
    </p:bg>
    <p:spTree>
      <p:nvGrpSpPr>
        <p:cNvPr id="1" name="Shape 36"/>
        <p:cNvGrpSpPr/>
        <p:nvPr/>
      </p:nvGrpSpPr>
      <p:grpSpPr>
        <a:xfrm>
          <a:off x="0" y="0"/>
          <a:ext cx="0" cy="0"/>
          <a:chOff x="0" y="0"/>
          <a:chExt cx="0" cy="0"/>
        </a:xfrm>
      </p:grpSpPr>
      <p:pic>
        <p:nvPicPr>
          <p:cNvPr id="37" name="Google Shape;37;p40" descr="Image"/>
          <p:cNvPicPr preferRelativeResize="0"/>
          <p:nvPr/>
        </p:nvPicPr>
        <p:blipFill rotWithShape="1">
          <a:blip r:embed="rId2">
            <a:alphaModFix amt="14788"/>
            <a:extLst>
              <a:ext uri="{28A0092B-C50C-407E-A947-70E740481C1C}">
                <a14:useLocalDpi xmlns:a14="http://schemas.microsoft.com/office/drawing/2010/main" val="0"/>
              </a:ext>
            </a:extLst>
          </a:blip>
          <a:srcRect/>
          <a:stretch/>
        </p:blipFill>
        <p:spPr>
          <a:xfrm>
            <a:off x="-10394142" y="0"/>
            <a:ext cx="43500136" cy="13716000"/>
          </a:xfrm>
          <a:prstGeom prst="rect">
            <a:avLst/>
          </a:prstGeom>
          <a:noFill/>
          <a:ln>
            <a:noFill/>
          </a:ln>
        </p:spPr>
      </p:pic>
      <p:sp>
        <p:nvSpPr>
          <p:cNvPr id="38" name="Google Shape;38;p40"/>
          <p:cNvSpPr>
            <a:spLocks noGrp="1"/>
          </p:cNvSpPr>
          <p:nvPr>
            <p:ph type="pic" idx="2"/>
          </p:nvPr>
        </p:nvSpPr>
        <p:spPr>
          <a:xfrm>
            <a:off x="4160358" y="0"/>
            <a:ext cx="14391136" cy="13716000"/>
          </a:xfrm>
          <a:prstGeom prst="rect">
            <a:avLst/>
          </a:prstGeom>
          <a:noFill/>
          <a:ln>
            <a:noFill/>
          </a:ln>
        </p:spPr>
      </p:sp>
      <p:sp>
        <p:nvSpPr>
          <p:cNvPr id="2" name="Titel 1">
            <a:extLst>
              <a:ext uri="{FF2B5EF4-FFF2-40B4-BE49-F238E27FC236}">
                <a16:creationId xmlns:a16="http://schemas.microsoft.com/office/drawing/2014/main" id="{C9BCD5AB-BED3-AA61-C13B-37C68C993A6A}"/>
              </a:ext>
            </a:extLst>
          </p:cNvPr>
          <p:cNvSpPr>
            <a:spLocks noGrp="1"/>
          </p:cNvSpPr>
          <p:nvPr>
            <p:ph type="title" hasCustomPrompt="1"/>
          </p:nvPr>
        </p:nvSpPr>
        <p:spPr>
          <a:xfrm>
            <a:off x="1374775" y="10635642"/>
            <a:ext cx="10477500" cy="1440000"/>
          </a:xfrm>
          <a:prstGeom prst="rect">
            <a:avLst/>
          </a:prstGeom>
          <a:solidFill>
            <a:srgbClr val="FFFFFF"/>
          </a:solidFill>
        </p:spPr>
        <p:txBody>
          <a:bodyPr lIns="720000" tIns="180000"/>
          <a:lstStyle>
            <a:lvl1pPr>
              <a:lnSpc>
                <a:spcPct val="100000"/>
              </a:lnSpc>
              <a:defRPr sz="6000">
                <a:latin typeface="Criteria CF Bold" panose="00000800000000000000" pitchFamily="50" charset="0"/>
              </a:defRPr>
            </a:lvl1pPr>
          </a:lstStyle>
          <a:p>
            <a:r>
              <a:rPr lang="nl-NL"/>
              <a:t>Naam medewerker</a:t>
            </a:r>
          </a:p>
        </p:txBody>
      </p:sp>
      <p:sp>
        <p:nvSpPr>
          <p:cNvPr id="6" name="Tijdelijke aanduiding voor tekst 5">
            <a:extLst>
              <a:ext uri="{FF2B5EF4-FFF2-40B4-BE49-F238E27FC236}">
                <a16:creationId xmlns:a16="http://schemas.microsoft.com/office/drawing/2014/main" id="{C69AB6CD-7416-7016-1E57-92947E239434}"/>
              </a:ext>
            </a:extLst>
          </p:cNvPr>
          <p:cNvSpPr>
            <a:spLocks noGrp="1"/>
          </p:cNvSpPr>
          <p:nvPr>
            <p:ph type="body" sz="quarter" idx="10" hasCustomPrompt="1"/>
          </p:nvPr>
        </p:nvSpPr>
        <p:spPr>
          <a:xfrm>
            <a:off x="1374775" y="11770399"/>
            <a:ext cx="10477500" cy="1080000"/>
          </a:xfrm>
          <a:prstGeom prst="rect">
            <a:avLst/>
          </a:prstGeom>
          <a:solidFill>
            <a:srgbClr val="FFFFFF"/>
          </a:solidFill>
        </p:spPr>
        <p:txBody>
          <a:bodyPr lIns="720000" tIns="144000"/>
          <a:lstStyle>
            <a:lvl1pPr marL="0" indent="0">
              <a:buNone/>
              <a:defRPr sz="3200">
                <a:solidFill>
                  <a:schemeClr val="tx1"/>
                </a:solidFill>
                <a:latin typeface="+mn-lt"/>
              </a:defRPr>
            </a:lvl1pPr>
          </a:lstStyle>
          <a:p>
            <a:pPr lvl="0"/>
            <a:r>
              <a:rPr lang="nl-NL"/>
              <a:t>Functie + e-mailadres</a:t>
            </a:r>
          </a:p>
        </p:txBody>
      </p:sp>
    </p:spTree>
    <p:extLst>
      <p:ext uri="{BB962C8B-B14F-4D97-AF65-F5344CB8AC3E}">
        <p14:creationId xmlns:p14="http://schemas.microsoft.com/office/powerpoint/2010/main" val="413512586"/>
      </p:ext>
    </p:extLst>
  </p:cSld>
  <p:clrMapOvr>
    <a:masterClrMapping/>
  </p:clrMapOvr>
</p:sldLayout>
</file>

<file path=ppt/slideLayouts/slideLayout268.xml><?xml version="1.0" encoding="utf-8"?>
<p:sldLayout xmlns:a="http://schemas.openxmlformats.org/drawingml/2006/main" xmlns:r="http://schemas.openxmlformats.org/officeDocument/2006/relationships" xmlns:p="http://schemas.openxmlformats.org/presentationml/2006/main" matchingName="Spreker informatie" preserve="1" userDrawn="1">
  <p:cSld name="Spreker informatie">
    <p:bg>
      <p:bgPr>
        <a:solidFill>
          <a:srgbClr val="E5F4E0"/>
        </a:solidFill>
        <a:effectLst/>
      </p:bgPr>
    </p:bg>
    <p:spTree>
      <p:nvGrpSpPr>
        <p:cNvPr id="1" name="Shape 41"/>
        <p:cNvGrpSpPr/>
        <p:nvPr/>
      </p:nvGrpSpPr>
      <p:grpSpPr>
        <a:xfrm>
          <a:off x="0" y="0"/>
          <a:ext cx="0" cy="0"/>
          <a:chOff x="0" y="0"/>
          <a:chExt cx="0" cy="0"/>
        </a:xfrm>
      </p:grpSpPr>
      <p:sp>
        <p:nvSpPr>
          <p:cNvPr id="42" name="Google Shape;42;p41"/>
          <p:cNvSpPr/>
          <p:nvPr/>
        </p:nvSpPr>
        <p:spPr>
          <a:xfrm>
            <a:off x="12192666" y="0"/>
            <a:ext cx="12192001" cy="13716001"/>
          </a:xfrm>
          <a:prstGeom prst="rect">
            <a:avLst/>
          </a:prstGeom>
          <a:solidFill>
            <a:srgbClr val="000000">
              <a:alpha val="14901"/>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43" name="Google Shape;43;p41"/>
          <p:cNvSpPr>
            <a:spLocks noGrp="1"/>
          </p:cNvSpPr>
          <p:nvPr>
            <p:ph type="pic" idx="2"/>
          </p:nvPr>
        </p:nvSpPr>
        <p:spPr>
          <a:xfrm>
            <a:off x="12192667" y="0"/>
            <a:ext cx="12191334" cy="13716000"/>
          </a:xfrm>
          <a:prstGeom prst="rect">
            <a:avLst/>
          </a:prstGeom>
          <a:noFill/>
          <a:ln>
            <a:noFill/>
          </a:ln>
        </p:spPr>
      </p:sp>
      <p:sp>
        <p:nvSpPr>
          <p:cNvPr id="2" name="Titel 1">
            <a:extLst>
              <a:ext uri="{FF2B5EF4-FFF2-40B4-BE49-F238E27FC236}">
                <a16:creationId xmlns:a16="http://schemas.microsoft.com/office/drawing/2014/main" id="{458E9B60-754C-C3C3-2248-BD0DCA173DD6}"/>
              </a:ext>
            </a:extLst>
          </p:cNvPr>
          <p:cNvSpPr>
            <a:spLocks noGrp="1" noRot="1" noMove="1" noResize="1" noEditPoints="1" noAdjustHandles="1" noChangeArrowheads="1" noChangeShapeType="1"/>
          </p:cNvSpPr>
          <p:nvPr>
            <p:ph type="title" hasCustomPrompt="1"/>
          </p:nvPr>
        </p:nvSpPr>
        <p:spPr>
          <a:xfrm>
            <a:off x="1589121" y="1370234"/>
            <a:ext cx="9078879" cy="1435100"/>
          </a:xfrm>
          <a:prstGeom prst="rect">
            <a:avLst/>
          </a:prstGeom>
        </p:spPr>
        <p:txBody>
          <a:bodyPr/>
          <a:lstStyle>
            <a:lvl1pPr>
              <a:defRPr sz="6000">
                <a:solidFill>
                  <a:srgbClr val="38001E"/>
                </a:solidFill>
                <a:latin typeface="Criteria CF Bold" panose="00000800000000000000" pitchFamily="50" charset="0"/>
              </a:defRPr>
            </a:lvl1pPr>
          </a:lstStyle>
          <a:p>
            <a:r>
              <a:rPr lang="nl-NL"/>
              <a:t>Titel</a:t>
            </a:r>
          </a:p>
        </p:txBody>
      </p:sp>
      <p:sp>
        <p:nvSpPr>
          <p:cNvPr id="7" name="Tijdelijke aanduiding voor tekst 5">
            <a:extLst>
              <a:ext uri="{FF2B5EF4-FFF2-40B4-BE49-F238E27FC236}">
                <a16:creationId xmlns:a16="http://schemas.microsoft.com/office/drawing/2014/main" id="{05175B57-F5E2-DFDF-445D-E33FBF4BE126}"/>
              </a:ext>
            </a:extLst>
          </p:cNvPr>
          <p:cNvSpPr>
            <a:spLocks noGrp="1" noRot="1" noMove="1" noResize="1" noEditPoints="1" noAdjustHandles="1" noChangeArrowheads="1" noChangeShapeType="1"/>
          </p:cNvSpPr>
          <p:nvPr>
            <p:ph type="body" sz="quarter" idx="10"/>
          </p:nvPr>
        </p:nvSpPr>
        <p:spPr>
          <a:xfrm>
            <a:off x="1589121" y="3374292"/>
            <a:ext cx="9144000" cy="7954108"/>
          </a:xfrm>
          <a:prstGeom prst="rect">
            <a:avLst/>
          </a:prstGeom>
        </p:spPr>
        <p:txBody>
          <a:bodyPr/>
          <a:lstStyle>
            <a:lvl1pPr>
              <a:defRPr sz="3600">
                <a:solidFill>
                  <a:schemeClr val="tx1"/>
                </a:solidFill>
                <a:latin typeface="+mn-lt"/>
              </a:defRPr>
            </a:lvl1pPr>
          </a:lstStyle>
          <a:p>
            <a:pPr lvl="0"/>
            <a:r>
              <a:rPr lang="nl-NL"/>
              <a:t>Klikken om de tekststijl van het model te bewerken</a:t>
            </a:r>
          </a:p>
        </p:txBody>
      </p:sp>
      <p:sp>
        <p:nvSpPr>
          <p:cNvPr id="8" name="Tijdelijke aanduiding voor voettekst 7">
            <a:extLst>
              <a:ext uri="{FF2B5EF4-FFF2-40B4-BE49-F238E27FC236}">
                <a16:creationId xmlns:a16="http://schemas.microsoft.com/office/drawing/2014/main" id="{558D811E-BCBA-88D5-61A3-26D20BB5FF20}"/>
              </a:ext>
            </a:extLst>
          </p:cNvPr>
          <p:cNvSpPr>
            <a:spLocks noGrp="1"/>
          </p:cNvSpPr>
          <p:nvPr>
            <p:ph type="ftr" sz="quarter" idx="11"/>
          </p:nvPr>
        </p:nvSpPr>
        <p:spPr/>
        <p:txBody>
          <a:bodyPr/>
          <a:lstStyle/>
          <a:p>
            <a:r>
              <a:rPr lang="en-US"/>
              <a:t>EU conference, February 8th 2024</a:t>
            </a:r>
            <a:endParaRPr lang="nl-NL"/>
          </a:p>
        </p:txBody>
      </p:sp>
    </p:spTree>
    <p:extLst>
      <p:ext uri="{BB962C8B-B14F-4D97-AF65-F5344CB8AC3E}">
        <p14:creationId xmlns:p14="http://schemas.microsoft.com/office/powerpoint/2010/main" val="2974078446"/>
      </p:ext>
    </p:extLst>
  </p:cSld>
  <p:clrMapOvr>
    <a:masterClrMapping/>
  </p:clrMapOvr>
</p:sldLayout>
</file>

<file path=ppt/slideLayouts/slideLayout269.xml><?xml version="1.0" encoding="utf-8"?>
<p:sldLayout xmlns:a="http://schemas.openxmlformats.org/drawingml/2006/main" xmlns:r="http://schemas.openxmlformats.org/officeDocument/2006/relationships" xmlns:p="http://schemas.openxmlformats.org/presentationml/2006/main" matchingName="Spreker informatie" preserve="1" userDrawn="1">
  <p:cSld name="1_Spreker informatie">
    <p:bg>
      <p:bgPr>
        <a:solidFill>
          <a:srgbClr val="FFD3E3"/>
        </a:solidFill>
        <a:effectLst/>
      </p:bgPr>
    </p:bg>
    <p:spTree>
      <p:nvGrpSpPr>
        <p:cNvPr id="1" name="Shape 41"/>
        <p:cNvGrpSpPr/>
        <p:nvPr/>
      </p:nvGrpSpPr>
      <p:grpSpPr>
        <a:xfrm>
          <a:off x="0" y="0"/>
          <a:ext cx="0" cy="0"/>
          <a:chOff x="0" y="0"/>
          <a:chExt cx="0" cy="0"/>
        </a:xfrm>
      </p:grpSpPr>
      <p:sp>
        <p:nvSpPr>
          <p:cNvPr id="42" name="Google Shape;42;p41"/>
          <p:cNvSpPr/>
          <p:nvPr/>
        </p:nvSpPr>
        <p:spPr>
          <a:xfrm>
            <a:off x="12192666" y="0"/>
            <a:ext cx="12192001" cy="13716001"/>
          </a:xfrm>
          <a:prstGeom prst="rect">
            <a:avLst/>
          </a:prstGeom>
          <a:solidFill>
            <a:srgbClr val="000000">
              <a:alpha val="14901"/>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43" name="Google Shape;43;p41"/>
          <p:cNvSpPr>
            <a:spLocks noGrp="1"/>
          </p:cNvSpPr>
          <p:nvPr>
            <p:ph type="pic" idx="2"/>
          </p:nvPr>
        </p:nvSpPr>
        <p:spPr>
          <a:xfrm>
            <a:off x="12192667" y="0"/>
            <a:ext cx="12191334" cy="13716000"/>
          </a:xfrm>
          <a:prstGeom prst="rect">
            <a:avLst/>
          </a:prstGeom>
          <a:noFill/>
          <a:ln>
            <a:noFill/>
          </a:ln>
        </p:spPr>
      </p:sp>
      <p:sp>
        <p:nvSpPr>
          <p:cNvPr id="2" name="Titel 1">
            <a:extLst>
              <a:ext uri="{FF2B5EF4-FFF2-40B4-BE49-F238E27FC236}">
                <a16:creationId xmlns:a16="http://schemas.microsoft.com/office/drawing/2014/main" id="{458E9B60-754C-C3C3-2248-BD0DCA173DD6}"/>
              </a:ext>
            </a:extLst>
          </p:cNvPr>
          <p:cNvSpPr>
            <a:spLocks noGrp="1" noRot="1" noMove="1" noResize="1" noEditPoints="1" noAdjustHandles="1" noChangeArrowheads="1" noChangeShapeType="1"/>
          </p:cNvSpPr>
          <p:nvPr>
            <p:ph type="title" hasCustomPrompt="1"/>
          </p:nvPr>
        </p:nvSpPr>
        <p:spPr>
          <a:xfrm>
            <a:off x="1589121" y="1370234"/>
            <a:ext cx="9078879" cy="1435100"/>
          </a:xfrm>
          <a:prstGeom prst="rect">
            <a:avLst/>
          </a:prstGeom>
        </p:spPr>
        <p:txBody>
          <a:bodyPr/>
          <a:lstStyle>
            <a:lvl1pPr>
              <a:defRPr sz="6000">
                <a:solidFill>
                  <a:srgbClr val="38001E"/>
                </a:solidFill>
                <a:latin typeface="Criteria CF Bold" panose="00000800000000000000" pitchFamily="50" charset="0"/>
              </a:defRPr>
            </a:lvl1pPr>
          </a:lstStyle>
          <a:p>
            <a:r>
              <a:rPr lang="nl-NL"/>
              <a:t>Titel</a:t>
            </a:r>
          </a:p>
        </p:txBody>
      </p:sp>
      <p:sp>
        <p:nvSpPr>
          <p:cNvPr id="7" name="Tijdelijke aanduiding voor tekst 5">
            <a:extLst>
              <a:ext uri="{FF2B5EF4-FFF2-40B4-BE49-F238E27FC236}">
                <a16:creationId xmlns:a16="http://schemas.microsoft.com/office/drawing/2014/main" id="{05175B57-F5E2-DFDF-445D-E33FBF4BE126}"/>
              </a:ext>
            </a:extLst>
          </p:cNvPr>
          <p:cNvSpPr>
            <a:spLocks noGrp="1" noRot="1" noMove="1" noResize="1" noEditPoints="1" noAdjustHandles="1" noChangeArrowheads="1" noChangeShapeType="1"/>
          </p:cNvSpPr>
          <p:nvPr>
            <p:ph type="body" sz="quarter" idx="10"/>
          </p:nvPr>
        </p:nvSpPr>
        <p:spPr>
          <a:xfrm>
            <a:off x="1589121" y="3374292"/>
            <a:ext cx="9144000" cy="7954108"/>
          </a:xfrm>
          <a:prstGeom prst="rect">
            <a:avLst/>
          </a:prstGeom>
        </p:spPr>
        <p:txBody>
          <a:bodyPr/>
          <a:lstStyle>
            <a:lvl1pPr>
              <a:defRPr sz="3600">
                <a:solidFill>
                  <a:schemeClr val="tx1"/>
                </a:solidFill>
                <a:latin typeface="+mn-lt"/>
              </a:defRPr>
            </a:lvl1pPr>
          </a:lstStyle>
          <a:p>
            <a:pPr lvl="0"/>
            <a:r>
              <a:rPr lang="nl-NL"/>
              <a:t>Klikken om de tekststijl van het model te bewerken</a:t>
            </a:r>
          </a:p>
        </p:txBody>
      </p:sp>
      <p:sp>
        <p:nvSpPr>
          <p:cNvPr id="8" name="Tijdelijke aanduiding voor voettekst 7">
            <a:extLst>
              <a:ext uri="{FF2B5EF4-FFF2-40B4-BE49-F238E27FC236}">
                <a16:creationId xmlns:a16="http://schemas.microsoft.com/office/drawing/2014/main" id="{558D811E-BCBA-88D5-61A3-26D20BB5FF20}"/>
              </a:ext>
            </a:extLst>
          </p:cNvPr>
          <p:cNvSpPr>
            <a:spLocks noGrp="1"/>
          </p:cNvSpPr>
          <p:nvPr>
            <p:ph type="ftr" sz="quarter" idx="11"/>
          </p:nvPr>
        </p:nvSpPr>
        <p:spPr/>
        <p:txBody>
          <a:bodyPr/>
          <a:lstStyle/>
          <a:p>
            <a:r>
              <a:rPr lang="en-US"/>
              <a:t>EU conference, February 8th 2024</a:t>
            </a:r>
            <a:endParaRPr lang="nl-NL"/>
          </a:p>
        </p:txBody>
      </p:sp>
    </p:spTree>
    <p:extLst>
      <p:ext uri="{BB962C8B-B14F-4D97-AF65-F5344CB8AC3E}">
        <p14:creationId xmlns:p14="http://schemas.microsoft.com/office/powerpoint/2010/main" val="3682039591"/>
      </p:ext>
    </p:extLst>
  </p:cSld>
  <p:clrMapOvr>
    <a:masterClrMapping/>
  </p:clrMapOvr>
</p:sldLayout>
</file>

<file path=ppt/slideLayouts/slideLayout270.xml><?xml version="1.0" encoding="utf-8"?>
<p:sldLayout xmlns:a="http://schemas.openxmlformats.org/drawingml/2006/main" xmlns:r="http://schemas.openxmlformats.org/officeDocument/2006/relationships" xmlns:p="http://schemas.openxmlformats.org/presentationml/2006/main" matchingName="Logo slide" preserve="1">
  <p:cSld name="Logo slide">
    <p:bg>
      <p:bgPr>
        <a:solidFill>
          <a:srgbClr val="E5F4E0"/>
        </a:solidFill>
        <a:effectLst/>
      </p:bgPr>
    </p:bg>
    <p:spTree>
      <p:nvGrpSpPr>
        <p:cNvPr id="1" name="Shape 47"/>
        <p:cNvGrpSpPr/>
        <p:nvPr/>
      </p:nvGrpSpPr>
      <p:grpSpPr>
        <a:xfrm>
          <a:off x="0" y="0"/>
          <a:ext cx="0" cy="0"/>
          <a:chOff x="0" y="0"/>
          <a:chExt cx="0" cy="0"/>
        </a:xfrm>
      </p:grpSpPr>
      <p:sp>
        <p:nvSpPr>
          <p:cNvPr id="48" name="Google Shape;48;p42"/>
          <p:cNvSpPr/>
          <p:nvPr/>
        </p:nvSpPr>
        <p:spPr>
          <a:xfrm>
            <a:off x="2934774" y="2123347"/>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49" name="Google Shape;49;p42"/>
          <p:cNvSpPr/>
          <p:nvPr/>
        </p:nvSpPr>
        <p:spPr>
          <a:xfrm>
            <a:off x="9164333" y="2123347"/>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50" name="Google Shape;50;p42"/>
          <p:cNvSpPr/>
          <p:nvPr/>
        </p:nvSpPr>
        <p:spPr>
          <a:xfrm>
            <a:off x="15393892" y="2123347"/>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51" name="Google Shape;51;p42"/>
          <p:cNvSpPr/>
          <p:nvPr/>
        </p:nvSpPr>
        <p:spPr>
          <a:xfrm>
            <a:off x="2934774" y="6915480"/>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52" name="Google Shape;52;p42"/>
          <p:cNvSpPr/>
          <p:nvPr/>
        </p:nvSpPr>
        <p:spPr>
          <a:xfrm>
            <a:off x="9164333" y="6915480"/>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53" name="Google Shape;53;p42"/>
          <p:cNvSpPr/>
          <p:nvPr/>
        </p:nvSpPr>
        <p:spPr>
          <a:xfrm>
            <a:off x="15393892" y="6915480"/>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54" name="Google Shape;54;p42"/>
          <p:cNvSpPr>
            <a:spLocks noGrp="1"/>
          </p:cNvSpPr>
          <p:nvPr>
            <p:ph type="pic" idx="2"/>
          </p:nvPr>
        </p:nvSpPr>
        <p:spPr>
          <a:xfrm>
            <a:off x="16474842" y="8310427"/>
            <a:ext cx="3823265" cy="1887585"/>
          </a:xfrm>
          <a:prstGeom prst="rect">
            <a:avLst/>
          </a:prstGeom>
          <a:noFill/>
          <a:ln>
            <a:noFill/>
          </a:ln>
        </p:spPr>
      </p:sp>
      <p:sp>
        <p:nvSpPr>
          <p:cNvPr id="55" name="Google Shape;55;p42"/>
          <p:cNvSpPr>
            <a:spLocks noGrp="1"/>
          </p:cNvSpPr>
          <p:nvPr>
            <p:ph type="pic" idx="3"/>
          </p:nvPr>
        </p:nvSpPr>
        <p:spPr>
          <a:xfrm>
            <a:off x="11831148" y="2849079"/>
            <a:ext cx="791872" cy="3225709"/>
          </a:xfrm>
          <a:prstGeom prst="rect">
            <a:avLst/>
          </a:prstGeom>
          <a:noFill/>
          <a:ln>
            <a:noFill/>
          </a:ln>
        </p:spPr>
      </p:sp>
      <p:sp>
        <p:nvSpPr>
          <p:cNvPr id="56" name="Google Shape;56;p42"/>
          <p:cNvSpPr>
            <a:spLocks noGrp="1"/>
          </p:cNvSpPr>
          <p:nvPr>
            <p:ph type="pic" idx="4"/>
          </p:nvPr>
        </p:nvSpPr>
        <p:spPr>
          <a:xfrm>
            <a:off x="16298068" y="3793323"/>
            <a:ext cx="4176811" cy="1337220"/>
          </a:xfrm>
          <a:prstGeom prst="rect">
            <a:avLst/>
          </a:prstGeom>
          <a:noFill/>
          <a:ln>
            <a:noFill/>
          </a:ln>
        </p:spPr>
      </p:sp>
      <p:sp>
        <p:nvSpPr>
          <p:cNvPr id="57" name="Google Shape;57;p42"/>
          <p:cNvSpPr>
            <a:spLocks noGrp="1"/>
          </p:cNvSpPr>
          <p:nvPr>
            <p:ph type="pic" idx="5"/>
          </p:nvPr>
        </p:nvSpPr>
        <p:spPr>
          <a:xfrm>
            <a:off x="3838953" y="8412859"/>
            <a:ext cx="4317144" cy="1682417"/>
          </a:xfrm>
          <a:prstGeom prst="rect">
            <a:avLst/>
          </a:prstGeom>
          <a:noFill/>
          <a:ln>
            <a:noFill/>
          </a:ln>
        </p:spPr>
      </p:sp>
      <p:sp>
        <p:nvSpPr>
          <p:cNvPr id="58" name="Google Shape;58;p42"/>
          <p:cNvSpPr>
            <a:spLocks noGrp="1"/>
          </p:cNvSpPr>
          <p:nvPr>
            <p:ph type="pic" idx="6"/>
          </p:nvPr>
        </p:nvSpPr>
        <p:spPr>
          <a:xfrm>
            <a:off x="11249595" y="7641212"/>
            <a:ext cx="1954976" cy="3225710"/>
          </a:xfrm>
          <a:prstGeom prst="rect">
            <a:avLst/>
          </a:prstGeom>
          <a:noFill/>
          <a:ln>
            <a:noFill/>
          </a:ln>
        </p:spPr>
      </p:sp>
      <p:sp>
        <p:nvSpPr>
          <p:cNvPr id="59" name="Google Shape;59;p42"/>
          <p:cNvSpPr>
            <a:spLocks noGrp="1"/>
          </p:cNvSpPr>
          <p:nvPr>
            <p:ph type="pic" idx="7"/>
          </p:nvPr>
        </p:nvSpPr>
        <p:spPr>
          <a:xfrm>
            <a:off x="4145661" y="3991933"/>
            <a:ext cx="3703728" cy="940000"/>
          </a:xfrm>
          <a:prstGeom prst="rect">
            <a:avLst/>
          </a:prstGeom>
          <a:noFill/>
          <a:ln>
            <a:noFill/>
          </a:ln>
        </p:spPr>
      </p:sp>
      <p:sp>
        <p:nvSpPr>
          <p:cNvPr id="60" name="Google Shape;60;p42"/>
          <p:cNvSpPr txBox="1">
            <a:spLocks noGrp="1"/>
          </p:cNvSpPr>
          <p:nvPr>
            <p:ph type="sldNum" idx="12"/>
          </p:nvPr>
        </p:nvSpPr>
        <p:spPr>
          <a:xfrm>
            <a:off x="12001499" y="13080999"/>
            <a:ext cx="368505" cy="374600"/>
          </a:xfrm>
          <a:prstGeom prst="rect">
            <a:avLst/>
          </a:prstGeom>
          <a:noFill/>
          <a:ln>
            <a:noFill/>
          </a:ln>
        </p:spPr>
        <p:txBody>
          <a:bodyPr spcFirstLastPara="1" wrap="square" lIns="50800" tIns="50800" rIns="50800" bIns="50800" anchor="b" anchorCtr="0">
            <a:spAutoFit/>
          </a:bodyPr>
          <a:lstStyle>
            <a:lvl1pPr marL="0" lvl="0"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1pPr>
            <a:lvl2pPr marL="0" lvl="1"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2pPr>
            <a:lvl3pPr marL="0" lvl="2"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3pPr>
            <a:lvl4pPr marL="0" lvl="3"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4pPr>
            <a:lvl5pPr marL="0" lvl="4"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5pPr>
            <a:lvl6pPr marL="0" lvl="5"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6pPr>
            <a:lvl7pPr marL="0" lvl="6"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7pPr>
            <a:lvl8pPr marL="0" lvl="7"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8pPr>
            <a:lvl9pPr marL="0" lvl="8"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GB"/>
              <a:t>‹nr.›</a:t>
            </a:fld>
            <a:endParaRPr/>
          </a:p>
        </p:txBody>
      </p:sp>
    </p:spTree>
    <p:extLst>
      <p:ext uri="{BB962C8B-B14F-4D97-AF65-F5344CB8AC3E}">
        <p14:creationId xmlns:p14="http://schemas.microsoft.com/office/powerpoint/2010/main" val="2926797858"/>
      </p:ext>
    </p:extLst>
  </p:cSld>
  <p:clrMapOvr>
    <a:masterClrMapping/>
  </p:clrMapOvr>
</p:sldLayout>
</file>

<file path=ppt/slideLayouts/slideLayout271.xml><?xml version="1.0" encoding="utf-8"?>
<p:sldLayout xmlns:a="http://schemas.openxmlformats.org/drawingml/2006/main" xmlns:r="http://schemas.openxmlformats.org/officeDocument/2006/relationships" xmlns:p="http://schemas.openxmlformats.org/presentationml/2006/main" matchingName="Quote en foto" preserve="1">
  <p:cSld name="Quote en foto">
    <p:bg>
      <p:bgPr>
        <a:solidFill>
          <a:srgbClr val="FFD3E2"/>
        </a:solidFill>
        <a:effectLst/>
      </p:bgPr>
    </p:bg>
    <p:spTree>
      <p:nvGrpSpPr>
        <p:cNvPr id="1" name="Shape 61"/>
        <p:cNvGrpSpPr/>
        <p:nvPr/>
      </p:nvGrpSpPr>
      <p:grpSpPr>
        <a:xfrm>
          <a:off x="0" y="0"/>
          <a:ext cx="0" cy="0"/>
          <a:chOff x="0" y="0"/>
          <a:chExt cx="0" cy="0"/>
        </a:xfrm>
      </p:grpSpPr>
      <p:sp>
        <p:nvSpPr>
          <p:cNvPr id="62" name="Google Shape;62;p43"/>
          <p:cNvSpPr txBox="1">
            <a:spLocks noGrp="1" noRot="1" noMove="1" noResize="1" noEditPoints="1" noAdjustHandles="1" noChangeArrowheads="1" noChangeShapeType="1"/>
          </p:cNvSpPr>
          <p:nvPr>
            <p:ph type="body" idx="1" hasCustomPrompt="1"/>
          </p:nvPr>
        </p:nvSpPr>
        <p:spPr>
          <a:xfrm>
            <a:off x="1524000" y="1524000"/>
            <a:ext cx="21336000" cy="1641475"/>
          </a:xfrm>
          <a:prstGeom prst="rect">
            <a:avLst/>
          </a:prstGeom>
          <a:noFill/>
          <a:ln>
            <a:noFill/>
          </a:ln>
        </p:spPr>
        <p:txBody>
          <a:bodyPr spcFirstLastPara="1" wrap="square" lIns="50800" tIns="50800" rIns="50800" bIns="50800" anchor="t" anchorCtr="0">
            <a:spAutoFit/>
          </a:bodyPr>
          <a:lstStyle>
            <a:lvl1pPr marL="457200" lvl="0" indent="-228600" algn="l">
              <a:lnSpc>
                <a:spcPct val="125000"/>
              </a:lnSpc>
              <a:spcBef>
                <a:spcPts val="0"/>
              </a:spcBef>
              <a:spcAft>
                <a:spcPts val="0"/>
              </a:spcAft>
              <a:buClr>
                <a:srgbClr val="38001E"/>
              </a:buClr>
              <a:buSzPts val="8000"/>
              <a:buFont typeface="DM Sans"/>
              <a:buNone/>
              <a:defRPr sz="8000" b="1">
                <a:solidFill>
                  <a:srgbClr val="38001E"/>
                </a:solidFill>
                <a:latin typeface="DM Sans"/>
                <a:ea typeface="DM Sans"/>
                <a:cs typeface="DM Sans"/>
                <a:sym typeface="DM Sans"/>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“Quote”</a:t>
            </a:r>
            <a:endParaRPr/>
          </a:p>
        </p:txBody>
      </p:sp>
      <p:sp>
        <p:nvSpPr>
          <p:cNvPr id="63" name="Google Shape;63;p43"/>
          <p:cNvSpPr/>
          <p:nvPr/>
        </p:nvSpPr>
        <p:spPr>
          <a:xfrm>
            <a:off x="1524000" y="9911564"/>
            <a:ext cx="3807387" cy="3804437"/>
          </a:xfrm>
          <a:prstGeom prst="rect">
            <a:avLst/>
          </a:prstGeom>
          <a:solidFill>
            <a:srgbClr val="000000">
              <a:alpha val="14901"/>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64" name="Google Shape;64;p43"/>
          <p:cNvSpPr>
            <a:spLocks noGrp="1"/>
          </p:cNvSpPr>
          <p:nvPr>
            <p:ph type="pic" idx="2"/>
          </p:nvPr>
        </p:nvSpPr>
        <p:spPr>
          <a:xfrm>
            <a:off x="1524000" y="9911564"/>
            <a:ext cx="3807387" cy="3804436"/>
          </a:xfrm>
          <a:prstGeom prst="rect">
            <a:avLst/>
          </a:prstGeom>
          <a:noFill/>
          <a:ln>
            <a:noFill/>
          </a:ln>
        </p:spPr>
      </p:sp>
      <p:sp>
        <p:nvSpPr>
          <p:cNvPr id="65" name="Google Shape;65;p43"/>
          <p:cNvSpPr txBox="1">
            <a:spLocks noGrp="1"/>
          </p:cNvSpPr>
          <p:nvPr>
            <p:ph type="body" idx="3" hasCustomPrompt="1"/>
          </p:nvPr>
        </p:nvSpPr>
        <p:spPr>
          <a:xfrm>
            <a:off x="6096000" y="12012422"/>
            <a:ext cx="13359319" cy="656590"/>
          </a:xfrm>
          <a:prstGeom prst="rect">
            <a:avLst/>
          </a:prstGeom>
          <a:noFill/>
          <a:ln>
            <a:noFill/>
          </a:ln>
        </p:spPr>
        <p:txBody>
          <a:bodyPr spcFirstLastPara="1" wrap="square" lIns="50800" tIns="50800" rIns="50800" bIns="50800" anchor="b" anchorCtr="0">
            <a:spAutoFit/>
          </a:bodyPr>
          <a:lstStyle>
            <a:lvl1pPr marL="88011" lvl="0" indent="0" algn="l">
              <a:lnSpc>
                <a:spcPct val="100000"/>
              </a:lnSpc>
              <a:spcBef>
                <a:spcPts val="0"/>
              </a:spcBef>
              <a:spcAft>
                <a:spcPts val="0"/>
              </a:spcAft>
              <a:buClr>
                <a:srgbClr val="37001E"/>
              </a:buClr>
              <a:buSzPts val="2214"/>
              <a:buNone/>
              <a:defRPr sz="3600">
                <a:solidFill>
                  <a:srgbClr val="38001E"/>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a:t>
            </a:r>
            <a:endParaRPr/>
          </a:p>
        </p:txBody>
      </p:sp>
    </p:spTree>
    <p:extLst>
      <p:ext uri="{BB962C8B-B14F-4D97-AF65-F5344CB8AC3E}">
        <p14:creationId xmlns:p14="http://schemas.microsoft.com/office/powerpoint/2010/main" val="212238041"/>
      </p:ext>
    </p:extLst>
  </p:cSld>
  <p:clrMapOvr>
    <a:masterClrMapping/>
  </p:clrMapOvr>
</p:sldLayout>
</file>

<file path=ppt/slideLayouts/slideLayout272.xml><?xml version="1.0" encoding="utf-8"?>
<p:sldLayout xmlns:a="http://schemas.openxmlformats.org/drawingml/2006/main" xmlns:r="http://schemas.openxmlformats.org/officeDocument/2006/relationships" xmlns:p="http://schemas.openxmlformats.org/presentationml/2006/main" matchingName="Quote en foto" preserve="1">
  <p:cSld name="1_Quote en foto">
    <p:bg>
      <p:bgPr>
        <a:solidFill>
          <a:srgbClr val="E5F4E0"/>
        </a:solidFill>
        <a:effectLst/>
      </p:bgPr>
    </p:bg>
    <p:spTree>
      <p:nvGrpSpPr>
        <p:cNvPr id="1" name="Shape 61"/>
        <p:cNvGrpSpPr/>
        <p:nvPr/>
      </p:nvGrpSpPr>
      <p:grpSpPr>
        <a:xfrm>
          <a:off x="0" y="0"/>
          <a:ext cx="0" cy="0"/>
          <a:chOff x="0" y="0"/>
          <a:chExt cx="0" cy="0"/>
        </a:xfrm>
      </p:grpSpPr>
      <p:sp>
        <p:nvSpPr>
          <p:cNvPr id="62" name="Google Shape;62;p43"/>
          <p:cNvSpPr txBox="1">
            <a:spLocks noGrp="1" noRot="1" noMove="1" noResize="1" noEditPoints="1" noAdjustHandles="1" noChangeArrowheads="1" noChangeShapeType="1"/>
          </p:cNvSpPr>
          <p:nvPr>
            <p:ph type="body" idx="1" hasCustomPrompt="1"/>
          </p:nvPr>
        </p:nvSpPr>
        <p:spPr>
          <a:xfrm>
            <a:off x="1524000" y="1524000"/>
            <a:ext cx="21336000" cy="1641475"/>
          </a:xfrm>
          <a:prstGeom prst="rect">
            <a:avLst/>
          </a:prstGeom>
          <a:noFill/>
          <a:ln>
            <a:noFill/>
          </a:ln>
        </p:spPr>
        <p:txBody>
          <a:bodyPr spcFirstLastPara="1" wrap="square" lIns="50800" tIns="50800" rIns="50800" bIns="50800" anchor="t" anchorCtr="0">
            <a:spAutoFit/>
          </a:bodyPr>
          <a:lstStyle>
            <a:lvl1pPr marL="457200" lvl="0" indent="-228600" algn="l">
              <a:lnSpc>
                <a:spcPct val="125000"/>
              </a:lnSpc>
              <a:spcBef>
                <a:spcPts val="0"/>
              </a:spcBef>
              <a:spcAft>
                <a:spcPts val="0"/>
              </a:spcAft>
              <a:buClr>
                <a:srgbClr val="38001E"/>
              </a:buClr>
              <a:buSzPts val="8000"/>
              <a:buFont typeface="DM Sans"/>
              <a:buNone/>
              <a:defRPr sz="8000" b="1">
                <a:solidFill>
                  <a:srgbClr val="38001E"/>
                </a:solidFill>
                <a:latin typeface="DM Sans"/>
                <a:ea typeface="DM Sans"/>
                <a:cs typeface="DM Sans"/>
                <a:sym typeface="DM Sans"/>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“Quote”</a:t>
            </a:r>
            <a:endParaRPr/>
          </a:p>
        </p:txBody>
      </p:sp>
      <p:sp>
        <p:nvSpPr>
          <p:cNvPr id="63" name="Google Shape;63;p43"/>
          <p:cNvSpPr/>
          <p:nvPr/>
        </p:nvSpPr>
        <p:spPr>
          <a:xfrm>
            <a:off x="1524000" y="9911564"/>
            <a:ext cx="3807387" cy="3804437"/>
          </a:xfrm>
          <a:prstGeom prst="rect">
            <a:avLst/>
          </a:prstGeom>
          <a:solidFill>
            <a:srgbClr val="000000">
              <a:alpha val="14901"/>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64" name="Google Shape;64;p43"/>
          <p:cNvSpPr>
            <a:spLocks noGrp="1"/>
          </p:cNvSpPr>
          <p:nvPr>
            <p:ph type="pic" idx="2"/>
          </p:nvPr>
        </p:nvSpPr>
        <p:spPr>
          <a:xfrm>
            <a:off x="1524000" y="9911564"/>
            <a:ext cx="3807387" cy="3804436"/>
          </a:xfrm>
          <a:prstGeom prst="rect">
            <a:avLst/>
          </a:prstGeom>
          <a:noFill/>
          <a:ln>
            <a:noFill/>
          </a:ln>
        </p:spPr>
      </p:sp>
      <p:sp>
        <p:nvSpPr>
          <p:cNvPr id="65" name="Google Shape;65;p43"/>
          <p:cNvSpPr txBox="1">
            <a:spLocks noGrp="1"/>
          </p:cNvSpPr>
          <p:nvPr>
            <p:ph type="body" idx="3" hasCustomPrompt="1"/>
          </p:nvPr>
        </p:nvSpPr>
        <p:spPr>
          <a:xfrm>
            <a:off x="6096000" y="12012422"/>
            <a:ext cx="13359319" cy="656590"/>
          </a:xfrm>
          <a:prstGeom prst="rect">
            <a:avLst/>
          </a:prstGeom>
          <a:noFill/>
          <a:ln>
            <a:noFill/>
          </a:ln>
        </p:spPr>
        <p:txBody>
          <a:bodyPr spcFirstLastPara="1" wrap="square" lIns="50800" tIns="50800" rIns="50800" bIns="50800" anchor="b" anchorCtr="0">
            <a:spAutoFit/>
          </a:bodyPr>
          <a:lstStyle>
            <a:lvl1pPr marL="88011" lvl="0" indent="0" algn="l">
              <a:lnSpc>
                <a:spcPct val="100000"/>
              </a:lnSpc>
              <a:spcBef>
                <a:spcPts val="0"/>
              </a:spcBef>
              <a:spcAft>
                <a:spcPts val="0"/>
              </a:spcAft>
              <a:buClr>
                <a:srgbClr val="37001E"/>
              </a:buClr>
              <a:buSzPts val="2214"/>
              <a:buNone/>
              <a:defRPr sz="3600">
                <a:solidFill>
                  <a:srgbClr val="38001E"/>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a:t>
            </a:r>
            <a:endParaRPr/>
          </a:p>
        </p:txBody>
      </p:sp>
    </p:spTree>
    <p:extLst>
      <p:ext uri="{BB962C8B-B14F-4D97-AF65-F5344CB8AC3E}">
        <p14:creationId xmlns:p14="http://schemas.microsoft.com/office/powerpoint/2010/main" val="3044958454"/>
      </p:ext>
    </p:extLst>
  </p:cSld>
  <p:clrMapOvr>
    <a:masterClrMapping/>
  </p:clrMapOvr>
</p:sldLayout>
</file>

<file path=ppt/slideLayouts/slideLayout273.xml><?xml version="1.0" encoding="utf-8"?>
<p:sldLayout xmlns:a="http://schemas.openxmlformats.org/drawingml/2006/main" xmlns:r="http://schemas.openxmlformats.org/officeDocument/2006/relationships" xmlns:p="http://schemas.openxmlformats.org/presentationml/2006/main" matchingName="Quote en foto" preserve="1" userDrawn="1">
  <p:cSld name="1_Quote en foto">
    <p:bg>
      <p:bgPr>
        <a:solidFill>
          <a:srgbClr val="E5F4E0"/>
        </a:solidFill>
        <a:effectLst/>
      </p:bgPr>
    </p:bg>
    <p:spTree>
      <p:nvGrpSpPr>
        <p:cNvPr id="1" name="Shape 61"/>
        <p:cNvGrpSpPr/>
        <p:nvPr/>
      </p:nvGrpSpPr>
      <p:grpSpPr>
        <a:xfrm>
          <a:off x="0" y="0"/>
          <a:ext cx="0" cy="0"/>
          <a:chOff x="0" y="0"/>
          <a:chExt cx="0" cy="0"/>
        </a:xfrm>
      </p:grpSpPr>
      <p:sp>
        <p:nvSpPr>
          <p:cNvPr id="62" name="Google Shape;62;p43"/>
          <p:cNvSpPr txBox="1">
            <a:spLocks noGrp="1" noRot="1" noMove="1" noResize="1" noEditPoints="1" noAdjustHandles="1" noChangeArrowheads="1" noChangeShapeType="1"/>
          </p:cNvSpPr>
          <p:nvPr>
            <p:ph type="body" idx="1" hasCustomPrompt="1"/>
          </p:nvPr>
        </p:nvSpPr>
        <p:spPr>
          <a:xfrm>
            <a:off x="1524000" y="1524000"/>
            <a:ext cx="21336000" cy="1641475"/>
          </a:xfrm>
          <a:prstGeom prst="rect">
            <a:avLst/>
          </a:prstGeom>
          <a:noFill/>
          <a:ln>
            <a:noFill/>
          </a:ln>
        </p:spPr>
        <p:txBody>
          <a:bodyPr spcFirstLastPara="1" wrap="square" lIns="50800" tIns="50800" rIns="50800" bIns="50800" anchor="t" anchorCtr="0">
            <a:spAutoFit/>
          </a:bodyPr>
          <a:lstStyle>
            <a:lvl1pPr marL="457200" lvl="0" indent="-228600" algn="l">
              <a:lnSpc>
                <a:spcPct val="125000"/>
              </a:lnSpc>
              <a:spcBef>
                <a:spcPts val="0"/>
              </a:spcBef>
              <a:spcAft>
                <a:spcPts val="0"/>
              </a:spcAft>
              <a:buClr>
                <a:srgbClr val="38001E"/>
              </a:buClr>
              <a:buSzPts val="8000"/>
              <a:buFont typeface="DM Sans"/>
              <a:buNone/>
              <a:defRPr sz="8000" b="1">
                <a:solidFill>
                  <a:srgbClr val="38001E"/>
                </a:solidFill>
                <a:latin typeface="DM Sans"/>
                <a:ea typeface="DM Sans"/>
                <a:cs typeface="DM Sans"/>
                <a:sym typeface="DM Sans"/>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“Quote”</a:t>
            </a:r>
            <a:endParaRPr/>
          </a:p>
        </p:txBody>
      </p:sp>
      <p:sp>
        <p:nvSpPr>
          <p:cNvPr id="65" name="Google Shape;65;p43"/>
          <p:cNvSpPr txBox="1">
            <a:spLocks noGrp="1" noRot="1" noMove="1" noResize="1" noEditPoints="1" noAdjustHandles="1" noChangeArrowheads="1" noChangeShapeType="1"/>
          </p:cNvSpPr>
          <p:nvPr>
            <p:ph type="body" idx="3" hasCustomPrompt="1"/>
          </p:nvPr>
        </p:nvSpPr>
        <p:spPr>
          <a:xfrm>
            <a:off x="1524000" y="11887405"/>
            <a:ext cx="13359319" cy="656590"/>
          </a:xfrm>
          <a:prstGeom prst="rect">
            <a:avLst/>
          </a:prstGeom>
          <a:noFill/>
          <a:ln>
            <a:noFill/>
          </a:ln>
        </p:spPr>
        <p:txBody>
          <a:bodyPr spcFirstLastPara="1" wrap="square" lIns="50800" tIns="50800" rIns="50800" bIns="50800" anchor="b" anchorCtr="0">
            <a:spAutoFit/>
          </a:bodyPr>
          <a:lstStyle>
            <a:lvl1pPr marL="88011" lvl="0" indent="0" algn="l">
              <a:lnSpc>
                <a:spcPct val="100000"/>
              </a:lnSpc>
              <a:spcBef>
                <a:spcPts val="0"/>
              </a:spcBef>
              <a:spcAft>
                <a:spcPts val="0"/>
              </a:spcAft>
              <a:buClr>
                <a:srgbClr val="37001E"/>
              </a:buClr>
              <a:buSzPts val="2214"/>
              <a:buNone/>
              <a:defRPr sz="3600">
                <a:solidFill>
                  <a:srgbClr val="38001E"/>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a:t>
            </a:r>
            <a:endParaRPr/>
          </a:p>
        </p:txBody>
      </p:sp>
    </p:spTree>
    <p:extLst>
      <p:ext uri="{BB962C8B-B14F-4D97-AF65-F5344CB8AC3E}">
        <p14:creationId xmlns:p14="http://schemas.microsoft.com/office/powerpoint/2010/main" val="3377570723"/>
      </p:ext>
    </p:extLst>
  </p:cSld>
  <p:clrMapOvr>
    <a:masterClrMapping/>
  </p:clrMapOvr>
</p:sldLayout>
</file>

<file path=ppt/slideLayouts/slideLayout274.xml><?xml version="1.0" encoding="utf-8"?>
<p:sldLayout xmlns:a="http://schemas.openxmlformats.org/drawingml/2006/main" xmlns:r="http://schemas.openxmlformats.org/officeDocument/2006/relationships" xmlns:p="http://schemas.openxmlformats.org/presentationml/2006/main" matchingName="Quote en foto" preserve="1" userDrawn="1">
  <p:cSld name="1_Quote en foto">
    <p:bg>
      <p:bgPr>
        <a:solidFill>
          <a:srgbClr val="FFD3E3"/>
        </a:solidFill>
        <a:effectLst/>
      </p:bgPr>
    </p:bg>
    <p:spTree>
      <p:nvGrpSpPr>
        <p:cNvPr id="1" name="Shape 61"/>
        <p:cNvGrpSpPr/>
        <p:nvPr/>
      </p:nvGrpSpPr>
      <p:grpSpPr>
        <a:xfrm>
          <a:off x="0" y="0"/>
          <a:ext cx="0" cy="0"/>
          <a:chOff x="0" y="0"/>
          <a:chExt cx="0" cy="0"/>
        </a:xfrm>
      </p:grpSpPr>
      <p:sp>
        <p:nvSpPr>
          <p:cNvPr id="62" name="Google Shape;62;p43"/>
          <p:cNvSpPr txBox="1">
            <a:spLocks noGrp="1" noRot="1" noMove="1" noResize="1" noEditPoints="1" noAdjustHandles="1" noChangeArrowheads="1" noChangeShapeType="1"/>
          </p:cNvSpPr>
          <p:nvPr>
            <p:ph type="body" idx="1" hasCustomPrompt="1"/>
          </p:nvPr>
        </p:nvSpPr>
        <p:spPr>
          <a:xfrm>
            <a:off x="1524000" y="1524000"/>
            <a:ext cx="21336000" cy="1641475"/>
          </a:xfrm>
          <a:prstGeom prst="rect">
            <a:avLst/>
          </a:prstGeom>
          <a:noFill/>
          <a:ln>
            <a:noFill/>
          </a:ln>
        </p:spPr>
        <p:txBody>
          <a:bodyPr spcFirstLastPara="1" wrap="square" lIns="50800" tIns="50800" rIns="50800" bIns="50800" anchor="t" anchorCtr="0">
            <a:spAutoFit/>
          </a:bodyPr>
          <a:lstStyle>
            <a:lvl1pPr marL="457200" lvl="0" indent="-228600" algn="l">
              <a:lnSpc>
                <a:spcPct val="125000"/>
              </a:lnSpc>
              <a:spcBef>
                <a:spcPts val="0"/>
              </a:spcBef>
              <a:spcAft>
                <a:spcPts val="0"/>
              </a:spcAft>
              <a:buClr>
                <a:srgbClr val="38001E"/>
              </a:buClr>
              <a:buSzPts val="8000"/>
              <a:buFont typeface="DM Sans"/>
              <a:buNone/>
              <a:defRPr sz="8000" b="1">
                <a:solidFill>
                  <a:srgbClr val="38001E"/>
                </a:solidFill>
                <a:latin typeface="DM Sans"/>
                <a:ea typeface="DM Sans"/>
                <a:cs typeface="DM Sans"/>
                <a:sym typeface="DM Sans"/>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“Quote”</a:t>
            </a:r>
            <a:endParaRPr/>
          </a:p>
        </p:txBody>
      </p:sp>
      <p:sp>
        <p:nvSpPr>
          <p:cNvPr id="65" name="Google Shape;65;p43"/>
          <p:cNvSpPr txBox="1">
            <a:spLocks noGrp="1" noRot="1" noMove="1" noResize="1" noEditPoints="1" noAdjustHandles="1" noChangeArrowheads="1" noChangeShapeType="1"/>
          </p:cNvSpPr>
          <p:nvPr>
            <p:ph type="body" idx="3" hasCustomPrompt="1"/>
          </p:nvPr>
        </p:nvSpPr>
        <p:spPr>
          <a:xfrm>
            <a:off x="1524000" y="11887405"/>
            <a:ext cx="13359319" cy="656590"/>
          </a:xfrm>
          <a:prstGeom prst="rect">
            <a:avLst/>
          </a:prstGeom>
          <a:noFill/>
          <a:ln>
            <a:noFill/>
          </a:ln>
        </p:spPr>
        <p:txBody>
          <a:bodyPr spcFirstLastPara="1" wrap="square" lIns="50800" tIns="50800" rIns="50800" bIns="50800" anchor="b" anchorCtr="0">
            <a:spAutoFit/>
          </a:bodyPr>
          <a:lstStyle>
            <a:lvl1pPr marL="88011" lvl="0" indent="0" algn="l">
              <a:lnSpc>
                <a:spcPct val="100000"/>
              </a:lnSpc>
              <a:spcBef>
                <a:spcPts val="0"/>
              </a:spcBef>
              <a:spcAft>
                <a:spcPts val="0"/>
              </a:spcAft>
              <a:buClr>
                <a:srgbClr val="37001E"/>
              </a:buClr>
              <a:buSzPts val="2214"/>
              <a:buNone/>
              <a:defRPr sz="3600">
                <a:solidFill>
                  <a:srgbClr val="38001E"/>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a:t>
            </a:r>
            <a:endParaRPr/>
          </a:p>
        </p:txBody>
      </p:sp>
    </p:spTree>
    <p:extLst>
      <p:ext uri="{BB962C8B-B14F-4D97-AF65-F5344CB8AC3E}">
        <p14:creationId xmlns:p14="http://schemas.microsoft.com/office/powerpoint/2010/main" val="934932851"/>
      </p:ext>
    </p:extLst>
  </p:cSld>
  <p:clrMapOvr>
    <a:masterClrMapping/>
  </p:clrMapOvr>
</p:sldLayout>
</file>

<file path=ppt/slideLayouts/slideLayout275.xml><?xml version="1.0" encoding="utf-8"?>
<p:sldLayout xmlns:a="http://schemas.openxmlformats.org/drawingml/2006/main" xmlns:r="http://schemas.openxmlformats.org/officeDocument/2006/relationships" xmlns:p="http://schemas.openxmlformats.org/presentationml/2006/main" matchingName="Tekst volledige pagina" preserve="1" userDrawn="1">
  <p:cSld name="Tekst volledige pagina">
    <p:bg>
      <p:bgPr>
        <a:solidFill>
          <a:srgbClr val="E5F4E0"/>
        </a:solidFill>
        <a:effectLst/>
      </p:bgPr>
    </p:bg>
    <p:spTree>
      <p:nvGrpSpPr>
        <p:cNvPr id="1" name="Shape 71"/>
        <p:cNvGrpSpPr/>
        <p:nvPr/>
      </p:nvGrpSpPr>
      <p:grpSpPr>
        <a:xfrm>
          <a:off x="0" y="0"/>
          <a:ext cx="0" cy="0"/>
          <a:chOff x="0" y="0"/>
          <a:chExt cx="0" cy="0"/>
        </a:xfrm>
      </p:grpSpPr>
      <p:sp>
        <p:nvSpPr>
          <p:cNvPr id="2" name="Tijdelijke aanduiding voor voettekst 1">
            <a:extLst>
              <a:ext uri="{FF2B5EF4-FFF2-40B4-BE49-F238E27FC236}">
                <a16:creationId xmlns:a16="http://schemas.microsoft.com/office/drawing/2014/main" id="{D1ABA772-16FD-52CA-768E-3B1C7FD75858}"/>
              </a:ext>
            </a:extLst>
          </p:cNvPr>
          <p:cNvSpPr>
            <a:spLocks noGrp="1"/>
          </p:cNvSpPr>
          <p:nvPr>
            <p:ph type="ftr" sz="quarter" idx="13"/>
          </p:nvPr>
        </p:nvSpPr>
        <p:spPr/>
        <p:txBody>
          <a:bodyPr/>
          <a:lstStyle/>
          <a:p>
            <a:r>
              <a:rPr lang="en-US"/>
              <a:t>EU conference, February 8th 2024</a:t>
            </a:r>
            <a:endParaRPr lang="nl-NL"/>
          </a:p>
        </p:txBody>
      </p:sp>
      <p:sp>
        <p:nvSpPr>
          <p:cNvPr id="5" name="Titel 4">
            <a:extLst>
              <a:ext uri="{FF2B5EF4-FFF2-40B4-BE49-F238E27FC236}">
                <a16:creationId xmlns:a16="http://schemas.microsoft.com/office/drawing/2014/main" id="{2E0853DE-CA03-6B87-E783-D1DB41D637D4}"/>
              </a:ext>
            </a:extLst>
          </p:cNvPr>
          <p:cNvSpPr>
            <a:spLocks noGrp="1" noRot="1" noMove="1" noResize="1" noEditPoints="1" noAdjustHandles="1" noChangeArrowheads="1" noChangeShapeType="1"/>
          </p:cNvSpPr>
          <p:nvPr>
            <p:ph type="title" hasCustomPrompt="1"/>
          </p:nvPr>
        </p:nvSpPr>
        <p:spPr>
          <a:xfrm>
            <a:off x="1676400" y="1659467"/>
            <a:ext cx="21031200" cy="945030"/>
          </a:xfrm>
        </p:spPr>
        <p:txBody>
          <a:bodyPr/>
          <a:lstStyle>
            <a:lvl1pPr>
              <a:defRPr/>
            </a:lvl1pPr>
          </a:lstStyle>
          <a:p>
            <a:r>
              <a:rPr lang="nl-NL"/>
              <a:t>Titel</a:t>
            </a:r>
          </a:p>
        </p:txBody>
      </p:sp>
      <p:sp>
        <p:nvSpPr>
          <p:cNvPr id="7" name="Tijdelijke aanduiding voor tekst 6">
            <a:extLst>
              <a:ext uri="{FF2B5EF4-FFF2-40B4-BE49-F238E27FC236}">
                <a16:creationId xmlns:a16="http://schemas.microsoft.com/office/drawing/2014/main" id="{35872EC0-096E-7F61-90D0-371E2F68FB73}"/>
              </a:ext>
            </a:extLst>
          </p:cNvPr>
          <p:cNvSpPr>
            <a:spLocks noGrp="1" noRot="1" noMove="1" noResize="1" noEditPoints="1" noAdjustHandles="1" noChangeArrowheads="1" noChangeShapeType="1"/>
          </p:cNvSpPr>
          <p:nvPr>
            <p:ph type="body" sz="quarter" idx="14"/>
          </p:nvPr>
        </p:nvSpPr>
        <p:spPr>
          <a:xfrm>
            <a:off x="1676400" y="2995613"/>
            <a:ext cx="21031200" cy="7354887"/>
          </a:xfrm>
          <a:prstGeom prst="rect">
            <a:avLst/>
          </a:prstGeom>
        </p:spPr>
        <p:txBody>
          <a:bodyPr/>
          <a:lstStyle>
            <a:lvl1pPr>
              <a:defRPr sz="3600">
                <a:solidFill>
                  <a:schemeClr val="tx1"/>
                </a:solidFill>
                <a:latin typeface="+mn-lt"/>
              </a:defRPr>
            </a:lvl1pPr>
            <a:lvl2pPr>
              <a:defRPr sz="3600">
                <a:solidFill>
                  <a:schemeClr val="tx1"/>
                </a:solidFill>
                <a:latin typeface="+mn-lt"/>
              </a:defRPr>
            </a:lvl2pPr>
            <a:lvl3pPr>
              <a:defRPr sz="3600">
                <a:solidFill>
                  <a:schemeClr val="tx1"/>
                </a:solidFill>
                <a:latin typeface="+mn-lt"/>
              </a:defRPr>
            </a:lvl3pPr>
            <a:lvl4pPr>
              <a:defRPr sz="3600">
                <a:solidFill>
                  <a:schemeClr val="tx1"/>
                </a:solidFill>
                <a:latin typeface="+mn-lt"/>
              </a:defRPr>
            </a:lvl4pPr>
            <a:lvl5pPr>
              <a:defRPr sz="3600">
                <a:solidFill>
                  <a:schemeClr val="tx1"/>
                </a:solidFill>
                <a:latin typeface="+mn-lt"/>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Tree>
    <p:extLst>
      <p:ext uri="{BB962C8B-B14F-4D97-AF65-F5344CB8AC3E}">
        <p14:creationId xmlns:p14="http://schemas.microsoft.com/office/powerpoint/2010/main" val="530211563"/>
      </p:ext>
    </p:extLst>
  </p:cSld>
  <p:clrMapOvr>
    <a:masterClrMapping/>
  </p:clrMapOvr>
</p:sldLayout>
</file>

<file path=ppt/slideLayouts/slideLayout276.xml><?xml version="1.0" encoding="utf-8"?>
<p:sldLayout xmlns:a="http://schemas.openxmlformats.org/drawingml/2006/main" xmlns:r="http://schemas.openxmlformats.org/officeDocument/2006/relationships" xmlns:p="http://schemas.openxmlformats.org/presentationml/2006/main" matchingName="Tekst volledige pagina" preserve="1" userDrawn="1">
  <p:cSld name="1_Tekst volledige pagina">
    <p:bg>
      <p:bgPr>
        <a:solidFill>
          <a:srgbClr val="FFD3E3"/>
        </a:solidFill>
        <a:effectLst/>
      </p:bgPr>
    </p:bg>
    <p:spTree>
      <p:nvGrpSpPr>
        <p:cNvPr id="1" name="Shape 71"/>
        <p:cNvGrpSpPr/>
        <p:nvPr/>
      </p:nvGrpSpPr>
      <p:grpSpPr>
        <a:xfrm>
          <a:off x="0" y="0"/>
          <a:ext cx="0" cy="0"/>
          <a:chOff x="0" y="0"/>
          <a:chExt cx="0" cy="0"/>
        </a:xfrm>
      </p:grpSpPr>
      <p:sp>
        <p:nvSpPr>
          <p:cNvPr id="2" name="Tijdelijke aanduiding voor voettekst 1">
            <a:extLst>
              <a:ext uri="{FF2B5EF4-FFF2-40B4-BE49-F238E27FC236}">
                <a16:creationId xmlns:a16="http://schemas.microsoft.com/office/drawing/2014/main" id="{D1ABA772-16FD-52CA-768E-3B1C7FD75858}"/>
              </a:ext>
            </a:extLst>
          </p:cNvPr>
          <p:cNvSpPr>
            <a:spLocks noGrp="1"/>
          </p:cNvSpPr>
          <p:nvPr>
            <p:ph type="ftr" sz="quarter" idx="13"/>
          </p:nvPr>
        </p:nvSpPr>
        <p:spPr/>
        <p:txBody>
          <a:bodyPr/>
          <a:lstStyle/>
          <a:p>
            <a:r>
              <a:rPr lang="en-US"/>
              <a:t>EU conference, February 8th 2024</a:t>
            </a:r>
            <a:endParaRPr lang="nl-NL"/>
          </a:p>
        </p:txBody>
      </p:sp>
      <p:sp>
        <p:nvSpPr>
          <p:cNvPr id="5" name="Titel 4">
            <a:extLst>
              <a:ext uri="{FF2B5EF4-FFF2-40B4-BE49-F238E27FC236}">
                <a16:creationId xmlns:a16="http://schemas.microsoft.com/office/drawing/2014/main" id="{2E0853DE-CA03-6B87-E783-D1DB41D637D4}"/>
              </a:ext>
            </a:extLst>
          </p:cNvPr>
          <p:cNvSpPr>
            <a:spLocks noGrp="1" noRot="1" noMove="1" noResize="1" noEditPoints="1" noAdjustHandles="1" noChangeArrowheads="1" noChangeShapeType="1"/>
          </p:cNvSpPr>
          <p:nvPr>
            <p:ph type="title" hasCustomPrompt="1"/>
          </p:nvPr>
        </p:nvSpPr>
        <p:spPr>
          <a:xfrm>
            <a:off x="1676400" y="1659467"/>
            <a:ext cx="21031200" cy="945030"/>
          </a:xfrm>
        </p:spPr>
        <p:txBody>
          <a:bodyPr/>
          <a:lstStyle>
            <a:lvl1pPr>
              <a:defRPr/>
            </a:lvl1pPr>
          </a:lstStyle>
          <a:p>
            <a:r>
              <a:rPr lang="nl-NL"/>
              <a:t>Titel</a:t>
            </a:r>
          </a:p>
        </p:txBody>
      </p:sp>
      <p:sp>
        <p:nvSpPr>
          <p:cNvPr id="7" name="Tijdelijke aanduiding voor tekst 6">
            <a:extLst>
              <a:ext uri="{FF2B5EF4-FFF2-40B4-BE49-F238E27FC236}">
                <a16:creationId xmlns:a16="http://schemas.microsoft.com/office/drawing/2014/main" id="{35872EC0-096E-7F61-90D0-371E2F68FB73}"/>
              </a:ext>
            </a:extLst>
          </p:cNvPr>
          <p:cNvSpPr>
            <a:spLocks noGrp="1" noRot="1" noMove="1" noResize="1" noEditPoints="1" noAdjustHandles="1" noChangeArrowheads="1" noChangeShapeType="1"/>
          </p:cNvSpPr>
          <p:nvPr>
            <p:ph type="body" sz="quarter" idx="14"/>
          </p:nvPr>
        </p:nvSpPr>
        <p:spPr>
          <a:xfrm>
            <a:off x="1676400" y="2995613"/>
            <a:ext cx="21031200" cy="7354887"/>
          </a:xfrm>
          <a:prstGeom prst="rect">
            <a:avLst/>
          </a:prstGeom>
        </p:spPr>
        <p:txBody>
          <a:bodyPr/>
          <a:lstStyle>
            <a:lvl1pPr>
              <a:defRPr sz="3600">
                <a:solidFill>
                  <a:schemeClr val="tx1"/>
                </a:solidFill>
                <a:latin typeface="+mn-lt"/>
              </a:defRPr>
            </a:lvl1pPr>
            <a:lvl2pPr>
              <a:defRPr sz="3600">
                <a:solidFill>
                  <a:schemeClr val="tx1"/>
                </a:solidFill>
                <a:latin typeface="+mn-lt"/>
              </a:defRPr>
            </a:lvl2pPr>
            <a:lvl3pPr>
              <a:defRPr sz="3600">
                <a:solidFill>
                  <a:schemeClr val="tx1"/>
                </a:solidFill>
                <a:latin typeface="+mn-lt"/>
              </a:defRPr>
            </a:lvl3pPr>
            <a:lvl4pPr>
              <a:defRPr sz="3600">
                <a:solidFill>
                  <a:schemeClr val="tx1"/>
                </a:solidFill>
                <a:latin typeface="+mn-lt"/>
              </a:defRPr>
            </a:lvl4pPr>
            <a:lvl5pPr>
              <a:defRPr sz="3600">
                <a:solidFill>
                  <a:schemeClr val="tx1"/>
                </a:solidFill>
                <a:latin typeface="+mn-lt"/>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Tree>
    <p:extLst>
      <p:ext uri="{BB962C8B-B14F-4D97-AF65-F5344CB8AC3E}">
        <p14:creationId xmlns:p14="http://schemas.microsoft.com/office/powerpoint/2010/main" val="2058887431"/>
      </p:ext>
    </p:extLst>
  </p:cSld>
  <p:clrMapOvr>
    <a:masterClrMapping/>
  </p:clrMapOvr>
</p:sldLayout>
</file>

<file path=ppt/slideLayouts/slideLayout277.xml><?xml version="1.0" encoding="utf-8"?>
<p:sldLayout xmlns:a="http://schemas.openxmlformats.org/drawingml/2006/main" xmlns:r="http://schemas.openxmlformats.org/officeDocument/2006/relationships" xmlns:p="http://schemas.openxmlformats.org/presentationml/2006/main" matchingName="Lege pagina" preserve="1">
  <p:cSld name="Lege pagina">
    <p:spTree>
      <p:nvGrpSpPr>
        <p:cNvPr id="1" name="Shape 77"/>
        <p:cNvGrpSpPr/>
        <p:nvPr/>
      </p:nvGrpSpPr>
      <p:grpSpPr>
        <a:xfrm>
          <a:off x="0" y="0"/>
          <a:ext cx="0" cy="0"/>
          <a:chOff x="0" y="0"/>
          <a:chExt cx="0" cy="0"/>
        </a:xfrm>
      </p:grpSpPr>
    </p:spTree>
    <p:extLst>
      <p:ext uri="{BB962C8B-B14F-4D97-AF65-F5344CB8AC3E}">
        <p14:creationId xmlns:p14="http://schemas.microsoft.com/office/powerpoint/2010/main" val="3539599587"/>
      </p:ext>
    </p:extLst>
  </p:cSld>
  <p:clrMapOvr>
    <a:masterClrMapping/>
  </p:clrMapOvr>
</p:sldLayout>
</file>

<file path=ppt/slideLayouts/slideLayout278.xml><?xml version="1.0" encoding="utf-8"?>
<p:sldLayout xmlns:a="http://schemas.openxmlformats.org/drawingml/2006/main" xmlns:r="http://schemas.openxmlformats.org/officeDocument/2006/relationships" xmlns:p="http://schemas.openxmlformats.org/presentationml/2006/main" matchingName="Lege pagina" preserve="1">
  <p:cSld name="1_Lege pagina">
    <p:bg>
      <p:bgPr>
        <a:solidFill>
          <a:srgbClr val="E5F4E0"/>
        </a:solidFill>
        <a:effectLst/>
      </p:bgPr>
    </p:bg>
    <p:spTree>
      <p:nvGrpSpPr>
        <p:cNvPr id="1" name="Shape 77"/>
        <p:cNvGrpSpPr/>
        <p:nvPr/>
      </p:nvGrpSpPr>
      <p:grpSpPr>
        <a:xfrm>
          <a:off x="0" y="0"/>
          <a:ext cx="0" cy="0"/>
          <a:chOff x="0" y="0"/>
          <a:chExt cx="0" cy="0"/>
        </a:xfrm>
      </p:grpSpPr>
    </p:spTree>
    <p:extLst>
      <p:ext uri="{BB962C8B-B14F-4D97-AF65-F5344CB8AC3E}">
        <p14:creationId xmlns:p14="http://schemas.microsoft.com/office/powerpoint/2010/main" val="1081166501"/>
      </p:ext>
    </p:extLst>
  </p:cSld>
  <p:clrMapOvr>
    <a:masterClrMapping/>
  </p:clrMapOvr>
</p:sldLayout>
</file>

<file path=ppt/slideLayouts/slideLayout279.xml><?xml version="1.0" encoding="utf-8"?>
<p:sldLayout xmlns:a="http://schemas.openxmlformats.org/drawingml/2006/main" xmlns:r="http://schemas.openxmlformats.org/officeDocument/2006/relationships" xmlns:p="http://schemas.openxmlformats.org/presentationml/2006/main" matchingName="Tekst - staande foto" preserve="1" userDrawn="1">
  <p:cSld name="Tekst - staande foto">
    <p:bg>
      <p:bgPr>
        <a:solidFill>
          <a:srgbClr val="FFD3E2"/>
        </a:solidFill>
        <a:effectLst/>
      </p:bgPr>
    </p:bg>
    <p:spTree>
      <p:nvGrpSpPr>
        <p:cNvPr id="1" name="Shape 79"/>
        <p:cNvGrpSpPr/>
        <p:nvPr/>
      </p:nvGrpSpPr>
      <p:grpSpPr>
        <a:xfrm>
          <a:off x="0" y="0"/>
          <a:ext cx="0" cy="0"/>
          <a:chOff x="0" y="0"/>
          <a:chExt cx="0" cy="0"/>
        </a:xfrm>
      </p:grpSpPr>
      <p:sp>
        <p:nvSpPr>
          <p:cNvPr id="80" name="Google Shape;80;p47"/>
          <p:cNvSpPr>
            <a:spLocks noGrp="1"/>
          </p:cNvSpPr>
          <p:nvPr>
            <p:ph type="pic" idx="2"/>
          </p:nvPr>
        </p:nvSpPr>
        <p:spPr>
          <a:xfrm>
            <a:off x="12201200" y="0"/>
            <a:ext cx="12192001" cy="13716000"/>
          </a:xfrm>
          <a:prstGeom prst="rect">
            <a:avLst/>
          </a:prstGeom>
          <a:noFill/>
          <a:ln>
            <a:noFill/>
          </a:ln>
        </p:spPr>
      </p:sp>
      <p:sp>
        <p:nvSpPr>
          <p:cNvPr id="85" name="Google Shape;85;p47"/>
          <p:cNvSpPr/>
          <p:nvPr/>
        </p:nvSpPr>
        <p:spPr>
          <a:xfrm>
            <a:off x="12207292" y="7046660"/>
            <a:ext cx="12179817" cy="6671933"/>
          </a:xfrm>
          <a:prstGeom prst="rect">
            <a:avLst/>
          </a:prstGeom>
          <a:gradFill>
            <a:gsLst>
              <a:gs pos="0">
                <a:srgbClr val="38001E">
                  <a:alpha val="0"/>
                </a:srgbClr>
              </a:gs>
              <a:gs pos="100000">
                <a:srgbClr val="38001E">
                  <a:alpha val="49803"/>
                </a:srgbClr>
              </a:gs>
            </a:gsLst>
            <a:lin ang="5400000" scaled="0"/>
          </a:gra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38001E"/>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2" name="Tijdelijke aanduiding voor voettekst 1">
            <a:extLst>
              <a:ext uri="{FF2B5EF4-FFF2-40B4-BE49-F238E27FC236}">
                <a16:creationId xmlns:a16="http://schemas.microsoft.com/office/drawing/2014/main" id="{F2EF8DEF-16B5-8552-E731-F6A146916622}"/>
              </a:ext>
            </a:extLst>
          </p:cNvPr>
          <p:cNvSpPr>
            <a:spLocks noGrp="1"/>
          </p:cNvSpPr>
          <p:nvPr>
            <p:ph type="ftr" sz="quarter" idx="10"/>
          </p:nvPr>
        </p:nvSpPr>
        <p:spPr/>
        <p:txBody>
          <a:bodyPr/>
          <a:lstStyle/>
          <a:p>
            <a:r>
              <a:rPr lang="en-US"/>
              <a:t>EU conference, February 8th 2024</a:t>
            </a:r>
            <a:endParaRPr lang="nl-NL"/>
          </a:p>
        </p:txBody>
      </p:sp>
      <p:sp>
        <p:nvSpPr>
          <p:cNvPr id="4" name="Titel 2">
            <a:extLst>
              <a:ext uri="{FF2B5EF4-FFF2-40B4-BE49-F238E27FC236}">
                <a16:creationId xmlns:a16="http://schemas.microsoft.com/office/drawing/2014/main" id="{5E2E3140-2CC7-42E5-7FCA-F62718597AB1}"/>
              </a:ext>
            </a:extLst>
          </p:cNvPr>
          <p:cNvSpPr>
            <a:spLocks noGrp="1" noRot="1" noMove="1" noResize="1" noEditPoints="1" noAdjustHandles="1" noChangeArrowheads="1" noChangeShapeType="1"/>
          </p:cNvSpPr>
          <p:nvPr>
            <p:ph type="title" hasCustomPrompt="1"/>
          </p:nvPr>
        </p:nvSpPr>
        <p:spPr>
          <a:xfrm>
            <a:off x="1589121" y="1707673"/>
            <a:ext cx="9144000" cy="1808630"/>
          </a:xfrm>
        </p:spPr>
        <p:txBody>
          <a:bodyPr/>
          <a:lstStyle>
            <a:lvl1pPr>
              <a:defRPr/>
            </a:lvl1pPr>
          </a:lstStyle>
          <a:p>
            <a:r>
              <a:rPr lang="nl-NL"/>
              <a:t>Titel</a:t>
            </a:r>
          </a:p>
        </p:txBody>
      </p:sp>
      <p:sp>
        <p:nvSpPr>
          <p:cNvPr id="7" name="Tijdelijke aanduiding voor tekst 5">
            <a:extLst>
              <a:ext uri="{FF2B5EF4-FFF2-40B4-BE49-F238E27FC236}">
                <a16:creationId xmlns:a16="http://schemas.microsoft.com/office/drawing/2014/main" id="{042A12E3-2ACC-3EDE-9C2E-D5C77E973BD2}"/>
              </a:ext>
            </a:extLst>
          </p:cNvPr>
          <p:cNvSpPr>
            <a:spLocks noGrp="1" noRot="1" noMove="1" noResize="1" noEditPoints="1" noAdjustHandles="1" noChangeArrowheads="1" noChangeShapeType="1"/>
          </p:cNvSpPr>
          <p:nvPr>
            <p:ph type="body" sz="quarter" idx="11"/>
          </p:nvPr>
        </p:nvSpPr>
        <p:spPr>
          <a:xfrm>
            <a:off x="1589121" y="4291654"/>
            <a:ext cx="9144000" cy="7075487"/>
          </a:xfrm>
          <a:prstGeom prst="rect">
            <a:avLst/>
          </a:prstGeom>
        </p:spPr>
        <p:txBody>
          <a:bodyPr/>
          <a:lstStyle>
            <a:lvl1pPr>
              <a:defRPr sz="3600">
                <a:solidFill>
                  <a:schemeClr val="tx1"/>
                </a:solidFill>
                <a:latin typeface="+mn-lt"/>
              </a:defRPr>
            </a:lvl1pPr>
            <a:lvl2pPr>
              <a:defRPr sz="3600"/>
            </a:lvl2pPr>
          </a:lstStyle>
          <a:p>
            <a:pPr lvl="0"/>
            <a:r>
              <a:rPr lang="nl-NL"/>
              <a:t>Klikken om de tekststijl van het model te bewerken</a:t>
            </a:r>
          </a:p>
        </p:txBody>
      </p:sp>
    </p:spTree>
    <p:extLst>
      <p:ext uri="{BB962C8B-B14F-4D97-AF65-F5344CB8AC3E}">
        <p14:creationId xmlns:p14="http://schemas.microsoft.com/office/powerpoint/2010/main" val="3130849848"/>
      </p:ext>
    </p:extLst>
  </p:cSld>
  <p:clrMapOvr>
    <a:masterClrMapping/>
  </p:clrMapOvr>
</p:sldLayout>
</file>

<file path=ppt/slideLayouts/slideLayout280.xml><?xml version="1.0" encoding="utf-8"?>
<p:sldLayout xmlns:a="http://schemas.openxmlformats.org/drawingml/2006/main" xmlns:r="http://schemas.openxmlformats.org/officeDocument/2006/relationships" xmlns:p="http://schemas.openxmlformats.org/presentationml/2006/main" matchingName="Tekst - staande foto" preserve="1" userDrawn="1">
  <p:cSld name="1_Tekst - staande foto">
    <p:bg>
      <p:bgPr>
        <a:solidFill>
          <a:srgbClr val="E5F4E0"/>
        </a:solidFill>
        <a:effectLst/>
      </p:bgPr>
    </p:bg>
    <p:spTree>
      <p:nvGrpSpPr>
        <p:cNvPr id="1" name="Shape 79"/>
        <p:cNvGrpSpPr/>
        <p:nvPr/>
      </p:nvGrpSpPr>
      <p:grpSpPr>
        <a:xfrm>
          <a:off x="0" y="0"/>
          <a:ext cx="0" cy="0"/>
          <a:chOff x="0" y="0"/>
          <a:chExt cx="0" cy="0"/>
        </a:xfrm>
      </p:grpSpPr>
      <p:sp>
        <p:nvSpPr>
          <p:cNvPr id="80" name="Google Shape;80;p47"/>
          <p:cNvSpPr>
            <a:spLocks noGrp="1"/>
          </p:cNvSpPr>
          <p:nvPr>
            <p:ph type="pic" idx="2"/>
          </p:nvPr>
        </p:nvSpPr>
        <p:spPr>
          <a:xfrm>
            <a:off x="12201200" y="0"/>
            <a:ext cx="12192001" cy="13716000"/>
          </a:xfrm>
          <a:prstGeom prst="rect">
            <a:avLst/>
          </a:prstGeom>
          <a:noFill/>
          <a:ln>
            <a:noFill/>
          </a:ln>
        </p:spPr>
      </p:sp>
      <p:sp>
        <p:nvSpPr>
          <p:cNvPr id="85" name="Google Shape;85;p47"/>
          <p:cNvSpPr/>
          <p:nvPr/>
        </p:nvSpPr>
        <p:spPr>
          <a:xfrm>
            <a:off x="12207292" y="7046660"/>
            <a:ext cx="12179817" cy="6671933"/>
          </a:xfrm>
          <a:prstGeom prst="rect">
            <a:avLst/>
          </a:prstGeom>
          <a:gradFill>
            <a:gsLst>
              <a:gs pos="0">
                <a:srgbClr val="38001E">
                  <a:alpha val="0"/>
                </a:srgbClr>
              </a:gs>
              <a:gs pos="100000">
                <a:srgbClr val="38001E">
                  <a:alpha val="49803"/>
                </a:srgbClr>
              </a:gs>
            </a:gsLst>
            <a:lin ang="5400000" scaled="0"/>
          </a:gra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38001E"/>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2" name="Tijdelijke aanduiding voor voettekst 1">
            <a:extLst>
              <a:ext uri="{FF2B5EF4-FFF2-40B4-BE49-F238E27FC236}">
                <a16:creationId xmlns:a16="http://schemas.microsoft.com/office/drawing/2014/main" id="{F2EF8DEF-16B5-8552-E731-F6A146916622}"/>
              </a:ext>
            </a:extLst>
          </p:cNvPr>
          <p:cNvSpPr>
            <a:spLocks noGrp="1"/>
          </p:cNvSpPr>
          <p:nvPr>
            <p:ph type="ftr" sz="quarter" idx="10"/>
          </p:nvPr>
        </p:nvSpPr>
        <p:spPr/>
        <p:txBody>
          <a:bodyPr/>
          <a:lstStyle/>
          <a:p>
            <a:r>
              <a:rPr lang="en-US"/>
              <a:t>EU conference, February 8th 2024</a:t>
            </a:r>
            <a:endParaRPr lang="nl-NL"/>
          </a:p>
        </p:txBody>
      </p:sp>
      <p:sp>
        <p:nvSpPr>
          <p:cNvPr id="4" name="Titel 2">
            <a:extLst>
              <a:ext uri="{FF2B5EF4-FFF2-40B4-BE49-F238E27FC236}">
                <a16:creationId xmlns:a16="http://schemas.microsoft.com/office/drawing/2014/main" id="{5E2E3140-2CC7-42E5-7FCA-F62718597AB1}"/>
              </a:ext>
            </a:extLst>
          </p:cNvPr>
          <p:cNvSpPr>
            <a:spLocks noGrp="1" noRot="1" noMove="1" noResize="1" noEditPoints="1" noAdjustHandles="1" noChangeArrowheads="1" noChangeShapeType="1"/>
          </p:cNvSpPr>
          <p:nvPr>
            <p:ph type="title" hasCustomPrompt="1"/>
          </p:nvPr>
        </p:nvSpPr>
        <p:spPr>
          <a:xfrm>
            <a:off x="1589121" y="1707673"/>
            <a:ext cx="9144000" cy="1808630"/>
          </a:xfrm>
        </p:spPr>
        <p:txBody>
          <a:bodyPr/>
          <a:lstStyle>
            <a:lvl1pPr>
              <a:defRPr/>
            </a:lvl1pPr>
          </a:lstStyle>
          <a:p>
            <a:r>
              <a:rPr lang="nl-NL"/>
              <a:t>Titel</a:t>
            </a:r>
          </a:p>
        </p:txBody>
      </p:sp>
      <p:sp>
        <p:nvSpPr>
          <p:cNvPr id="7" name="Tijdelijke aanduiding voor tekst 5">
            <a:extLst>
              <a:ext uri="{FF2B5EF4-FFF2-40B4-BE49-F238E27FC236}">
                <a16:creationId xmlns:a16="http://schemas.microsoft.com/office/drawing/2014/main" id="{042A12E3-2ACC-3EDE-9C2E-D5C77E973BD2}"/>
              </a:ext>
            </a:extLst>
          </p:cNvPr>
          <p:cNvSpPr>
            <a:spLocks noGrp="1" noRot="1" noMove="1" noResize="1" noEditPoints="1" noAdjustHandles="1" noChangeArrowheads="1" noChangeShapeType="1"/>
          </p:cNvSpPr>
          <p:nvPr>
            <p:ph type="body" sz="quarter" idx="11"/>
          </p:nvPr>
        </p:nvSpPr>
        <p:spPr>
          <a:xfrm>
            <a:off x="1589121" y="4291654"/>
            <a:ext cx="9144000" cy="7075487"/>
          </a:xfrm>
          <a:prstGeom prst="rect">
            <a:avLst/>
          </a:prstGeom>
        </p:spPr>
        <p:txBody>
          <a:bodyPr/>
          <a:lstStyle>
            <a:lvl1pPr>
              <a:defRPr sz="3600">
                <a:solidFill>
                  <a:schemeClr val="tx1"/>
                </a:solidFill>
                <a:latin typeface="+mn-lt"/>
              </a:defRPr>
            </a:lvl1pPr>
            <a:lvl2pPr>
              <a:defRPr sz="3600"/>
            </a:lvl2pPr>
          </a:lstStyle>
          <a:p>
            <a:pPr lvl="0"/>
            <a:r>
              <a:rPr lang="nl-NL"/>
              <a:t>Klikken om de tekststijl van het model te bewerken</a:t>
            </a:r>
          </a:p>
        </p:txBody>
      </p:sp>
    </p:spTree>
    <p:extLst>
      <p:ext uri="{BB962C8B-B14F-4D97-AF65-F5344CB8AC3E}">
        <p14:creationId xmlns:p14="http://schemas.microsoft.com/office/powerpoint/2010/main" val="574783840"/>
      </p:ext>
    </p:extLst>
  </p:cSld>
  <p:clrMapOvr>
    <a:masterClrMapping/>
  </p:clrMapOvr>
</p:sldLayout>
</file>

<file path=ppt/slideLayouts/slideLayout281.xml><?xml version="1.0" encoding="utf-8"?>
<p:sldLayout xmlns:a="http://schemas.openxmlformats.org/drawingml/2006/main" xmlns:r="http://schemas.openxmlformats.org/officeDocument/2006/relationships" xmlns:p="http://schemas.openxmlformats.org/presentationml/2006/main" matchingName="Tekst - vierkante foto" preserve="1" userDrawn="1">
  <p:cSld name="Tekst - vierkante foto">
    <p:bg>
      <p:bgPr>
        <a:solidFill>
          <a:srgbClr val="FFD3E2"/>
        </a:solidFill>
        <a:effectLst/>
      </p:bgPr>
    </p:bg>
    <p:spTree>
      <p:nvGrpSpPr>
        <p:cNvPr id="1" name="Shape 87"/>
        <p:cNvGrpSpPr/>
        <p:nvPr/>
      </p:nvGrpSpPr>
      <p:grpSpPr>
        <a:xfrm>
          <a:off x="0" y="0"/>
          <a:ext cx="0" cy="0"/>
          <a:chOff x="0" y="0"/>
          <a:chExt cx="0" cy="0"/>
        </a:xfrm>
      </p:grpSpPr>
      <p:sp>
        <p:nvSpPr>
          <p:cNvPr id="91" name="Google Shape;91;p48"/>
          <p:cNvSpPr/>
          <p:nvPr/>
        </p:nvSpPr>
        <p:spPr>
          <a:xfrm>
            <a:off x="12192000" y="0"/>
            <a:ext cx="12192000" cy="13716000"/>
          </a:xfrm>
          <a:prstGeom prst="rect">
            <a:avLst/>
          </a:prstGeom>
          <a:solidFill>
            <a:srgbClr val="000000">
              <a:alpha val="9803"/>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92" name="Google Shape;92;p48"/>
          <p:cNvSpPr>
            <a:spLocks noGrp="1"/>
          </p:cNvSpPr>
          <p:nvPr>
            <p:ph type="pic" idx="4"/>
          </p:nvPr>
        </p:nvSpPr>
        <p:spPr>
          <a:xfrm>
            <a:off x="13583046" y="1689605"/>
            <a:ext cx="9409971" cy="10586217"/>
          </a:xfrm>
          <a:prstGeom prst="rect">
            <a:avLst/>
          </a:prstGeom>
          <a:noFill/>
          <a:ln>
            <a:noFill/>
          </a:ln>
        </p:spPr>
      </p:sp>
      <p:sp>
        <p:nvSpPr>
          <p:cNvPr id="3" name="Titel 1">
            <a:extLst>
              <a:ext uri="{FF2B5EF4-FFF2-40B4-BE49-F238E27FC236}">
                <a16:creationId xmlns:a16="http://schemas.microsoft.com/office/drawing/2014/main" id="{C896CF90-8AEC-73C6-8F97-E4A2B1CA37AE}"/>
              </a:ext>
            </a:extLst>
          </p:cNvPr>
          <p:cNvSpPr>
            <a:spLocks noGrp="1" noRot="1" noMove="1" noResize="1" noEditPoints="1" noAdjustHandles="1" noChangeArrowheads="1" noChangeShapeType="1"/>
          </p:cNvSpPr>
          <p:nvPr>
            <p:ph type="title" hasCustomPrompt="1"/>
          </p:nvPr>
        </p:nvSpPr>
        <p:spPr>
          <a:xfrm>
            <a:off x="1562100" y="1689605"/>
            <a:ext cx="9144000" cy="1829291"/>
          </a:xfrm>
        </p:spPr>
        <p:txBody>
          <a:bodyPr/>
          <a:lstStyle>
            <a:lvl1pPr>
              <a:defRPr/>
            </a:lvl1pPr>
          </a:lstStyle>
          <a:p>
            <a:r>
              <a:rPr lang="nl-NL"/>
              <a:t>Titel</a:t>
            </a:r>
          </a:p>
        </p:txBody>
      </p:sp>
      <p:sp>
        <p:nvSpPr>
          <p:cNvPr id="4" name="Tijdelijke aanduiding voor tekst 5">
            <a:extLst>
              <a:ext uri="{FF2B5EF4-FFF2-40B4-BE49-F238E27FC236}">
                <a16:creationId xmlns:a16="http://schemas.microsoft.com/office/drawing/2014/main" id="{85B80F41-387C-0FFC-6E33-0355BE44AA64}"/>
              </a:ext>
            </a:extLst>
          </p:cNvPr>
          <p:cNvSpPr>
            <a:spLocks noGrp="1" noRot="1" noMove="1" noResize="1" noEditPoints="1" noAdjustHandles="1" noChangeArrowheads="1" noChangeShapeType="1"/>
          </p:cNvSpPr>
          <p:nvPr>
            <p:ph type="body" sz="quarter" idx="11"/>
          </p:nvPr>
        </p:nvSpPr>
        <p:spPr>
          <a:xfrm>
            <a:off x="1589121" y="4291654"/>
            <a:ext cx="9144000" cy="7075487"/>
          </a:xfrm>
          <a:prstGeom prst="rect">
            <a:avLst/>
          </a:prstGeom>
        </p:spPr>
        <p:txBody>
          <a:bodyPr/>
          <a:lstStyle>
            <a:lvl1pPr>
              <a:defRPr sz="3600">
                <a:solidFill>
                  <a:schemeClr val="tx1"/>
                </a:solidFill>
                <a:latin typeface="+mn-lt"/>
              </a:defRPr>
            </a:lvl1pPr>
            <a:lvl2pPr>
              <a:defRPr sz="3600"/>
            </a:lvl2pPr>
          </a:lstStyle>
          <a:p>
            <a:pPr lvl="0"/>
            <a:r>
              <a:rPr lang="nl-NL"/>
              <a:t>Klikken om de tekststijl van het model te bewerken</a:t>
            </a:r>
          </a:p>
        </p:txBody>
      </p:sp>
      <p:sp>
        <p:nvSpPr>
          <p:cNvPr id="5" name="Tijdelijke aanduiding voor voettekst 4">
            <a:extLst>
              <a:ext uri="{FF2B5EF4-FFF2-40B4-BE49-F238E27FC236}">
                <a16:creationId xmlns:a16="http://schemas.microsoft.com/office/drawing/2014/main" id="{62B663C6-F483-537A-6C36-A1C2E53A855D}"/>
              </a:ext>
            </a:extLst>
          </p:cNvPr>
          <p:cNvSpPr>
            <a:spLocks noGrp="1"/>
          </p:cNvSpPr>
          <p:nvPr>
            <p:ph type="ftr" sz="quarter" idx="12"/>
          </p:nvPr>
        </p:nvSpPr>
        <p:spPr/>
        <p:txBody>
          <a:bodyPr/>
          <a:lstStyle/>
          <a:p>
            <a:r>
              <a:rPr lang="en-US"/>
              <a:t>EU conference, February 8th 2024</a:t>
            </a:r>
            <a:endParaRPr lang="nl-NL"/>
          </a:p>
        </p:txBody>
      </p:sp>
    </p:spTree>
    <p:extLst>
      <p:ext uri="{BB962C8B-B14F-4D97-AF65-F5344CB8AC3E}">
        <p14:creationId xmlns:p14="http://schemas.microsoft.com/office/powerpoint/2010/main" val="3490890352"/>
      </p:ext>
    </p:extLst>
  </p:cSld>
  <p:clrMapOvr>
    <a:masterClrMapping/>
  </p:clrMapOvr>
</p:sldLayout>
</file>

<file path=ppt/slideLayouts/slideLayout282.xml><?xml version="1.0" encoding="utf-8"?>
<p:sldLayout xmlns:a="http://schemas.openxmlformats.org/drawingml/2006/main" xmlns:r="http://schemas.openxmlformats.org/officeDocument/2006/relationships" xmlns:p="http://schemas.openxmlformats.org/presentationml/2006/main" matchingName="Tekst - vierkante foto" preserve="1" userDrawn="1">
  <p:cSld name="1_Tekst - vierkante foto">
    <p:bg>
      <p:bgPr>
        <a:solidFill>
          <a:srgbClr val="E5F4E0"/>
        </a:solidFill>
        <a:effectLst/>
      </p:bgPr>
    </p:bg>
    <p:spTree>
      <p:nvGrpSpPr>
        <p:cNvPr id="1" name="Shape 87"/>
        <p:cNvGrpSpPr/>
        <p:nvPr/>
      </p:nvGrpSpPr>
      <p:grpSpPr>
        <a:xfrm>
          <a:off x="0" y="0"/>
          <a:ext cx="0" cy="0"/>
          <a:chOff x="0" y="0"/>
          <a:chExt cx="0" cy="0"/>
        </a:xfrm>
      </p:grpSpPr>
      <p:sp>
        <p:nvSpPr>
          <p:cNvPr id="91" name="Google Shape;91;p48"/>
          <p:cNvSpPr/>
          <p:nvPr/>
        </p:nvSpPr>
        <p:spPr>
          <a:xfrm>
            <a:off x="12192000" y="0"/>
            <a:ext cx="12192000" cy="13716000"/>
          </a:xfrm>
          <a:prstGeom prst="rect">
            <a:avLst/>
          </a:prstGeom>
          <a:solidFill>
            <a:srgbClr val="000000">
              <a:alpha val="9803"/>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92" name="Google Shape;92;p48"/>
          <p:cNvSpPr>
            <a:spLocks noGrp="1"/>
          </p:cNvSpPr>
          <p:nvPr>
            <p:ph type="pic" idx="4"/>
          </p:nvPr>
        </p:nvSpPr>
        <p:spPr>
          <a:xfrm>
            <a:off x="13583046" y="1689605"/>
            <a:ext cx="9409971" cy="10586217"/>
          </a:xfrm>
          <a:prstGeom prst="rect">
            <a:avLst/>
          </a:prstGeom>
          <a:noFill/>
          <a:ln>
            <a:noFill/>
          </a:ln>
        </p:spPr>
      </p:sp>
      <p:sp>
        <p:nvSpPr>
          <p:cNvPr id="3" name="Titel 1">
            <a:extLst>
              <a:ext uri="{FF2B5EF4-FFF2-40B4-BE49-F238E27FC236}">
                <a16:creationId xmlns:a16="http://schemas.microsoft.com/office/drawing/2014/main" id="{C896CF90-8AEC-73C6-8F97-E4A2B1CA37AE}"/>
              </a:ext>
            </a:extLst>
          </p:cNvPr>
          <p:cNvSpPr>
            <a:spLocks noGrp="1" noRot="1" noMove="1" noResize="1" noEditPoints="1" noAdjustHandles="1" noChangeArrowheads="1" noChangeShapeType="1"/>
          </p:cNvSpPr>
          <p:nvPr>
            <p:ph type="title" hasCustomPrompt="1"/>
          </p:nvPr>
        </p:nvSpPr>
        <p:spPr>
          <a:xfrm>
            <a:off x="1562100" y="1689605"/>
            <a:ext cx="9144000" cy="1829291"/>
          </a:xfrm>
        </p:spPr>
        <p:txBody>
          <a:bodyPr/>
          <a:lstStyle>
            <a:lvl1pPr>
              <a:defRPr/>
            </a:lvl1pPr>
          </a:lstStyle>
          <a:p>
            <a:r>
              <a:rPr lang="nl-NL"/>
              <a:t>Titel</a:t>
            </a:r>
          </a:p>
        </p:txBody>
      </p:sp>
      <p:sp>
        <p:nvSpPr>
          <p:cNvPr id="4" name="Tijdelijke aanduiding voor tekst 5">
            <a:extLst>
              <a:ext uri="{FF2B5EF4-FFF2-40B4-BE49-F238E27FC236}">
                <a16:creationId xmlns:a16="http://schemas.microsoft.com/office/drawing/2014/main" id="{85B80F41-387C-0FFC-6E33-0355BE44AA64}"/>
              </a:ext>
            </a:extLst>
          </p:cNvPr>
          <p:cNvSpPr>
            <a:spLocks noGrp="1" noRot="1" noMove="1" noResize="1" noEditPoints="1" noAdjustHandles="1" noChangeArrowheads="1" noChangeShapeType="1"/>
          </p:cNvSpPr>
          <p:nvPr>
            <p:ph type="body" sz="quarter" idx="11"/>
          </p:nvPr>
        </p:nvSpPr>
        <p:spPr>
          <a:xfrm>
            <a:off x="1589121" y="4291654"/>
            <a:ext cx="9144000" cy="7075487"/>
          </a:xfrm>
          <a:prstGeom prst="rect">
            <a:avLst/>
          </a:prstGeom>
        </p:spPr>
        <p:txBody>
          <a:bodyPr/>
          <a:lstStyle>
            <a:lvl1pPr>
              <a:defRPr sz="3600">
                <a:solidFill>
                  <a:schemeClr val="tx1"/>
                </a:solidFill>
                <a:latin typeface="+mn-lt"/>
              </a:defRPr>
            </a:lvl1pPr>
            <a:lvl2pPr>
              <a:defRPr sz="3600"/>
            </a:lvl2pPr>
          </a:lstStyle>
          <a:p>
            <a:pPr lvl="0"/>
            <a:r>
              <a:rPr lang="nl-NL"/>
              <a:t>Klikken om de tekststijl van het model te bewerken</a:t>
            </a:r>
          </a:p>
        </p:txBody>
      </p:sp>
      <p:sp>
        <p:nvSpPr>
          <p:cNvPr id="5" name="Tijdelijke aanduiding voor voettekst 4">
            <a:extLst>
              <a:ext uri="{FF2B5EF4-FFF2-40B4-BE49-F238E27FC236}">
                <a16:creationId xmlns:a16="http://schemas.microsoft.com/office/drawing/2014/main" id="{62B663C6-F483-537A-6C36-A1C2E53A855D}"/>
              </a:ext>
            </a:extLst>
          </p:cNvPr>
          <p:cNvSpPr>
            <a:spLocks noGrp="1"/>
          </p:cNvSpPr>
          <p:nvPr>
            <p:ph type="ftr" sz="quarter" idx="12"/>
          </p:nvPr>
        </p:nvSpPr>
        <p:spPr/>
        <p:txBody>
          <a:bodyPr/>
          <a:lstStyle/>
          <a:p>
            <a:r>
              <a:rPr lang="en-US"/>
              <a:t>EU conference, February 8th 2024</a:t>
            </a:r>
            <a:endParaRPr lang="nl-NL"/>
          </a:p>
        </p:txBody>
      </p:sp>
    </p:spTree>
    <p:extLst>
      <p:ext uri="{BB962C8B-B14F-4D97-AF65-F5344CB8AC3E}">
        <p14:creationId xmlns:p14="http://schemas.microsoft.com/office/powerpoint/2010/main" val="4218640005"/>
      </p:ext>
    </p:extLst>
  </p:cSld>
  <p:clrMapOvr>
    <a:masterClrMapping/>
  </p:clrMapOvr>
</p:sldLayout>
</file>

<file path=ppt/slideLayouts/slideLayout283.xml><?xml version="1.0" encoding="utf-8"?>
<p:sldLayout xmlns:a="http://schemas.openxmlformats.org/drawingml/2006/main" xmlns:r="http://schemas.openxmlformats.org/officeDocument/2006/relationships" xmlns:p="http://schemas.openxmlformats.org/presentationml/2006/main" matchingName="Beeldvullende foto" preserve="1">
  <p:cSld name="Beeldvullende foto">
    <p:spTree>
      <p:nvGrpSpPr>
        <p:cNvPr id="1" name="Shape 109"/>
        <p:cNvGrpSpPr/>
        <p:nvPr/>
      </p:nvGrpSpPr>
      <p:grpSpPr>
        <a:xfrm>
          <a:off x="0" y="0"/>
          <a:ext cx="0" cy="0"/>
          <a:chOff x="0" y="0"/>
          <a:chExt cx="0" cy="0"/>
        </a:xfrm>
      </p:grpSpPr>
    </p:spTree>
    <p:extLst>
      <p:ext uri="{BB962C8B-B14F-4D97-AF65-F5344CB8AC3E}">
        <p14:creationId xmlns:p14="http://schemas.microsoft.com/office/powerpoint/2010/main" val="3822984752"/>
      </p:ext>
    </p:extLst>
  </p:cSld>
  <p:clrMapOvr>
    <a:masterClrMapping/>
  </p:clrMapOvr>
</p:sldLayout>
</file>

<file path=ppt/slideLayouts/slideLayout284.xml><?xml version="1.0" encoding="utf-8"?>
<p:sldLayout xmlns:a="http://schemas.openxmlformats.org/drawingml/2006/main" xmlns:r="http://schemas.openxmlformats.org/officeDocument/2006/relationships" xmlns:p="http://schemas.openxmlformats.org/presentationml/2006/main" matchingName="Krantenkop" preserve="1" userDrawn="1">
  <p:cSld name="Krantenkop">
    <p:bg>
      <p:bgPr>
        <a:solidFill>
          <a:srgbClr val="E5F4E0"/>
        </a:solidFill>
        <a:effectLst/>
      </p:bgPr>
    </p:bg>
    <p:spTree>
      <p:nvGrpSpPr>
        <p:cNvPr id="1" name="Shape 111"/>
        <p:cNvGrpSpPr/>
        <p:nvPr/>
      </p:nvGrpSpPr>
      <p:grpSpPr>
        <a:xfrm>
          <a:off x="0" y="0"/>
          <a:ext cx="0" cy="0"/>
          <a:chOff x="0" y="0"/>
          <a:chExt cx="0" cy="0"/>
        </a:xfrm>
      </p:grpSpPr>
      <p:sp>
        <p:nvSpPr>
          <p:cNvPr id="112" name="Google Shape;112;p52"/>
          <p:cNvSpPr/>
          <p:nvPr/>
        </p:nvSpPr>
        <p:spPr>
          <a:xfrm>
            <a:off x="3919015" y="3630436"/>
            <a:ext cx="16545970" cy="5531777"/>
          </a:xfrm>
          <a:prstGeom prst="rect">
            <a:avLst/>
          </a:prstGeom>
          <a:solidFill>
            <a:srgbClr val="FFFFFF"/>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114" name="Google Shape;114;p52"/>
          <p:cNvSpPr txBox="1">
            <a:spLocks noGrp="1"/>
          </p:cNvSpPr>
          <p:nvPr>
            <p:ph type="body" idx="2" hasCustomPrompt="1"/>
          </p:nvPr>
        </p:nvSpPr>
        <p:spPr>
          <a:xfrm>
            <a:off x="4950826" y="4237922"/>
            <a:ext cx="6582173" cy="441146"/>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1800"/>
              <a:buNone/>
              <a:defRPr sz="220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 - datum</a:t>
            </a:r>
            <a:endParaRPr/>
          </a:p>
        </p:txBody>
      </p:sp>
      <p:sp>
        <p:nvSpPr>
          <p:cNvPr id="2" name="Titel 1">
            <a:extLst>
              <a:ext uri="{FF2B5EF4-FFF2-40B4-BE49-F238E27FC236}">
                <a16:creationId xmlns:a16="http://schemas.microsoft.com/office/drawing/2014/main" id="{F3FA83A0-C8EE-EC05-46C9-D18922C497E0}"/>
              </a:ext>
            </a:extLst>
          </p:cNvPr>
          <p:cNvSpPr>
            <a:spLocks noGrp="1"/>
          </p:cNvSpPr>
          <p:nvPr>
            <p:ph type="title" hasCustomPrompt="1"/>
          </p:nvPr>
        </p:nvSpPr>
        <p:spPr>
          <a:xfrm>
            <a:off x="4950826" y="5029199"/>
            <a:ext cx="11647006" cy="933838"/>
          </a:xfrm>
        </p:spPr>
        <p:txBody>
          <a:bodyPr/>
          <a:lstStyle>
            <a:lvl1pPr>
              <a:defRPr/>
            </a:lvl1pPr>
          </a:lstStyle>
          <a:p>
            <a:r>
              <a:rPr lang="nl-NL"/>
              <a:t>Titel artikel</a:t>
            </a:r>
          </a:p>
        </p:txBody>
      </p:sp>
      <p:sp>
        <p:nvSpPr>
          <p:cNvPr id="3" name="Tijdelijke aanduiding voor voettekst 2">
            <a:extLst>
              <a:ext uri="{FF2B5EF4-FFF2-40B4-BE49-F238E27FC236}">
                <a16:creationId xmlns:a16="http://schemas.microsoft.com/office/drawing/2014/main" id="{CD03445C-B66D-60BD-CC4B-79C31030F110}"/>
              </a:ext>
            </a:extLst>
          </p:cNvPr>
          <p:cNvSpPr>
            <a:spLocks noGrp="1"/>
          </p:cNvSpPr>
          <p:nvPr>
            <p:ph type="ftr" sz="quarter" idx="13"/>
          </p:nvPr>
        </p:nvSpPr>
        <p:spPr/>
        <p:txBody>
          <a:bodyPr/>
          <a:lstStyle/>
          <a:p>
            <a:r>
              <a:rPr lang="en-US"/>
              <a:t>EU conference, February 8th 2024</a:t>
            </a:r>
            <a:endParaRPr lang="nl-NL"/>
          </a:p>
        </p:txBody>
      </p:sp>
      <p:sp>
        <p:nvSpPr>
          <p:cNvPr id="6" name="Tijdelijke aanduiding voor tekst 4">
            <a:extLst>
              <a:ext uri="{FF2B5EF4-FFF2-40B4-BE49-F238E27FC236}">
                <a16:creationId xmlns:a16="http://schemas.microsoft.com/office/drawing/2014/main" id="{42669FEF-558B-A9A9-E73A-6888A005F465}"/>
              </a:ext>
            </a:extLst>
          </p:cNvPr>
          <p:cNvSpPr>
            <a:spLocks noGrp="1"/>
          </p:cNvSpPr>
          <p:nvPr>
            <p:ph type="body" sz="quarter" idx="14"/>
          </p:nvPr>
        </p:nvSpPr>
        <p:spPr>
          <a:xfrm>
            <a:off x="4951413" y="6078538"/>
            <a:ext cx="13843000" cy="2519362"/>
          </a:xfrm>
          <a:prstGeom prst="rect">
            <a:avLst/>
          </a:prstGeom>
        </p:spPr>
        <p:txBody>
          <a:bodyPr/>
          <a:lstStyle>
            <a:lvl1pPr>
              <a:defRPr sz="3200">
                <a:solidFill>
                  <a:schemeClr val="tx1"/>
                </a:solidFill>
                <a:latin typeface="+mn-lt"/>
              </a:defRPr>
            </a:lvl1pPr>
            <a:lvl2pPr>
              <a:defRPr sz="3200">
                <a:solidFill>
                  <a:schemeClr val="tx1"/>
                </a:solidFill>
                <a:latin typeface="+mn-lt"/>
              </a:defRPr>
            </a:lvl2pPr>
            <a:lvl3pPr>
              <a:defRPr sz="3200">
                <a:solidFill>
                  <a:schemeClr val="tx1"/>
                </a:solidFill>
                <a:latin typeface="+mn-lt"/>
              </a:defRPr>
            </a:lvl3pPr>
            <a:lvl4pPr>
              <a:defRPr sz="3200">
                <a:solidFill>
                  <a:schemeClr val="tx1"/>
                </a:solidFill>
                <a:latin typeface="+mn-lt"/>
              </a:defRPr>
            </a:lvl4pPr>
            <a:lvl5pPr>
              <a:defRPr sz="3200">
                <a:solidFill>
                  <a:schemeClr val="tx1"/>
                </a:solidFill>
                <a:latin typeface="+mn-lt"/>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Tree>
    <p:extLst>
      <p:ext uri="{BB962C8B-B14F-4D97-AF65-F5344CB8AC3E}">
        <p14:creationId xmlns:p14="http://schemas.microsoft.com/office/powerpoint/2010/main" val="240254027"/>
      </p:ext>
    </p:extLst>
  </p:cSld>
  <p:clrMapOvr>
    <a:masterClrMapping/>
  </p:clrMapOvr>
</p:sldLayout>
</file>

<file path=ppt/slideLayouts/slideLayout285.xml><?xml version="1.0" encoding="utf-8"?>
<p:sldLayout xmlns:a="http://schemas.openxmlformats.org/drawingml/2006/main" xmlns:r="http://schemas.openxmlformats.org/officeDocument/2006/relationships" xmlns:p="http://schemas.openxmlformats.org/presentationml/2006/main" matchingName="Krantenkop" preserve="1" userDrawn="1">
  <p:cSld name="1_Krantenkop">
    <p:bg>
      <p:bgPr>
        <a:solidFill>
          <a:srgbClr val="E5F4E0"/>
        </a:solidFill>
        <a:effectLst/>
      </p:bgPr>
    </p:bg>
    <p:spTree>
      <p:nvGrpSpPr>
        <p:cNvPr id="1" name="Shape 111"/>
        <p:cNvGrpSpPr/>
        <p:nvPr/>
      </p:nvGrpSpPr>
      <p:grpSpPr>
        <a:xfrm>
          <a:off x="0" y="0"/>
          <a:ext cx="0" cy="0"/>
          <a:chOff x="0" y="0"/>
          <a:chExt cx="0" cy="0"/>
        </a:xfrm>
      </p:grpSpPr>
      <p:sp>
        <p:nvSpPr>
          <p:cNvPr id="112" name="Google Shape;112;p52"/>
          <p:cNvSpPr/>
          <p:nvPr/>
        </p:nvSpPr>
        <p:spPr>
          <a:xfrm>
            <a:off x="809407" y="365747"/>
            <a:ext cx="16545970" cy="5531777"/>
          </a:xfrm>
          <a:prstGeom prst="rect">
            <a:avLst/>
          </a:prstGeom>
          <a:solidFill>
            <a:srgbClr val="FFFFFF"/>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114" name="Google Shape;114;p52"/>
          <p:cNvSpPr txBox="1">
            <a:spLocks noGrp="1"/>
          </p:cNvSpPr>
          <p:nvPr>
            <p:ph type="body" idx="2" hasCustomPrompt="1"/>
          </p:nvPr>
        </p:nvSpPr>
        <p:spPr>
          <a:xfrm>
            <a:off x="1841218" y="1082681"/>
            <a:ext cx="6582173" cy="441146"/>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1800"/>
              <a:buNone/>
              <a:defRPr sz="220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 - datum</a:t>
            </a:r>
            <a:endParaRPr/>
          </a:p>
        </p:txBody>
      </p:sp>
      <p:sp>
        <p:nvSpPr>
          <p:cNvPr id="2" name="Titel 1">
            <a:extLst>
              <a:ext uri="{FF2B5EF4-FFF2-40B4-BE49-F238E27FC236}">
                <a16:creationId xmlns:a16="http://schemas.microsoft.com/office/drawing/2014/main" id="{F3FA83A0-C8EE-EC05-46C9-D18922C497E0}"/>
              </a:ext>
            </a:extLst>
          </p:cNvPr>
          <p:cNvSpPr>
            <a:spLocks noGrp="1"/>
          </p:cNvSpPr>
          <p:nvPr>
            <p:ph type="title" hasCustomPrompt="1"/>
          </p:nvPr>
        </p:nvSpPr>
        <p:spPr>
          <a:xfrm>
            <a:off x="1841218" y="1873958"/>
            <a:ext cx="11647006" cy="933838"/>
          </a:xfrm>
        </p:spPr>
        <p:txBody>
          <a:bodyPr/>
          <a:lstStyle>
            <a:lvl1pPr>
              <a:defRPr/>
            </a:lvl1pPr>
          </a:lstStyle>
          <a:p>
            <a:r>
              <a:rPr lang="nl-NL"/>
              <a:t>Titel artikel</a:t>
            </a:r>
          </a:p>
        </p:txBody>
      </p:sp>
      <p:sp>
        <p:nvSpPr>
          <p:cNvPr id="3" name="Tijdelijke aanduiding voor voettekst 2">
            <a:extLst>
              <a:ext uri="{FF2B5EF4-FFF2-40B4-BE49-F238E27FC236}">
                <a16:creationId xmlns:a16="http://schemas.microsoft.com/office/drawing/2014/main" id="{CD03445C-B66D-60BD-CC4B-79C31030F110}"/>
              </a:ext>
            </a:extLst>
          </p:cNvPr>
          <p:cNvSpPr>
            <a:spLocks noGrp="1"/>
          </p:cNvSpPr>
          <p:nvPr>
            <p:ph type="ftr" sz="quarter" idx="13"/>
          </p:nvPr>
        </p:nvSpPr>
        <p:spPr/>
        <p:txBody>
          <a:bodyPr/>
          <a:lstStyle/>
          <a:p>
            <a:r>
              <a:rPr lang="en-US"/>
              <a:t>EU conference, February 8th 2024</a:t>
            </a:r>
            <a:endParaRPr lang="nl-NL"/>
          </a:p>
        </p:txBody>
      </p:sp>
      <p:sp>
        <p:nvSpPr>
          <p:cNvPr id="6" name="Tijdelijke aanduiding voor tekst 4">
            <a:extLst>
              <a:ext uri="{FF2B5EF4-FFF2-40B4-BE49-F238E27FC236}">
                <a16:creationId xmlns:a16="http://schemas.microsoft.com/office/drawing/2014/main" id="{42669FEF-558B-A9A9-E73A-6888A005F465}"/>
              </a:ext>
            </a:extLst>
          </p:cNvPr>
          <p:cNvSpPr>
            <a:spLocks noGrp="1"/>
          </p:cNvSpPr>
          <p:nvPr>
            <p:ph type="body" sz="quarter" idx="14"/>
          </p:nvPr>
        </p:nvSpPr>
        <p:spPr>
          <a:xfrm>
            <a:off x="1841805" y="2923297"/>
            <a:ext cx="13843000" cy="2519362"/>
          </a:xfrm>
          <a:prstGeom prst="rect">
            <a:avLst/>
          </a:prstGeom>
        </p:spPr>
        <p:txBody>
          <a:bodyPr/>
          <a:lstStyle>
            <a:lvl1pPr>
              <a:defRPr sz="3200">
                <a:solidFill>
                  <a:schemeClr val="tx1"/>
                </a:solidFill>
                <a:latin typeface="+mn-lt"/>
              </a:defRPr>
            </a:lvl1pPr>
            <a:lvl2pPr>
              <a:defRPr sz="3200">
                <a:solidFill>
                  <a:schemeClr val="tx1"/>
                </a:solidFill>
                <a:latin typeface="+mn-lt"/>
              </a:defRPr>
            </a:lvl2pPr>
            <a:lvl3pPr>
              <a:defRPr sz="3200">
                <a:solidFill>
                  <a:schemeClr val="tx1"/>
                </a:solidFill>
                <a:latin typeface="+mn-lt"/>
              </a:defRPr>
            </a:lvl3pPr>
            <a:lvl4pPr>
              <a:defRPr sz="3200">
                <a:solidFill>
                  <a:schemeClr val="tx1"/>
                </a:solidFill>
                <a:latin typeface="+mn-lt"/>
              </a:defRPr>
            </a:lvl4pPr>
            <a:lvl5pPr>
              <a:defRPr sz="3200">
                <a:solidFill>
                  <a:schemeClr val="tx1"/>
                </a:solidFill>
                <a:latin typeface="+mn-lt"/>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5" name="Google Shape;112;p52">
            <a:extLst>
              <a:ext uri="{FF2B5EF4-FFF2-40B4-BE49-F238E27FC236}">
                <a16:creationId xmlns:a16="http://schemas.microsoft.com/office/drawing/2014/main" id="{CFC69BE8-8CCC-9121-BC22-6402EA07626A}"/>
              </a:ext>
            </a:extLst>
          </p:cNvPr>
          <p:cNvSpPr/>
          <p:nvPr userDrawn="1"/>
        </p:nvSpPr>
        <p:spPr>
          <a:xfrm>
            <a:off x="6950802" y="6208394"/>
            <a:ext cx="16545970" cy="5531777"/>
          </a:xfrm>
          <a:prstGeom prst="rect">
            <a:avLst/>
          </a:prstGeom>
          <a:solidFill>
            <a:srgbClr val="FFFFFF"/>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1" i="0" u="none" strike="noStrike" cap="none">
              <a:solidFill>
                <a:srgbClr val="37001E"/>
              </a:solidFill>
              <a:latin typeface="DM Sans"/>
              <a:ea typeface="DM Sans"/>
              <a:cs typeface="DM Sans"/>
              <a:sym typeface="DM Sans"/>
            </a:endParaRPr>
          </a:p>
        </p:txBody>
      </p:sp>
      <p:sp>
        <p:nvSpPr>
          <p:cNvPr id="7" name="Google Shape;114;p52">
            <a:extLst>
              <a:ext uri="{FF2B5EF4-FFF2-40B4-BE49-F238E27FC236}">
                <a16:creationId xmlns:a16="http://schemas.microsoft.com/office/drawing/2014/main" id="{CE5C0D2F-58DB-04F5-6593-115047FAB7ED}"/>
              </a:ext>
            </a:extLst>
          </p:cNvPr>
          <p:cNvSpPr txBox="1">
            <a:spLocks noGrp="1"/>
          </p:cNvSpPr>
          <p:nvPr>
            <p:ph type="body" idx="15" hasCustomPrompt="1"/>
          </p:nvPr>
        </p:nvSpPr>
        <p:spPr>
          <a:xfrm>
            <a:off x="7982613" y="6925328"/>
            <a:ext cx="6582173" cy="441146"/>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1800"/>
              <a:buNone/>
              <a:defRPr sz="2200" b="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 - datum</a:t>
            </a:r>
            <a:endParaRPr/>
          </a:p>
        </p:txBody>
      </p:sp>
      <p:sp>
        <p:nvSpPr>
          <p:cNvPr id="9" name="Tijdelijke aanduiding voor tekst 4">
            <a:extLst>
              <a:ext uri="{FF2B5EF4-FFF2-40B4-BE49-F238E27FC236}">
                <a16:creationId xmlns:a16="http://schemas.microsoft.com/office/drawing/2014/main" id="{978B54BB-8142-7C4F-E878-F7092EEA5857}"/>
              </a:ext>
            </a:extLst>
          </p:cNvPr>
          <p:cNvSpPr>
            <a:spLocks noGrp="1"/>
          </p:cNvSpPr>
          <p:nvPr>
            <p:ph type="body" sz="quarter" idx="16"/>
          </p:nvPr>
        </p:nvSpPr>
        <p:spPr>
          <a:xfrm>
            <a:off x="7983200" y="8765944"/>
            <a:ext cx="13843000" cy="2519362"/>
          </a:xfrm>
          <a:prstGeom prst="rect">
            <a:avLst/>
          </a:prstGeom>
        </p:spPr>
        <p:txBody>
          <a:bodyPr/>
          <a:lstStyle>
            <a:lvl1pPr>
              <a:defRPr sz="3200" b="0">
                <a:solidFill>
                  <a:schemeClr val="tx1"/>
                </a:solidFill>
                <a:latin typeface="+mn-lt"/>
              </a:defRPr>
            </a:lvl1pPr>
            <a:lvl2pPr>
              <a:defRPr sz="3200" b="0">
                <a:solidFill>
                  <a:schemeClr val="tx1"/>
                </a:solidFill>
                <a:latin typeface="+mn-lt"/>
              </a:defRPr>
            </a:lvl2pPr>
            <a:lvl3pPr>
              <a:defRPr sz="3200" b="0">
                <a:solidFill>
                  <a:schemeClr val="tx1"/>
                </a:solidFill>
                <a:latin typeface="+mn-lt"/>
              </a:defRPr>
            </a:lvl3pPr>
            <a:lvl4pPr>
              <a:defRPr sz="3200" b="0">
                <a:solidFill>
                  <a:schemeClr val="tx1"/>
                </a:solidFill>
                <a:latin typeface="+mn-lt"/>
              </a:defRPr>
            </a:lvl4pPr>
            <a:lvl5pPr>
              <a:defRPr sz="3200" b="0">
                <a:solidFill>
                  <a:schemeClr val="tx1"/>
                </a:solidFill>
                <a:latin typeface="+mn-lt"/>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14" name="Tijdelijke aanduiding voor tekst 12">
            <a:extLst>
              <a:ext uri="{FF2B5EF4-FFF2-40B4-BE49-F238E27FC236}">
                <a16:creationId xmlns:a16="http://schemas.microsoft.com/office/drawing/2014/main" id="{CFB19770-CC14-98CE-8204-BC2DE2002C20}"/>
              </a:ext>
            </a:extLst>
          </p:cNvPr>
          <p:cNvSpPr>
            <a:spLocks noGrp="1"/>
          </p:cNvSpPr>
          <p:nvPr>
            <p:ph type="body" sz="quarter" idx="17" hasCustomPrompt="1"/>
          </p:nvPr>
        </p:nvSpPr>
        <p:spPr>
          <a:xfrm>
            <a:off x="7982613" y="7564874"/>
            <a:ext cx="11647488" cy="935038"/>
          </a:xfrm>
          <a:prstGeom prst="rect">
            <a:avLst/>
          </a:prstGeom>
        </p:spPr>
        <p:txBody>
          <a:bodyPr/>
          <a:lstStyle>
            <a:lvl1pPr>
              <a:defRPr sz="6000">
                <a:solidFill>
                  <a:srgbClr val="38001E"/>
                </a:solidFill>
                <a:latin typeface="+mj-lt"/>
              </a:defRPr>
            </a:lvl1pPr>
            <a:lvl2pPr>
              <a:defRPr sz="6000">
                <a:latin typeface="+mj-lt"/>
              </a:defRPr>
            </a:lvl2pPr>
            <a:lvl3pPr>
              <a:defRPr sz="6000">
                <a:latin typeface="+mj-lt"/>
              </a:defRPr>
            </a:lvl3pPr>
            <a:lvl4pPr>
              <a:defRPr sz="6000">
                <a:latin typeface="+mj-lt"/>
              </a:defRPr>
            </a:lvl4pPr>
            <a:lvl5pPr>
              <a:defRPr sz="6000">
                <a:latin typeface="+mj-lt"/>
              </a:defRPr>
            </a:lvl5pPr>
          </a:lstStyle>
          <a:p>
            <a:pPr lvl="0"/>
            <a:r>
              <a:rPr lang="nl-NL"/>
              <a:t>Titel artikel</a:t>
            </a:r>
          </a:p>
        </p:txBody>
      </p:sp>
    </p:spTree>
    <p:extLst>
      <p:ext uri="{BB962C8B-B14F-4D97-AF65-F5344CB8AC3E}">
        <p14:creationId xmlns:p14="http://schemas.microsoft.com/office/powerpoint/2010/main" val="1363048815"/>
      </p:ext>
    </p:extLst>
  </p:cSld>
  <p:clrMapOvr>
    <a:masterClrMapping/>
  </p:clrMapOvr>
</p:sldLayout>
</file>

<file path=ppt/slideLayouts/slideLayout286.xml><?xml version="1.0" encoding="utf-8"?>
<p:sldLayout xmlns:a="http://schemas.openxmlformats.org/drawingml/2006/main" xmlns:r="http://schemas.openxmlformats.org/officeDocument/2006/relationships" xmlns:p="http://schemas.openxmlformats.org/presentationml/2006/main" matchingName="Foto met bron" preserve="1" userDrawn="1">
  <p:cSld name="Foto met bron">
    <p:spTree>
      <p:nvGrpSpPr>
        <p:cNvPr id="1" name="Shape 120"/>
        <p:cNvGrpSpPr/>
        <p:nvPr/>
      </p:nvGrpSpPr>
      <p:grpSpPr>
        <a:xfrm>
          <a:off x="0" y="0"/>
          <a:ext cx="0" cy="0"/>
          <a:chOff x="0" y="0"/>
          <a:chExt cx="0" cy="0"/>
        </a:xfrm>
      </p:grpSpPr>
      <p:sp>
        <p:nvSpPr>
          <p:cNvPr id="121" name="Google Shape;121;p54"/>
          <p:cNvSpPr>
            <a:spLocks noGrp="1"/>
          </p:cNvSpPr>
          <p:nvPr>
            <p:ph type="pic" idx="2"/>
          </p:nvPr>
        </p:nvSpPr>
        <p:spPr>
          <a:xfrm>
            <a:off x="0" y="0"/>
            <a:ext cx="24384001" cy="13716001"/>
          </a:xfrm>
          <a:prstGeom prst="rect">
            <a:avLst/>
          </a:prstGeom>
          <a:noFill/>
          <a:ln>
            <a:noFill/>
          </a:ln>
        </p:spPr>
      </p:sp>
      <p:sp>
        <p:nvSpPr>
          <p:cNvPr id="122" name="Google Shape;122;p54"/>
          <p:cNvSpPr/>
          <p:nvPr userDrawn="1"/>
        </p:nvSpPr>
        <p:spPr>
          <a:xfrm>
            <a:off x="-3109" y="6860592"/>
            <a:ext cx="24390218" cy="6858001"/>
          </a:xfrm>
          <a:prstGeom prst="rect">
            <a:avLst/>
          </a:prstGeom>
          <a:gradFill>
            <a:gsLst>
              <a:gs pos="0">
                <a:srgbClr val="38001E">
                  <a:alpha val="0"/>
                </a:srgbClr>
              </a:gs>
              <a:gs pos="100000">
                <a:srgbClr val="38001E">
                  <a:alpha val="49803"/>
                </a:srgbClr>
              </a:gs>
            </a:gsLst>
            <a:lin ang="5400000" scaled="0"/>
          </a:gra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38001E"/>
              </a:buClr>
              <a:buSzPts val="3600"/>
              <a:buFont typeface="Helvetica Neue"/>
              <a:buNone/>
            </a:pPr>
            <a:endParaRPr sz="3600" b="0" i="0" u="none" strike="noStrike" cap="none">
              <a:solidFill>
                <a:srgbClr val="37001E"/>
              </a:solidFill>
              <a:latin typeface="DM Sans"/>
              <a:ea typeface="DM Sans"/>
              <a:cs typeface="DM Sans"/>
              <a:sym typeface="DM Sans"/>
            </a:endParaRPr>
          </a:p>
        </p:txBody>
      </p:sp>
    </p:spTree>
    <p:extLst>
      <p:ext uri="{BB962C8B-B14F-4D97-AF65-F5344CB8AC3E}">
        <p14:creationId xmlns:p14="http://schemas.microsoft.com/office/powerpoint/2010/main" val="4091630519"/>
      </p:ext>
    </p:extLst>
  </p:cSld>
  <p:clrMapOvr>
    <a:masterClrMapping/>
  </p:clrMapOvr>
</p:sldLayout>
</file>

<file path=ppt/slideLayouts/slideLayout287.xml><?xml version="1.0" encoding="utf-8"?>
<p:sldLayout xmlns:a="http://schemas.openxmlformats.org/drawingml/2006/main" xmlns:r="http://schemas.openxmlformats.org/officeDocument/2006/relationships" xmlns:p="http://schemas.openxmlformats.org/presentationml/2006/main" matchingName="Foto met bron" preserve="1" userDrawn="1">
  <p:cSld name="1_Foto met bron">
    <p:bg>
      <p:bgPr>
        <a:solidFill>
          <a:srgbClr val="E5F4E0"/>
        </a:solidFill>
        <a:effectLst/>
      </p:bgPr>
    </p:bg>
    <p:spTree>
      <p:nvGrpSpPr>
        <p:cNvPr id="1" name="Shape 120"/>
        <p:cNvGrpSpPr/>
        <p:nvPr/>
      </p:nvGrpSpPr>
      <p:grpSpPr>
        <a:xfrm>
          <a:off x="0" y="0"/>
          <a:ext cx="0" cy="0"/>
          <a:chOff x="0" y="0"/>
          <a:chExt cx="0" cy="0"/>
        </a:xfrm>
      </p:grpSpPr>
      <p:sp>
        <p:nvSpPr>
          <p:cNvPr id="121" name="Google Shape;121;p54"/>
          <p:cNvSpPr>
            <a:spLocks noGrp="1"/>
          </p:cNvSpPr>
          <p:nvPr>
            <p:ph type="pic" idx="2"/>
          </p:nvPr>
        </p:nvSpPr>
        <p:spPr>
          <a:xfrm>
            <a:off x="0" y="0"/>
            <a:ext cx="24384001" cy="13716001"/>
          </a:xfrm>
          <a:prstGeom prst="rect">
            <a:avLst/>
          </a:prstGeom>
          <a:noFill/>
          <a:ln>
            <a:noFill/>
          </a:ln>
        </p:spPr>
      </p:sp>
      <p:sp>
        <p:nvSpPr>
          <p:cNvPr id="122" name="Google Shape;122;p54"/>
          <p:cNvSpPr/>
          <p:nvPr userDrawn="1"/>
        </p:nvSpPr>
        <p:spPr>
          <a:xfrm>
            <a:off x="-3109" y="6860592"/>
            <a:ext cx="24390218" cy="6858001"/>
          </a:xfrm>
          <a:prstGeom prst="rect">
            <a:avLst/>
          </a:prstGeom>
          <a:gradFill>
            <a:gsLst>
              <a:gs pos="0">
                <a:srgbClr val="38001E">
                  <a:alpha val="0"/>
                </a:srgbClr>
              </a:gs>
              <a:gs pos="100000">
                <a:srgbClr val="38001E">
                  <a:alpha val="49803"/>
                </a:srgbClr>
              </a:gs>
            </a:gsLst>
            <a:lin ang="5400000" scaled="0"/>
          </a:gra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38001E"/>
              </a:buClr>
              <a:buSzPts val="3600"/>
              <a:buFont typeface="Helvetica Neue"/>
              <a:buNone/>
            </a:pPr>
            <a:endParaRPr sz="3600" b="0" i="0" u="none" strike="noStrike" cap="none">
              <a:solidFill>
                <a:srgbClr val="37001E"/>
              </a:solidFill>
              <a:latin typeface="DM Sans"/>
              <a:ea typeface="DM Sans"/>
              <a:cs typeface="DM Sans"/>
              <a:sym typeface="DM Sans"/>
            </a:endParaRPr>
          </a:p>
        </p:txBody>
      </p:sp>
    </p:spTree>
    <p:extLst>
      <p:ext uri="{BB962C8B-B14F-4D97-AF65-F5344CB8AC3E}">
        <p14:creationId xmlns:p14="http://schemas.microsoft.com/office/powerpoint/2010/main" val="1069323833"/>
      </p:ext>
    </p:extLst>
  </p:cSld>
  <p:clrMapOvr>
    <a:masterClrMapping/>
  </p:clrMapOvr>
</p:sldLayout>
</file>

<file path=ppt/slideLayouts/slideLayout288.xml><?xml version="1.0" encoding="utf-8"?>
<p:sldLayout xmlns:a="http://schemas.openxmlformats.org/drawingml/2006/main" xmlns:r="http://schemas.openxmlformats.org/officeDocument/2006/relationships" xmlns:p="http://schemas.openxmlformats.org/presentationml/2006/main" matchingName="Partners" preserve="1" userDrawn="1">
  <p:cSld name="Partners">
    <p:bg>
      <p:bgPr>
        <a:solidFill>
          <a:srgbClr val="FFFFFF"/>
        </a:solidFill>
        <a:effectLst/>
      </p:bgPr>
    </p:bg>
    <p:spTree>
      <p:nvGrpSpPr>
        <p:cNvPr id="1" name="Shape 126"/>
        <p:cNvGrpSpPr/>
        <p:nvPr/>
      </p:nvGrpSpPr>
      <p:grpSpPr>
        <a:xfrm>
          <a:off x="0" y="0"/>
          <a:ext cx="0" cy="0"/>
          <a:chOff x="0" y="0"/>
          <a:chExt cx="0" cy="0"/>
        </a:xfrm>
      </p:grpSpPr>
      <p:sp>
        <p:nvSpPr>
          <p:cNvPr id="127" name="Google Shape;127;p55"/>
          <p:cNvSpPr/>
          <p:nvPr/>
        </p:nvSpPr>
        <p:spPr>
          <a:xfrm>
            <a:off x="0" y="10363200"/>
            <a:ext cx="24384001" cy="3352800"/>
          </a:xfrm>
          <a:prstGeom prst="rect">
            <a:avLst/>
          </a:prstGeom>
          <a:solidFill>
            <a:srgbClr val="E5F4E0"/>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129" name="Google Shape;129;p55"/>
          <p:cNvSpPr txBox="1">
            <a:spLocks noGrp="1"/>
          </p:cNvSpPr>
          <p:nvPr>
            <p:ph type="body" idx="2"/>
          </p:nvPr>
        </p:nvSpPr>
        <p:spPr>
          <a:xfrm>
            <a:off x="1524000" y="11787465"/>
            <a:ext cx="9144000" cy="595035"/>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1800"/>
              <a:buNone/>
              <a:defRPr sz="320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pPr lvl="0"/>
            <a:r>
              <a:rPr lang="nl-NL"/>
              <a:t>Klikken om de tekststijl van het model te bewerken</a:t>
            </a:r>
          </a:p>
        </p:txBody>
      </p:sp>
      <p:sp>
        <p:nvSpPr>
          <p:cNvPr id="130" name="Google Shape;130;p55"/>
          <p:cNvSpPr>
            <a:spLocks noGrp="1"/>
          </p:cNvSpPr>
          <p:nvPr>
            <p:ph type="pic" idx="3"/>
          </p:nvPr>
        </p:nvSpPr>
        <p:spPr>
          <a:xfrm>
            <a:off x="20535896" y="11738323"/>
            <a:ext cx="2324103" cy="589854"/>
          </a:xfrm>
          <a:prstGeom prst="rect">
            <a:avLst/>
          </a:prstGeom>
          <a:noFill/>
          <a:ln>
            <a:noFill/>
          </a:ln>
        </p:spPr>
      </p:sp>
      <p:sp>
        <p:nvSpPr>
          <p:cNvPr id="2" name="Titel 1">
            <a:extLst>
              <a:ext uri="{FF2B5EF4-FFF2-40B4-BE49-F238E27FC236}">
                <a16:creationId xmlns:a16="http://schemas.microsoft.com/office/drawing/2014/main" id="{74801B7B-F701-07E1-64E4-53962CAE0129}"/>
              </a:ext>
            </a:extLst>
          </p:cNvPr>
          <p:cNvSpPr>
            <a:spLocks noGrp="1"/>
          </p:cNvSpPr>
          <p:nvPr>
            <p:ph type="title"/>
          </p:nvPr>
        </p:nvSpPr>
        <p:spPr/>
        <p:txBody>
          <a:bodyPr/>
          <a:lstStyle/>
          <a:p>
            <a:r>
              <a:rPr lang="nl-NL"/>
              <a:t>Klik om stijl te bewerken</a:t>
            </a:r>
          </a:p>
        </p:txBody>
      </p:sp>
    </p:spTree>
    <p:extLst>
      <p:ext uri="{BB962C8B-B14F-4D97-AF65-F5344CB8AC3E}">
        <p14:creationId xmlns:p14="http://schemas.microsoft.com/office/powerpoint/2010/main" val="2852088098"/>
      </p:ext>
    </p:extLst>
  </p:cSld>
  <p:clrMapOvr>
    <a:masterClrMapping/>
  </p:clrMapOvr>
</p:sldLayout>
</file>

<file path=ppt/slideLayouts/slideLayout289.xml><?xml version="1.0" encoding="utf-8"?>
<p:sldLayout xmlns:a="http://schemas.openxmlformats.org/drawingml/2006/main" xmlns:r="http://schemas.openxmlformats.org/officeDocument/2006/relationships" xmlns:p="http://schemas.openxmlformats.org/presentationml/2006/main" matchingName="Voorblad" preserve="1" userDrawn="1">
  <p:cSld name="1_Voorblad">
    <p:bg>
      <p:bgPr>
        <a:solidFill>
          <a:srgbClr val="38001E"/>
        </a:solidFill>
        <a:effectLst/>
      </p:bgPr>
    </p:bg>
    <p:spTree>
      <p:nvGrpSpPr>
        <p:cNvPr id="1" name="Shape 9"/>
        <p:cNvGrpSpPr/>
        <p:nvPr/>
      </p:nvGrpSpPr>
      <p:grpSpPr>
        <a:xfrm>
          <a:off x="0" y="0"/>
          <a:ext cx="0" cy="0"/>
          <a:chOff x="0" y="0"/>
          <a:chExt cx="0" cy="0"/>
        </a:xfrm>
      </p:grpSpPr>
      <p:sp>
        <p:nvSpPr>
          <p:cNvPr id="10" name="Google Shape;10;p36"/>
          <p:cNvSpPr txBox="1">
            <a:spLocks noGrp="1"/>
          </p:cNvSpPr>
          <p:nvPr>
            <p:ph type="body" idx="1" hasCustomPrompt="1"/>
          </p:nvPr>
        </p:nvSpPr>
        <p:spPr>
          <a:xfrm>
            <a:off x="1871694" y="1387759"/>
            <a:ext cx="13692156" cy="1998496"/>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E5F4E0"/>
              </a:buClr>
              <a:buSzPts val="15400"/>
              <a:buFont typeface="Arial"/>
              <a:buNone/>
              <a:defRPr sz="15400">
                <a:solidFill>
                  <a:srgbClr val="E5F4E0"/>
                </a:solidFill>
                <a:latin typeface="Criteria CF Bold" panose="00000800000000000000" pitchFamily="50" charset="0"/>
                <a:ea typeface="Criteria CF Bold" panose="00000800000000000000" pitchFamily="50" charset="0"/>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Afsluiting</a:t>
            </a:r>
            <a:endParaRPr/>
          </a:p>
        </p:txBody>
      </p:sp>
      <p:pic>
        <p:nvPicPr>
          <p:cNvPr id="13" name="Google Shape;13;p36" descr="den_pattern_softsaw_pistache_on_maroon_small.gif"/>
          <p:cNvPicPr preferRelativeResize="0">
            <a:picLocks/>
          </p:cNvPicPr>
          <p:nvPr/>
        </p:nvPicPr>
        <p:blipFill rotWithShape="1">
          <a:blip r:embed="rId4">
            <a:alphaModFix/>
            <a:extLst>
              <a:ext uri="{28A0092B-C50C-407E-A947-70E740481C1C}">
                <a14:useLocalDpi xmlns:a14="http://schemas.microsoft.com/office/drawing/2010/main" val="0"/>
              </a:ext>
            </a:extLst>
          </a:blip>
          <a:srcRect/>
          <a:stretch/>
        </p:blipFill>
        <p:spPr>
          <a:xfrm>
            <a:off x="1871662" y="6858000"/>
            <a:ext cx="3378200" cy="1092201"/>
          </a:xfrm>
          <a:prstGeom prst="rect">
            <a:avLst/>
          </a:prstGeom>
          <a:noFill/>
          <a:ln>
            <a:noFill/>
          </a:ln>
        </p:spPr>
      </p:pic>
      <p:sp>
        <p:nvSpPr>
          <p:cNvPr id="19" name="Tijdelijke aanduiding voor tekst 18">
            <a:extLst>
              <a:ext uri="{FF2B5EF4-FFF2-40B4-BE49-F238E27FC236}">
                <a16:creationId xmlns:a16="http://schemas.microsoft.com/office/drawing/2014/main" id="{6F9C2F42-02AF-C0F7-7999-190951FD9702}"/>
              </a:ext>
            </a:extLst>
          </p:cNvPr>
          <p:cNvSpPr>
            <a:spLocks noGrp="1"/>
          </p:cNvSpPr>
          <p:nvPr>
            <p:ph type="body" sz="quarter" idx="14" hasCustomPrompt="1"/>
          </p:nvPr>
        </p:nvSpPr>
        <p:spPr>
          <a:xfrm>
            <a:off x="12315560" y="10680098"/>
            <a:ext cx="10342563" cy="657225"/>
          </a:xfrm>
          <a:prstGeom prst="rect">
            <a:avLst/>
          </a:prstGeom>
        </p:spPr>
        <p:txBody>
          <a:bodyPr/>
          <a:lstStyle>
            <a:lvl1pPr algn="r">
              <a:defRPr sz="3600" b="1">
                <a:solidFill>
                  <a:srgbClr val="E5F4E0"/>
                </a:solidFill>
                <a:latin typeface="+mn-lt"/>
              </a:defRPr>
            </a:lvl1pPr>
          </a:lstStyle>
          <a:p>
            <a:pPr lvl="0"/>
            <a:r>
              <a:rPr lang="nl-NL"/>
              <a:t>Naam</a:t>
            </a:r>
          </a:p>
        </p:txBody>
      </p:sp>
      <p:sp>
        <p:nvSpPr>
          <p:cNvPr id="21" name="Tijdelijke aanduiding voor tekst 20">
            <a:extLst>
              <a:ext uri="{FF2B5EF4-FFF2-40B4-BE49-F238E27FC236}">
                <a16:creationId xmlns:a16="http://schemas.microsoft.com/office/drawing/2014/main" id="{52E63A04-56A8-03F0-E5F7-01008FBC7180}"/>
              </a:ext>
            </a:extLst>
          </p:cNvPr>
          <p:cNvSpPr>
            <a:spLocks noGrp="1"/>
          </p:cNvSpPr>
          <p:nvPr>
            <p:ph type="body" sz="quarter" idx="15" hasCustomPrompt="1"/>
          </p:nvPr>
        </p:nvSpPr>
        <p:spPr>
          <a:xfrm>
            <a:off x="12315560" y="11337323"/>
            <a:ext cx="10342562" cy="1056498"/>
          </a:xfrm>
          <a:prstGeom prst="rect">
            <a:avLst/>
          </a:prstGeom>
        </p:spPr>
        <p:txBody>
          <a:bodyPr/>
          <a:lstStyle>
            <a:lvl1pPr algn="r">
              <a:defRPr sz="3600">
                <a:solidFill>
                  <a:srgbClr val="E5F4E0"/>
                </a:solidFill>
                <a:latin typeface="+mn-lt"/>
              </a:defRPr>
            </a:lvl1pPr>
            <a:lvl2pPr>
              <a:defRPr sz="3600">
                <a:solidFill>
                  <a:srgbClr val="E5F4E0"/>
                </a:solidFill>
                <a:latin typeface="+mn-lt"/>
              </a:defRPr>
            </a:lvl2pPr>
            <a:lvl3pPr>
              <a:defRPr sz="3600">
                <a:solidFill>
                  <a:srgbClr val="E5F4E0"/>
                </a:solidFill>
                <a:latin typeface="+mn-lt"/>
              </a:defRPr>
            </a:lvl3pPr>
            <a:lvl4pPr>
              <a:defRPr sz="3600">
                <a:solidFill>
                  <a:srgbClr val="E5F4E0"/>
                </a:solidFill>
                <a:latin typeface="+mn-lt"/>
              </a:defRPr>
            </a:lvl4pPr>
            <a:lvl5pPr>
              <a:defRPr sz="3600">
                <a:solidFill>
                  <a:srgbClr val="E5F4E0"/>
                </a:solidFill>
                <a:latin typeface="+mn-lt"/>
              </a:defRPr>
            </a:lvl5pPr>
          </a:lstStyle>
          <a:p>
            <a:pPr lvl="0"/>
            <a:r>
              <a:rPr lang="nl-NL"/>
              <a:t>E-mailadres</a:t>
            </a:r>
          </a:p>
          <a:p>
            <a:pPr lvl="0"/>
            <a:r>
              <a:rPr lang="nl-NL"/>
              <a:t>den.nl</a:t>
            </a:r>
          </a:p>
        </p:txBody>
      </p:sp>
      <p:pic>
        <p:nvPicPr>
          <p:cNvPr id="2" name="den_logo_loop_01">
            <a:hlinkClick r:id="" action="ppaction://media"/>
            <a:extLst>
              <a:ext uri="{FF2B5EF4-FFF2-40B4-BE49-F238E27FC236}">
                <a16:creationId xmlns:a16="http://schemas.microsoft.com/office/drawing/2014/main" id="{97A78132-258A-9DF0-AE34-09D4482C7510}"/>
              </a:ext>
            </a:extLst>
          </p:cNvPr>
          <p:cNvPicPr>
            <a:picLocks noChangeAspect="1"/>
          </p:cNvPicPr>
          <p:nvPr userDrawn="1">
            <a:videoFile r:link="rId2"/>
            <p:extLst>
              <p:ext uri="{DAA4B4D4-6D71-4841-9C94-3DE7FCFB9230}">
                <p14:media xmlns:p14="http://schemas.microsoft.com/office/powerpoint/2010/main" r:embed="rId1"/>
              </p:ext>
            </p:extLst>
          </p:nvPr>
        </p:nvPicPr>
        <p:blipFill rotWithShape="1">
          <a:blip r:embed="rId5"/>
          <a:srcRect l="28124" t="40428" r="28375" b="39167"/>
          <a:stretch/>
        </p:blipFill>
        <p:spPr>
          <a:xfrm>
            <a:off x="1871662" y="11300318"/>
            <a:ext cx="5303572" cy="1399398"/>
          </a:xfrm>
          <a:prstGeom prst="rect">
            <a:avLst/>
          </a:prstGeom>
        </p:spPr>
      </p:pic>
    </p:spTree>
    <p:extLst>
      <p:ext uri="{BB962C8B-B14F-4D97-AF65-F5344CB8AC3E}">
        <p14:creationId xmlns:p14="http://schemas.microsoft.com/office/powerpoint/2010/main" val="1077237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90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Layout>
</file>

<file path=ppt/slideLayouts/slideLayout290.xml><?xml version="1.0" encoding="utf-8"?>
<p:sldLayout xmlns:a="http://schemas.openxmlformats.org/drawingml/2006/main" xmlns:r="http://schemas.openxmlformats.org/officeDocument/2006/relationships" xmlns:p="http://schemas.openxmlformats.org/presentationml/2006/main" matchingName="Animaties op roze" preserve="1">
  <p:cSld name="Animaties op roze">
    <p:bg>
      <p:bgPr>
        <a:solidFill>
          <a:srgbClr val="FFD3E2"/>
        </a:solidFill>
        <a:effectLst/>
      </p:bgPr>
    </p:bg>
    <p:spTree>
      <p:nvGrpSpPr>
        <p:cNvPr id="1" name="Shape 169"/>
        <p:cNvGrpSpPr/>
        <p:nvPr/>
      </p:nvGrpSpPr>
      <p:grpSpPr>
        <a:xfrm>
          <a:off x="0" y="0"/>
          <a:ext cx="0" cy="0"/>
          <a:chOff x="0" y="0"/>
          <a:chExt cx="0" cy="0"/>
        </a:xfrm>
      </p:grpSpPr>
      <p:sp>
        <p:nvSpPr>
          <p:cNvPr id="170" name="Google Shape;170;p61"/>
          <p:cNvSpPr/>
          <p:nvPr/>
        </p:nvSpPr>
        <p:spPr>
          <a:xfrm>
            <a:off x="-3508" y="0"/>
            <a:ext cx="7366001" cy="13716001"/>
          </a:xfrm>
          <a:prstGeom prst="rect">
            <a:avLst/>
          </a:prstGeom>
          <a:solidFill>
            <a:srgbClr val="FFFFFF"/>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171" name="Google Shape;171;p61"/>
          <p:cNvSpPr txBox="1"/>
          <p:nvPr/>
        </p:nvSpPr>
        <p:spPr>
          <a:xfrm>
            <a:off x="8907494" y="1400459"/>
            <a:ext cx="1901528" cy="7686207"/>
          </a:xfrm>
          <a:prstGeom prst="rect">
            <a:avLst/>
          </a:prstGeom>
          <a:noFill/>
          <a:ln>
            <a:noFill/>
          </a:ln>
        </p:spPr>
        <p:txBody>
          <a:bodyPr spcFirstLastPara="1" wrap="square" lIns="50800" tIns="50800" rIns="50800" bIns="50800" anchor="t" anchorCtr="0">
            <a:spAutoFit/>
          </a:bodyPr>
          <a:lstStyle/>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1.</a:t>
            </a:r>
            <a:endParaRPr>
              <a:latin typeface="Criteria CF Bold" panose="00000800000000000000" pitchFamily="50" charset="0"/>
            </a:endParaRPr>
          </a:p>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2.</a:t>
            </a:r>
            <a:endParaRPr>
              <a:latin typeface="Criteria CF Bold" panose="00000800000000000000" pitchFamily="50" charset="0"/>
            </a:endParaRPr>
          </a:p>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3.</a:t>
            </a:r>
            <a:endParaRPr>
              <a:latin typeface="Criteria CF Bold" panose="00000800000000000000" pitchFamily="50" charset="0"/>
            </a:endParaRPr>
          </a:p>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4.</a:t>
            </a:r>
            <a:endParaRPr>
              <a:latin typeface="Criteria CF Bold" panose="00000800000000000000" pitchFamily="50" charset="0"/>
            </a:endParaRPr>
          </a:p>
        </p:txBody>
      </p:sp>
      <p:sp>
        <p:nvSpPr>
          <p:cNvPr id="172" name="Google Shape;172;p61"/>
          <p:cNvSpPr>
            <a:spLocks noGrp="1"/>
          </p:cNvSpPr>
          <p:nvPr>
            <p:ph type="pic" idx="2"/>
          </p:nvPr>
        </p:nvSpPr>
        <p:spPr>
          <a:xfrm>
            <a:off x="11290994" y="5441611"/>
            <a:ext cx="2785903" cy="1092201"/>
          </a:xfrm>
          <a:prstGeom prst="rect">
            <a:avLst/>
          </a:prstGeom>
          <a:noFill/>
          <a:ln>
            <a:noFill/>
          </a:ln>
        </p:spPr>
      </p:sp>
      <p:sp>
        <p:nvSpPr>
          <p:cNvPr id="173" name="Google Shape;173;p61"/>
          <p:cNvSpPr>
            <a:spLocks noGrp="1"/>
          </p:cNvSpPr>
          <p:nvPr>
            <p:ph type="pic" idx="3"/>
          </p:nvPr>
        </p:nvSpPr>
        <p:spPr>
          <a:xfrm>
            <a:off x="11290914" y="7315880"/>
            <a:ext cx="2785902" cy="1089036"/>
          </a:xfrm>
          <a:prstGeom prst="rect">
            <a:avLst/>
          </a:prstGeom>
          <a:noFill/>
          <a:ln>
            <a:noFill/>
          </a:ln>
        </p:spPr>
      </p:sp>
      <p:sp>
        <p:nvSpPr>
          <p:cNvPr id="174" name="Google Shape;174;p61"/>
          <p:cNvSpPr>
            <a:spLocks noGrp="1"/>
          </p:cNvSpPr>
          <p:nvPr>
            <p:ph type="pic" idx="4"/>
          </p:nvPr>
        </p:nvSpPr>
        <p:spPr>
          <a:xfrm>
            <a:off x="11290994" y="3569343"/>
            <a:ext cx="2785903" cy="1092201"/>
          </a:xfrm>
          <a:prstGeom prst="rect">
            <a:avLst/>
          </a:prstGeom>
          <a:noFill/>
          <a:ln>
            <a:noFill/>
          </a:ln>
        </p:spPr>
      </p:sp>
      <p:sp>
        <p:nvSpPr>
          <p:cNvPr id="175" name="Google Shape;175;p61"/>
          <p:cNvSpPr>
            <a:spLocks noGrp="1"/>
          </p:cNvSpPr>
          <p:nvPr>
            <p:ph type="pic" idx="5"/>
          </p:nvPr>
        </p:nvSpPr>
        <p:spPr>
          <a:xfrm>
            <a:off x="18362008" y="3579740"/>
            <a:ext cx="2785902" cy="1092201"/>
          </a:xfrm>
          <a:prstGeom prst="rect">
            <a:avLst/>
          </a:prstGeom>
          <a:noFill/>
          <a:ln>
            <a:noFill/>
          </a:ln>
        </p:spPr>
      </p:sp>
      <p:sp>
        <p:nvSpPr>
          <p:cNvPr id="176" name="Google Shape;176;p61"/>
          <p:cNvSpPr>
            <a:spLocks noGrp="1"/>
          </p:cNvSpPr>
          <p:nvPr>
            <p:ph type="pic" idx="6"/>
          </p:nvPr>
        </p:nvSpPr>
        <p:spPr>
          <a:xfrm>
            <a:off x="11290994" y="1676905"/>
            <a:ext cx="2785903" cy="1092201"/>
          </a:xfrm>
          <a:prstGeom prst="rect">
            <a:avLst/>
          </a:prstGeom>
          <a:noFill/>
          <a:ln>
            <a:noFill/>
          </a:ln>
        </p:spPr>
      </p:sp>
      <p:sp>
        <p:nvSpPr>
          <p:cNvPr id="177" name="Google Shape;177;p61"/>
          <p:cNvSpPr>
            <a:spLocks noGrp="1"/>
          </p:cNvSpPr>
          <p:nvPr>
            <p:ph type="pic" idx="7"/>
          </p:nvPr>
        </p:nvSpPr>
        <p:spPr>
          <a:xfrm>
            <a:off x="18362008" y="1690465"/>
            <a:ext cx="2785902" cy="1092201"/>
          </a:xfrm>
          <a:prstGeom prst="rect">
            <a:avLst/>
          </a:prstGeom>
          <a:noFill/>
          <a:ln>
            <a:noFill/>
          </a:ln>
        </p:spPr>
      </p:sp>
      <p:sp>
        <p:nvSpPr>
          <p:cNvPr id="178" name="Google Shape;178;p61"/>
          <p:cNvSpPr>
            <a:spLocks noGrp="1"/>
          </p:cNvSpPr>
          <p:nvPr>
            <p:ph type="pic" idx="8"/>
          </p:nvPr>
        </p:nvSpPr>
        <p:spPr>
          <a:xfrm>
            <a:off x="18362008" y="5459679"/>
            <a:ext cx="2785902" cy="1092201"/>
          </a:xfrm>
          <a:prstGeom prst="rect">
            <a:avLst/>
          </a:prstGeom>
          <a:noFill/>
          <a:ln>
            <a:noFill/>
          </a:ln>
        </p:spPr>
      </p:sp>
      <p:sp>
        <p:nvSpPr>
          <p:cNvPr id="179" name="Google Shape;179;p61"/>
          <p:cNvSpPr txBox="1"/>
          <p:nvPr/>
        </p:nvSpPr>
        <p:spPr>
          <a:xfrm>
            <a:off x="15887348" y="1400459"/>
            <a:ext cx="1901528" cy="5790303"/>
          </a:xfrm>
          <a:prstGeom prst="rect">
            <a:avLst/>
          </a:prstGeom>
          <a:noFill/>
          <a:ln>
            <a:noFill/>
          </a:ln>
        </p:spPr>
        <p:txBody>
          <a:bodyPr spcFirstLastPara="1" wrap="square" lIns="50800" tIns="50800" rIns="50800" bIns="50800" anchor="t" anchorCtr="0">
            <a:spAutoFit/>
          </a:bodyPr>
          <a:lstStyle/>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5.</a:t>
            </a:r>
            <a:endParaRPr>
              <a:latin typeface="Criteria CF Bold" panose="00000800000000000000" pitchFamily="50" charset="0"/>
            </a:endParaRPr>
          </a:p>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6.</a:t>
            </a:r>
            <a:endParaRPr>
              <a:latin typeface="Criteria CF Bold" panose="00000800000000000000" pitchFamily="50" charset="0"/>
            </a:endParaRPr>
          </a:p>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7.</a:t>
            </a:r>
            <a:endParaRPr>
              <a:latin typeface="Criteria CF Bold" panose="00000800000000000000" pitchFamily="50" charset="0"/>
            </a:endParaRPr>
          </a:p>
        </p:txBody>
      </p:sp>
      <p:sp>
        <p:nvSpPr>
          <p:cNvPr id="180" name="Google Shape;180;p61"/>
          <p:cNvSpPr txBox="1">
            <a:spLocks noGrp="1"/>
          </p:cNvSpPr>
          <p:nvPr>
            <p:ph type="sldNum" idx="12"/>
          </p:nvPr>
        </p:nvSpPr>
        <p:spPr>
          <a:xfrm>
            <a:off x="12001499" y="13080999"/>
            <a:ext cx="368505" cy="374600"/>
          </a:xfrm>
          <a:prstGeom prst="rect">
            <a:avLst/>
          </a:prstGeom>
          <a:noFill/>
          <a:ln>
            <a:noFill/>
          </a:ln>
        </p:spPr>
        <p:txBody>
          <a:bodyPr spcFirstLastPara="1" wrap="square" lIns="50800" tIns="50800" rIns="50800" bIns="50800" anchor="b" anchorCtr="0">
            <a:spAutoFit/>
          </a:bodyPr>
          <a:lstStyle>
            <a:lvl1pPr marL="0" lvl="0"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1pPr>
            <a:lvl2pPr marL="0" lvl="1"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2pPr>
            <a:lvl3pPr marL="0" lvl="2"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3pPr>
            <a:lvl4pPr marL="0" lvl="3"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4pPr>
            <a:lvl5pPr marL="0" lvl="4"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5pPr>
            <a:lvl6pPr marL="0" lvl="5"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6pPr>
            <a:lvl7pPr marL="0" lvl="6"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7pPr>
            <a:lvl8pPr marL="0" lvl="7"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8pPr>
            <a:lvl9pPr marL="0" lvl="8"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GB"/>
              <a:t>‹nr.›</a:t>
            </a:fld>
            <a:endParaRPr/>
          </a:p>
        </p:txBody>
      </p:sp>
    </p:spTree>
    <p:extLst>
      <p:ext uri="{BB962C8B-B14F-4D97-AF65-F5344CB8AC3E}">
        <p14:creationId xmlns:p14="http://schemas.microsoft.com/office/powerpoint/2010/main" val="3058966205"/>
      </p:ext>
    </p:extLst>
  </p:cSld>
  <p:clrMapOvr>
    <a:masterClrMapping/>
  </p:clrMapOvr>
</p:sldLayout>
</file>

<file path=ppt/slideLayouts/slideLayout291.xml><?xml version="1.0" encoding="utf-8"?>
<p:sldLayout xmlns:a="http://schemas.openxmlformats.org/drawingml/2006/main" xmlns:r="http://schemas.openxmlformats.org/officeDocument/2006/relationships" xmlns:p="http://schemas.openxmlformats.org/presentationml/2006/main" matchingName="Animaties op groen" preserve="1">
  <p:cSld name="Animaties op groen">
    <p:bg>
      <p:bgPr>
        <a:solidFill>
          <a:srgbClr val="E5F4E0"/>
        </a:solidFill>
        <a:effectLst/>
      </p:bgPr>
    </p:bg>
    <p:spTree>
      <p:nvGrpSpPr>
        <p:cNvPr id="1" name="Shape 181"/>
        <p:cNvGrpSpPr/>
        <p:nvPr/>
      </p:nvGrpSpPr>
      <p:grpSpPr>
        <a:xfrm>
          <a:off x="0" y="0"/>
          <a:ext cx="0" cy="0"/>
          <a:chOff x="0" y="0"/>
          <a:chExt cx="0" cy="0"/>
        </a:xfrm>
      </p:grpSpPr>
      <p:sp>
        <p:nvSpPr>
          <p:cNvPr id="182" name="Google Shape;182;p62"/>
          <p:cNvSpPr/>
          <p:nvPr/>
        </p:nvSpPr>
        <p:spPr>
          <a:xfrm>
            <a:off x="-3508" y="0"/>
            <a:ext cx="7366001" cy="13716001"/>
          </a:xfrm>
          <a:prstGeom prst="rect">
            <a:avLst/>
          </a:prstGeom>
          <a:solidFill>
            <a:srgbClr val="FFFFFF"/>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183" name="Google Shape;183;p62"/>
          <p:cNvSpPr txBox="1"/>
          <p:nvPr/>
        </p:nvSpPr>
        <p:spPr>
          <a:xfrm>
            <a:off x="8907494" y="1400459"/>
            <a:ext cx="1901528" cy="8089901"/>
          </a:xfrm>
          <a:prstGeom prst="rect">
            <a:avLst/>
          </a:prstGeom>
          <a:noFill/>
          <a:ln>
            <a:noFill/>
          </a:ln>
        </p:spPr>
        <p:txBody>
          <a:bodyPr spcFirstLastPara="1" wrap="square" lIns="50800" tIns="50800" rIns="50800" bIns="50800" anchor="t" anchorCtr="0">
            <a:spAutoFit/>
          </a:bodyPr>
          <a:lstStyle/>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1.</a:t>
            </a:r>
            <a:endParaRPr/>
          </a:p>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2.</a:t>
            </a:r>
            <a:endParaRPr/>
          </a:p>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3.</a:t>
            </a:r>
            <a:endParaRPr/>
          </a:p>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4.</a:t>
            </a:r>
            <a:endParaRPr/>
          </a:p>
        </p:txBody>
      </p:sp>
      <p:sp>
        <p:nvSpPr>
          <p:cNvPr id="184" name="Google Shape;184;p62"/>
          <p:cNvSpPr>
            <a:spLocks noGrp="1"/>
          </p:cNvSpPr>
          <p:nvPr>
            <p:ph type="media" idx="2"/>
          </p:nvPr>
        </p:nvSpPr>
        <p:spPr>
          <a:xfrm>
            <a:off x="11354789" y="5474509"/>
            <a:ext cx="2785903" cy="1089035"/>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r>
              <a:rPr lang="nl-NL"/>
              <a:t>Klik op het pictogram als u media wilt toevoegen</a:t>
            </a:r>
            <a:endParaRPr/>
          </a:p>
        </p:txBody>
      </p:sp>
      <p:sp>
        <p:nvSpPr>
          <p:cNvPr id="185" name="Google Shape;185;p62"/>
          <p:cNvSpPr>
            <a:spLocks noGrp="1"/>
          </p:cNvSpPr>
          <p:nvPr>
            <p:ph type="media" idx="3"/>
          </p:nvPr>
        </p:nvSpPr>
        <p:spPr>
          <a:xfrm>
            <a:off x="11082182" y="3598355"/>
            <a:ext cx="3378201" cy="1092201"/>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r>
              <a:rPr lang="nl-NL"/>
              <a:t>Klik op het pictogram als u media wilt toevoegen</a:t>
            </a:r>
            <a:endParaRPr/>
          </a:p>
        </p:txBody>
      </p:sp>
      <p:sp>
        <p:nvSpPr>
          <p:cNvPr id="186" name="Google Shape;186;p62"/>
          <p:cNvSpPr>
            <a:spLocks noGrp="1"/>
          </p:cNvSpPr>
          <p:nvPr>
            <p:ph type="media" idx="4"/>
          </p:nvPr>
        </p:nvSpPr>
        <p:spPr>
          <a:xfrm>
            <a:off x="18425803" y="3612638"/>
            <a:ext cx="2785902" cy="1089035"/>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r>
              <a:rPr lang="nl-NL"/>
              <a:t>Klik op het pictogram als u media wilt toevoegen</a:t>
            </a:r>
            <a:endParaRPr/>
          </a:p>
        </p:txBody>
      </p:sp>
      <p:sp>
        <p:nvSpPr>
          <p:cNvPr id="187" name="Google Shape;187;p62"/>
          <p:cNvSpPr>
            <a:spLocks noGrp="1"/>
          </p:cNvSpPr>
          <p:nvPr>
            <p:ph type="media" idx="5"/>
          </p:nvPr>
        </p:nvSpPr>
        <p:spPr>
          <a:xfrm>
            <a:off x="11348882" y="1721780"/>
            <a:ext cx="3048001" cy="1092201"/>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r>
              <a:rPr lang="nl-NL"/>
              <a:t>Klik op het pictogram als u media wilt toevoegen</a:t>
            </a:r>
            <a:endParaRPr/>
          </a:p>
        </p:txBody>
      </p:sp>
      <p:sp>
        <p:nvSpPr>
          <p:cNvPr id="188" name="Google Shape;188;p62"/>
          <p:cNvSpPr>
            <a:spLocks noGrp="1"/>
          </p:cNvSpPr>
          <p:nvPr>
            <p:ph type="media" idx="6"/>
          </p:nvPr>
        </p:nvSpPr>
        <p:spPr>
          <a:xfrm>
            <a:off x="18263084" y="1721780"/>
            <a:ext cx="3213101" cy="1092201"/>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r>
              <a:rPr lang="nl-NL"/>
              <a:t>Klik op het pictogram als u media wilt toevoegen</a:t>
            </a:r>
            <a:endParaRPr/>
          </a:p>
        </p:txBody>
      </p:sp>
      <p:sp>
        <p:nvSpPr>
          <p:cNvPr id="189" name="Google Shape;189;p62"/>
          <p:cNvSpPr>
            <a:spLocks noGrp="1"/>
          </p:cNvSpPr>
          <p:nvPr>
            <p:ph type="media" idx="7"/>
          </p:nvPr>
        </p:nvSpPr>
        <p:spPr>
          <a:xfrm>
            <a:off x="18425803" y="5492577"/>
            <a:ext cx="2785902" cy="1089035"/>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r>
              <a:rPr lang="nl-NL"/>
              <a:t>Klik op het pictogram als u media wilt toevoegen</a:t>
            </a:r>
            <a:endParaRPr/>
          </a:p>
        </p:txBody>
      </p:sp>
      <p:sp>
        <p:nvSpPr>
          <p:cNvPr id="190" name="Google Shape;190;p62"/>
          <p:cNvSpPr txBox="1"/>
          <p:nvPr/>
        </p:nvSpPr>
        <p:spPr>
          <a:xfrm>
            <a:off x="15887348" y="1400459"/>
            <a:ext cx="1901528" cy="6210301"/>
          </a:xfrm>
          <a:prstGeom prst="rect">
            <a:avLst/>
          </a:prstGeom>
          <a:noFill/>
          <a:ln>
            <a:noFill/>
          </a:ln>
        </p:spPr>
        <p:txBody>
          <a:bodyPr spcFirstLastPara="1" wrap="square" lIns="50800" tIns="50800" rIns="50800" bIns="50800" anchor="t" anchorCtr="0">
            <a:spAutoFit/>
          </a:bodyPr>
          <a:lstStyle/>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5.</a:t>
            </a:r>
            <a:endParaRPr/>
          </a:p>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6.</a:t>
            </a:r>
            <a:endParaRPr/>
          </a:p>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7.</a:t>
            </a:r>
            <a:endParaRPr/>
          </a:p>
        </p:txBody>
      </p:sp>
      <p:pic>
        <p:nvPicPr>
          <p:cNvPr id="191" name="Google Shape;191;p62" descr="den_pattern_line_orange_on_pistache_small.gif"/>
          <p:cNvPicPr preferRelativeResize="0"/>
          <p:nvPr/>
        </p:nvPicPr>
        <p:blipFill rotWithShape="1">
          <a:blip r:embed="rId2">
            <a:alphaModFix/>
            <a:extLst>
              <a:ext uri="{28A0092B-C50C-407E-A947-70E740481C1C}">
                <a14:useLocalDpi xmlns:a14="http://schemas.microsoft.com/office/drawing/2010/main" val="0"/>
              </a:ext>
            </a:extLst>
          </a:blip>
          <a:srcRect/>
          <a:stretch/>
        </p:blipFill>
        <p:spPr>
          <a:xfrm>
            <a:off x="11363440" y="7347195"/>
            <a:ext cx="2794001" cy="1092201"/>
          </a:xfrm>
          <a:prstGeom prst="rect">
            <a:avLst/>
          </a:prstGeom>
          <a:noFill/>
          <a:ln>
            <a:noFill/>
          </a:ln>
        </p:spPr>
      </p:pic>
      <p:sp>
        <p:nvSpPr>
          <p:cNvPr id="192" name="Google Shape;192;p62"/>
          <p:cNvSpPr txBox="1">
            <a:spLocks noGrp="1"/>
          </p:cNvSpPr>
          <p:nvPr>
            <p:ph type="sldNum" idx="12"/>
          </p:nvPr>
        </p:nvSpPr>
        <p:spPr>
          <a:xfrm>
            <a:off x="12001499" y="13080999"/>
            <a:ext cx="368505" cy="374600"/>
          </a:xfrm>
          <a:prstGeom prst="rect">
            <a:avLst/>
          </a:prstGeom>
          <a:noFill/>
          <a:ln>
            <a:noFill/>
          </a:ln>
        </p:spPr>
        <p:txBody>
          <a:bodyPr spcFirstLastPara="1" wrap="square" lIns="50800" tIns="50800" rIns="50800" bIns="50800" anchor="b" anchorCtr="0">
            <a:spAutoFit/>
          </a:bodyPr>
          <a:lstStyle>
            <a:lvl1pPr marL="0" lvl="0"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1pPr>
            <a:lvl2pPr marL="0" lvl="1"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2pPr>
            <a:lvl3pPr marL="0" lvl="2"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3pPr>
            <a:lvl4pPr marL="0" lvl="3"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4pPr>
            <a:lvl5pPr marL="0" lvl="4"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5pPr>
            <a:lvl6pPr marL="0" lvl="5"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6pPr>
            <a:lvl7pPr marL="0" lvl="6"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7pPr>
            <a:lvl8pPr marL="0" lvl="7"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8pPr>
            <a:lvl9pPr marL="0" lvl="8"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GB"/>
              <a:t>‹nr.›</a:t>
            </a:fld>
            <a:endParaRPr/>
          </a:p>
        </p:txBody>
      </p:sp>
    </p:spTree>
    <p:extLst>
      <p:ext uri="{BB962C8B-B14F-4D97-AF65-F5344CB8AC3E}">
        <p14:creationId xmlns:p14="http://schemas.microsoft.com/office/powerpoint/2010/main" val="1396973382"/>
      </p:ext>
    </p:extLst>
  </p:cSld>
  <p:clrMapOvr>
    <a:masterClrMapping/>
  </p:clrMapOvr>
</p:sldLayout>
</file>

<file path=ppt/slideLayouts/slideLayout292.xml><?xml version="1.0" encoding="utf-8"?>
<p:sldLayout xmlns:a="http://schemas.openxmlformats.org/drawingml/2006/main" xmlns:r="http://schemas.openxmlformats.org/officeDocument/2006/relationships" xmlns:p="http://schemas.openxmlformats.org/presentationml/2006/main" matchingName="Wereldkaart" preserve="1" userDrawn="1">
  <p:cSld name="Wereldkaart">
    <p:bg>
      <p:bgPr>
        <a:solidFill>
          <a:srgbClr val="FFD3E2"/>
        </a:solidFill>
        <a:effectLst/>
      </p:bgPr>
    </p:bg>
    <p:spTree>
      <p:nvGrpSpPr>
        <p:cNvPr id="1" name="Shape 116"/>
        <p:cNvGrpSpPr/>
        <p:nvPr/>
      </p:nvGrpSpPr>
      <p:grpSpPr>
        <a:xfrm>
          <a:off x="0" y="0"/>
          <a:ext cx="0" cy="0"/>
          <a:chOff x="0" y="0"/>
          <a:chExt cx="0" cy="0"/>
        </a:xfrm>
      </p:grpSpPr>
      <p:pic>
        <p:nvPicPr>
          <p:cNvPr id="118" name="Google Shape;118;p53" descr="Image"/>
          <p:cNvPicPr preferRelativeResize="0"/>
          <p:nvPr/>
        </p:nvPicPr>
        <p:blipFill rotWithShape="1">
          <a:blip r:embed="rId2">
            <a:alphaModFix/>
            <a:extLst>
              <a:ext uri="{28A0092B-C50C-407E-A947-70E740481C1C}">
                <a14:useLocalDpi xmlns:a14="http://schemas.microsoft.com/office/drawing/2010/main" val="0"/>
              </a:ext>
            </a:extLst>
          </a:blip>
          <a:srcRect/>
          <a:stretch/>
        </p:blipFill>
        <p:spPr>
          <a:xfrm>
            <a:off x="2931622" y="750639"/>
            <a:ext cx="18520756" cy="12214722"/>
          </a:xfrm>
          <a:prstGeom prst="rect">
            <a:avLst/>
          </a:prstGeom>
          <a:noFill/>
          <a:ln>
            <a:noFill/>
          </a:ln>
        </p:spPr>
      </p:pic>
    </p:spTree>
    <p:extLst>
      <p:ext uri="{BB962C8B-B14F-4D97-AF65-F5344CB8AC3E}">
        <p14:creationId xmlns:p14="http://schemas.microsoft.com/office/powerpoint/2010/main" val="2203098839"/>
      </p:ext>
    </p:extLst>
  </p:cSld>
  <p:clrMapOvr>
    <a:masterClrMapping/>
  </p:clrMapOvr>
</p:sldLayout>
</file>

<file path=ppt/slideLayouts/slideLayout293.xml><?xml version="1.0" encoding="utf-8"?>
<p:sldLayout xmlns:a="http://schemas.openxmlformats.org/drawingml/2006/main" xmlns:r="http://schemas.openxmlformats.org/officeDocument/2006/relationships" xmlns:p="http://schemas.openxmlformats.org/presentationml/2006/main" matchingName="Foto staand" preserve="1">
  <p:cSld name="Foto staand">
    <p:bg>
      <p:bgPr>
        <a:solidFill>
          <a:srgbClr val="FFD3E2"/>
        </a:solidFill>
        <a:effectLst/>
      </p:bgPr>
    </p:bg>
    <p:spTree>
      <p:nvGrpSpPr>
        <p:cNvPr id="1" name="Shape 207"/>
        <p:cNvGrpSpPr/>
        <p:nvPr/>
      </p:nvGrpSpPr>
      <p:grpSpPr>
        <a:xfrm>
          <a:off x="0" y="0"/>
          <a:ext cx="0" cy="0"/>
          <a:chOff x="0" y="0"/>
          <a:chExt cx="0" cy="0"/>
        </a:xfrm>
      </p:grpSpPr>
      <p:sp>
        <p:nvSpPr>
          <p:cNvPr id="208" name="Google Shape;208;p65"/>
          <p:cNvSpPr>
            <a:spLocks noGrp="1"/>
          </p:cNvSpPr>
          <p:nvPr>
            <p:ph type="pic" idx="2"/>
          </p:nvPr>
        </p:nvSpPr>
        <p:spPr>
          <a:xfrm>
            <a:off x="6955669" y="967091"/>
            <a:ext cx="10472727" cy="11781818"/>
          </a:xfrm>
          <a:prstGeom prst="rect">
            <a:avLst/>
          </a:prstGeom>
          <a:noFill/>
          <a:ln>
            <a:noFill/>
          </a:ln>
        </p:spPr>
      </p:sp>
    </p:spTree>
    <p:extLst>
      <p:ext uri="{BB962C8B-B14F-4D97-AF65-F5344CB8AC3E}">
        <p14:creationId xmlns:p14="http://schemas.microsoft.com/office/powerpoint/2010/main" val="147636476"/>
      </p:ext>
    </p:extLst>
  </p:cSld>
  <p:clrMapOvr>
    <a:masterClrMapping/>
  </p:clrMapOvr>
</p:sldLayout>
</file>

<file path=ppt/slideLayouts/slideLayout294.xml><?xml version="1.0" encoding="utf-8"?>
<p:sldLayout xmlns:a="http://schemas.openxmlformats.org/drawingml/2006/main" xmlns:r="http://schemas.openxmlformats.org/officeDocument/2006/relationships" xmlns:p="http://schemas.openxmlformats.org/presentationml/2006/main" showMasterSp="0" type="obj">
  <p:cSld name="Title and Content">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1"/>
            <a:ext cx="24384000" cy="13715230"/>
          </a:xfrm>
          <a:custGeom>
            <a:avLst/>
            <a:gdLst/>
            <a:ahLst/>
            <a:cxnLst/>
            <a:rect l="l" t="t" r="r" b="b"/>
            <a:pathLst>
              <a:path w="20104100" h="11308715">
                <a:moveTo>
                  <a:pt x="20104099" y="0"/>
                </a:moveTo>
                <a:lnTo>
                  <a:pt x="0" y="0"/>
                </a:lnTo>
                <a:lnTo>
                  <a:pt x="0" y="11308555"/>
                </a:lnTo>
                <a:lnTo>
                  <a:pt x="20104099" y="11308555"/>
                </a:lnTo>
                <a:lnTo>
                  <a:pt x="20104099" y="0"/>
                </a:lnTo>
                <a:close/>
              </a:path>
            </a:pathLst>
          </a:custGeom>
          <a:solidFill>
            <a:srgbClr val="E5F4E0"/>
          </a:solidFill>
        </p:spPr>
        <p:txBody>
          <a:bodyPr wrap="square" lIns="0" tIns="0" rIns="0" bIns="0" rtlCol="0"/>
          <a:lstStyle/>
          <a:p>
            <a:endParaRPr sz="1698"/>
          </a:p>
        </p:txBody>
      </p:sp>
      <p:sp>
        <p:nvSpPr>
          <p:cNvPr id="2" name="Holder 2"/>
          <p:cNvSpPr>
            <a:spLocks noGrp="1"/>
          </p:cNvSpPr>
          <p:nvPr>
            <p:ph type="title"/>
          </p:nvPr>
        </p:nvSpPr>
        <p:spPr>
          <a:xfrm>
            <a:off x="1665156" y="1337815"/>
            <a:ext cx="8675344" cy="923779"/>
          </a:xfrm>
        </p:spPr>
        <p:txBody>
          <a:bodyPr lIns="0" tIns="0" rIns="0" bIns="0"/>
          <a:lstStyle>
            <a:lvl1pPr>
              <a:defRPr sz="6003" b="1" i="0">
                <a:solidFill>
                  <a:srgbClr val="38001E"/>
                </a:solidFill>
                <a:latin typeface="Criteria CF Bold"/>
                <a:cs typeface="Criteria CF Bold"/>
              </a:defRPr>
            </a:lvl1pPr>
          </a:lstStyle>
          <a:p>
            <a:endParaRPr/>
          </a:p>
        </p:txBody>
      </p:sp>
      <p:sp>
        <p:nvSpPr>
          <p:cNvPr id="3" name="Holder 3"/>
          <p:cNvSpPr>
            <a:spLocks noGrp="1"/>
          </p:cNvSpPr>
          <p:nvPr>
            <p:ph type="body" idx="1"/>
          </p:nvPr>
        </p:nvSpPr>
        <p:spPr>
          <a:xfrm>
            <a:off x="949517" y="3063877"/>
            <a:ext cx="9875289" cy="615874"/>
          </a:xfrm>
        </p:spPr>
        <p:txBody>
          <a:bodyPr lIns="0" tIns="0" rIns="0" bIns="0"/>
          <a:lstStyle>
            <a:lvl1pPr>
              <a:defRPr sz="4002" b="0" i="0">
                <a:solidFill>
                  <a:srgbClr val="38001E"/>
                </a:solidFill>
                <a:latin typeface="DM Sans"/>
                <a:cs typeface="DM Sans"/>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3/9/2026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‹nr.›</a:t>
            </a:fld>
            <a:endParaRPr/>
          </a:p>
        </p:txBody>
      </p:sp>
    </p:spTree>
    <p:extLst>
      <p:ext uri="{BB962C8B-B14F-4D97-AF65-F5344CB8AC3E}">
        <p14:creationId xmlns:p14="http://schemas.microsoft.com/office/powerpoint/2010/main" val="1830086150"/>
      </p:ext>
    </p:extLst>
  </p:cSld>
  <p:clrMapOvr>
    <a:masterClrMapping/>
  </p:clrMapOvr>
</p:sldLayout>
</file>

<file path=ppt/slideLayouts/slideLayout295.xml><?xml version="1.0" encoding="utf-8"?>
<p:sldLayout xmlns:a="http://schemas.openxmlformats.org/drawingml/2006/main" xmlns:r="http://schemas.openxmlformats.org/officeDocument/2006/relationships" xmlns:p="http://schemas.openxmlformats.org/presentationml/2006/main" matchingName="Spreker informatie">
  <p:cSld name="1_Spreker informatie">
    <p:bg>
      <p:bgPr>
        <a:solidFill>
          <a:srgbClr val="E5F4E0"/>
        </a:solidFill>
        <a:effectLst/>
      </p:bgPr>
    </p:bg>
    <p:spTree>
      <p:nvGrpSpPr>
        <p:cNvPr id="1" name="Shape 34"/>
        <p:cNvGrpSpPr/>
        <p:nvPr/>
      </p:nvGrpSpPr>
      <p:grpSpPr>
        <a:xfrm>
          <a:off x="0" y="0"/>
          <a:ext cx="0" cy="0"/>
          <a:chOff x="0" y="0"/>
          <a:chExt cx="0" cy="0"/>
        </a:xfrm>
      </p:grpSpPr>
      <p:sp>
        <p:nvSpPr>
          <p:cNvPr id="35" name="Google Shape;35;p73"/>
          <p:cNvSpPr/>
          <p:nvPr/>
        </p:nvSpPr>
        <p:spPr>
          <a:xfrm>
            <a:off x="12192666" y="0"/>
            <a:ext cx="12192001" cy="13716001"/>
          </a:xfrm>
          <a:prstGeom prst="rect">
            <a:avLst/>
          </a:prstGeom>
          <a:solidFill>
            <a:srgbClr val="000000">
              <a:alpha val="14509"/>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36" name="Google Shape;36;p73"/>
          <p:cNvSpPr>
            <a:spLocks noGrp="1"/>
          </p:cNvSpPr>
          <p:nvPr>
            <p:ph type="pic" idx="2"/>
          </p:nvPr>
        </p:nvSpPr>
        <p:spPr>
          <a:xfrm>
            <a:off x="12192667" y="0"/>
            <a:ext cx="12191334" cy="13716000"/>
          </a:xfrm>
          <a:prstGeom prst="rect">
            <a:avLst/>
          </a:prstGeom>
          <a:noFill/>
          <a:ln>
            <a:noFill/>
          </a:ln>
        </p:spPr>
      </p:sp>
      <p:sp>
        <p:nvSpPr>
          <p:cNvPr id="37" name="Google Shape;37;p73"/>
          <p:cNvSpPr txBox="1">
            <a:spLocks noGrp="1"/>
          </p:cNvSpPr>
          <p:nvPr>
            <p:ph type="title"/>
          </p:nvPr>
        </p:nvSpPr>
        <p:spPr>
          <a:xfrm>
            <a:off x="1589121" y="1370234"/>
            <a:ext cx="9078879" cy="1435100"/>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SzPts val="1400"/>
              <a:buNone/>
              <a:defRPr sz="6000">
                <a:solidFill>
                  <a:srgbClr val="38001E"/>
                </a:solidFill>
                <a:latin typeface="Arial"/>
                <a:ea typeface="Arial"/>
                <a:cs typeface="Arial"/>
                <a:sym typeface="Aria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 name="Google Shape;38;p73"/>
          <p:cNvSpPr txBox="1">
            <a:spLocks noGrp="1"/>
          </p:cNvSpPr>
          <p:nvPr>
            <p:ph type="body" idx="1"/>
          </p:nvPr>
        </p:nvSpPr>
        <p:spPr>
          <a:xfrm>
            <a:off x="1589121" y="3374292"/>
            <a:ext cx="9144000" cy="7954108"/>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SzPts val="1400"/>
              <a:buNone/>
              <a:defRPr sz="3600" b="0" i="0" u="none" strike="noStrike" cap="none">
                <a:solidFill>
                  <a:schemeClr val="dk1"/>
                </a:solidFill>
                <a:latin typeface="DM Sans"/>
                <a:ea typeface="DM Sans"/>
                <a:cs typeface="DM Sans"/>
                <a:sym typeface="DM Sans"/>
              </a:defRPr>
            </a:lvl1pPr>
            <a:lvl2pPr marL="914400" marR="0" lvl="1" indent="-228600"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2pPr>
            <a:lvl3pPr marL="1371600" marR="0" lvl="2" indent="-228600"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3pPr>
            <a:lvl4pPr marL="1828800" marR="0" lvl="3" indent="-228600"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4pPr>
            <a:lvl5pPr marL="2286000" marR="0" lvl="4" indent="-228600"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5pPr>
            <a:lvl6pPr marL="2743200" marR="0" lvl="5" indent="-228600"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6pPr>
            <a:lvl7pPr marL="3200400" marR="0" lvl="6" indent="-228600"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7pPr>
            <a:lvl8pPr marL="3657600" marR="0" lvl="7" indent="-228600"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8pPr>
            <a:lvl9pPr marL="4114800" marR="0" lvl="8" indent="-228600"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9pPr>
          </a:lstStyle>
          <a:p>
            <a:endParaRPr/>
          </a:p>
        </p:txBody>
      </p:sp>
      <p:sp>
        <p:nvSpPr>
          <p:cNvPr id="39" name="Google Shape;39;p73"/>
          <p:cNvSpPr txBox="1">
            <a:spLocks noGrp="1"/>
          </p:cNvSpPr>
          <p:nvPr>
            <p:ph type="ftr" idx="11"/>
          </p:nvPr>
        </p:nvSpPr>
        <p:spPr>
          <a:xfrm>
            <a:off x="1589121" y="12142493"/>
            <a:ext cx="8229600" cy="73025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041236241"/>
      </p:ext>
    </p:extLst>
  </p:cSld>
  <p:clrMapOvr>
    <a:masterClrMapping/>
  </p:clrMapOvr>
</p:sldLayout>
</file>

<file path=ppt/slideLayouts/slideLayout296.xml><?xml version="1.0" encoding="utf-8"?>
<p:sldLayout xmlns:a="http://schemas.openxmlformats.org/drawingml/2006/main" xmlns:r="http://schemas.openxmlformats.org/officeDocument/2006/relationships" xmlns:p="http://schemas.openxmlformats.org/presentationml/2006/main" type="tx">
  <p:cSld name="1_Tekst - staande foto">
    <p:bg>
      <p:bgPr>
        <a:solidFill>
          <a:srgbClr val="FFD3E2"/>
        </a:solidFill>
        <a:effectLst/>
      </p:bgPr>
    </p:bg>
    <p:spTree>
      <p:nvGrpSpPr>
        <p:cNvPr id="1" name=""/>
        <p:cNvGrpSpPr/>
        <p:nvPr/>
      </p:nvGrpSpPr>
      <p:grpSpPr>
        <a:xfrm>
          <a:off x="0" y="0"/>
          <a:ext cx="0" cy="0"/>
          <a:chOff x="0" y="0"/>
          <a:chExt cx="0" cy="0"/>
        </a:xfrm>
      </p:grpSpPr>
      <p:sp>
        <p:nvSpPr>
          <p:cNvPr id="147" name="Image"/>
          <p:cNvSpPr>
            <a:spLocks noGrp="1"/>
          </p:cNvSpPr>
          <p:nvPr>
            <p:ph type="pic" idx="21"/>
          </p:nvPr>
        </p:nvSpPr>
        <p:spPr>
          <a:xfrm>
            <a:off x="12201200" y="0"/>
            <a:ext cx="12192001" cy="13716000"/>
          </a:xfrm>
          <a:prstGeom prst="rect">
            <a:avLst/>
          </a:prstGeom>
        </p:spPr>
        <p:txBody>
          <a:bodyPr lIns="91439" tIns="45719" rIns="91439" bIns="45719">
            <a:noAutofit/>
          </a:bodyPr>
          <a:lstStyle/>
          <a:p>
            <a:endParaRPr/>
          </a:p>
        </p:txBody>
      </p:sp>
      <p:sp>
        <p:nvSpPr>
          <p:cNvPr id="148" name="In dignissim mauris est, eget mollis magna cursus ut. Cras sit amet finibus massa. Lorem ipsum dolor sit amet, consectetur adipiscing.…"/>
          <p:cNvSpPr txBox="1">
            <a:spLocks noGrp="1"/>
          </p:cNvSpPr>
          <p:nvPr>
            <p:ph type="body" sz="quarter" idx="22"/>
          </p:nvPr>
        </p:nvSpPr>
        <p:spPr>
          <a:xfrm>
            <a:off x="1562100" y="4250266"/>
            <a:ext cx="9144000" cy="6853428"/>
          </a:xfrm>
          <a:prstGeom prst="rect">
            <a:avLst/>
          </a:prstGeom>
        </p:spPr>
        <p:txBody>
          <a:bodyPr>
            <a:spAutoFit/>
          </a:bodyPr>
          <a:lstStyle/>
          <a:p>
            <a:pPr marL="0" indent="0">
              <a:buSzTx/>
              <a:buNone/>
              <a:defRPr sz="4400"/>
            </a:pPr>
            <a:r>
              <a:t>In dignissim mauris est, eget mollis magna cursus ut. Cras sit amet finibus massa. Lorem ipsum dolor sit amet, consectetur adipiscing.</a:t>
            </a:r>
          </a:p>
          <a:p>
            <a:pPr marL="0" indent="0">
              <a:buSzTx/>
              <a:buNone/>
              <a:defRPr sz="4400"/>
            </a:pPr>
            <a:endParaRPr/>
          </a:p>
          <a:p>
            <a:pPr marL="0" indent="0">
              <a:lnSpc>
                <a:spcPts val="6000"/>
              </a:lnSpc>
              <a:buSzTx/>
              <a:buNone/>
              <a:defRPr sz="4400"/>
            </a:pPr>
            <a:r>
              <a:t>Curabitur hendrerit ut libero ac tempus. Ut gravida dui id pharetra cursus. Phasellus ornare, elit in faucibus condimentum, tortor.</a:t>
            </a:r>
          </a:p>
        </p:txBody>
      </p:sp>
      <p:sp>
        <p:nvSpPr>
          <p:cNvPr id="150" name="Afbeelding met lopende tekst"/>
          <p:cNvSpPr txBox="1">
            <a:spLocks noGrp="1"/>
          </p:cNvSpPr>
          <p:nvPr>
            <p:ph type="body" sz="quarter" idx="23"/>
          </p:nvPr>
        </p:nvSpPr>
        <p:spPr>
          <a:xfrm>
            <a:off x="1562100" y="1710266"/>
            <a:ext cx="9144000" cy="1808630"/>
          </a:xfrm>
          <a:prstGeom prst="rect">
            <a:avLst/>
          </a:prstGeom>
        </p:spPr>
        <p:txBody>
          <a:bodyPr>
            <a:spAutoFit/>
          </a:bodyPr>
          <a:lstStyle>
            <a:lvl1pPr marL="0" indent="0">
              <a:lnSpc>
                <a:spcPts val="6800"/>
              </a:lnSpc>
              <a:buSzTx/>
              <a:buNone/>
              <a:defRPr sz="6000">
                <a:latin typeface="+mn-lt"/>
                <a:ea typeface="+mn-ea"/>
                <a:cs typeface="+mn-cs"/>
                <a:sym typeface="Criteria CF Bold"/>
              </a:defRPr>
            </a:lvl1pPr>
          </a:lstStyle>
          <a:p>
            <a:r>
              <a:t>Afbeelding met lopende tekst</a:t>
            </a:r>
          </a:p>
        </p:txBody>
      </p:sp>
      <p:sp>
        <p:nvSpPr>
          <p:cNvPr id="152" name="Managementprogramma"/>
          <p:cNvSpPr txBox="1">
            <a:spLocks noGrp="1"/>
          </p:cNvSpPr>
          <p:nvPr>
            <p:ph type="body" sz="quarter" idx="25"/>
          </p:nvPr>
        </p:nvSpPr>
        <p:spPr>
          <a:xfrm>
            <a:off x="1524000" y="11683999"/>
            <a:ext cx="9144000" cy="698501"/>
          </a:xfrm>
          <a:prstGeom prst="rect">
            <a:avLst/>
          </a:prstGeom>
        </p:spPr>
        <p:txBody>
          <a:bodyPr anchor="b">
            <a:spAutoFit/>
          </a:bodyPr>
          <a:lstStyle>
            <a:lvl1pPr marL="0" indent="0">
              <a:buSzTx/>
              <a:buNone/>
            </a:lvl1pPr>
          </a:lstStyle>
          <a:p>
            <a:r>
              <a:t>Managementprogramma</a:t>
            </a:r>
          </a:p>
        </p:txBody>
      </p:sp>
      <p:sp>
        <p:nvSpPr>
          <p:cNvPr id="153"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
        <p:nvSpPr>
          <p:cNvPr id="9" name="Rectangle">
            <a:extLst>
              <a:ext uri="{FF2B5EF4-FFF2-40B4-BE49-F238E27FC236}">
                <a16:creationId xmlns:a16="http://schemas.microsoft.com/office/drawing/2014/main" id="{ED26B409-6C7B-FE40-A278-C9371A8952BE}"/>
              </a:ext>
            </a:extLst>
          </p:cNvPr>
          <p:cNvSpPr/>
          <p:nvPr userDrawn="1"/>
        </p:nvSpPr>
        <p:spPr>
          <a:xfrm>
            <a:off x="12207292" y="7046660"/>
            <a:ext cx="12179817" cy="6671933"/>
          </a:xfrm>
          <a:prstGeom prst="rect">
            <a:avLst/>
          </a:prstGeom>
          <a:gradFill>
            <a:gsLst>
              <a:gs pos="0">
                <a:srgbClr val="38001E">
                  <a:alpha val="0"/>
                </a:srgbClr>
              </a:gs>
              <a:gs pos="100000">
                <a:srgbClr val="38001E">
                  <a:alpha val="50000"/>
                </a:srgbClr>
              </a:gs>
            </a:gsLst>
            <a:lin ang="5400000"/>
          </a:gradFill>
          <a:ln w="12700">
            <a:miter lim="400000"/>
          </a:ln>
        </p:spPr>
        <p:txBody>
          <a:bodyPr lIns="50800" tIns="50800" rIns="50800" bIns="50800" anchor="ctr"/>
          <a:lstStyle/>
          <a:p>
            <a:pPr algn="ctr" defTabSz="825500">
              <a:defRPr sz="3200">
                <a:solidFill>
                  <a:srgbClr val="38001E">
                    <a:alpha val="0"/>
                  </a:srgbClr>
                </a:solidFill>
                <a:latin typeface="Helvetica Neue Medium"/>
                <a:ea typeface="Helvetica Neue Medium"/>
                <a:cs typeface="Helvetica Neue Medium"/>
                <a:sym typeface="Helvetica Neue Medium"/>
              </a:defRPr>
            </a:pPr>
            <a:endParaRPr/>
          </a:p>
        </p:txBody>
      </p:sp>
      <p:sp>
        <p:nvSpPr>
          <p:cNvPr id="151" name="Image"/>
          <p:cNvSpPr>
            <a:spLocks noGrp="1"/>
          </p:cNvSpPr>
          <p:nvPr>
            <p:ph type="pic" sz="quarter" idx="24"/>
          </p:nvPr>
        </p:nvSpPr>
        <p:spPr>
          <a:xfrm>
            <a:off x="20535898" y="11738371"/>
            <a:ext cx="2324102" cy="589854"/>
          </a:xfrm>
          <a:prstGeom prst="rect">
            <a:avLst/>
          </a:prstGeom>
        </p:spPr>
        <p:txBody>
          <a:bodyPr lIns="91439" tIns="45719" rIns="91439" bIns="45719">
            <a:noAutofit/>
          </a:bodyPr>
          <a:lstStyle/>
          <a:p>
            <a:endParaRPr/>
          </a:p>
        </p:txBody>
      </p:sp>
    </p:spTree>
    <p:extLst>
      <p:ext uri="{BB962C8B-B14F-4D97-AF65-F5344CB8AC3E}">
        <p14:creationId xmlns:p14="http://schemas.microsoft.com/office/powerpoint/2010/main" val="3739353485"/>
      </p:ext>
    </p:extLst>
  </p:cSld>
  <p:clrMapOvr>
    <a:masterClrMapping/>
  </p:clrMapOvr>
  <p:transition spd="med"/>
</p:sldLayout>
</file>

<file path=ppt/slideLayouts/slideLayout297.xml><?xml version="1.0" encoding="utf-8"?>
<p:sldLayout xmlns:a="http://schemas.openxmlformats.org/drawingml/2006/main" xmlns:r="http://schemas.openxmlformats.org/officeDocument/2006/relationships" xmlns:p="http://schemas.openxmlformats.org/presentationml/2006/main" matchingName="Tekst volledige pagina" type="tx">
  <p:cSld name="Tekst volledige pagina">
    <p:bg>
      <p:bgPr>
        <a:solidFill>
          <a:srgbClr val="E5F4E0"/>
        </a:solidFill>
        <a:effectLst/>
      </p:bgPr>
    </p:bg>
    <p:spTree>
      <p:nvGrpSpPr>
        <p:cNvPr id="1" name="Shape 494"/>
        <p:cNvGrpSpPr/>
        <p:nvPr/>
      </p:nvGrpSpPr>
      <p:grpSpPr>
        <a:xfrm>
          <a:off x="0" y="0"/>
          <a:ext cx="0" cy="0"/>
          <a:chOff x="0" y="0"/>
          <a:chExt cx="0" cy="0"/>
        </a:xfrm>
      </p:grpSpPr>
      <p:sp>
        <p:nvSpPr>
          <p:cNvPr id="495" name="Google Shape;495;p145"/>
          <p:cNvSpPr txBox="1">
            <a:spLocks noGrp="1"/>
          </p:cNvSpPr>
          <p:nvPr>
            <p:ph type="body" idx="1"/>
          </p:nvPr>
        </p:nvSpPr>
        <p:spPr>
          <a:xfrm>
            <a:off x="1562096" y="3285064"/>
            <a:ext cx="21335996" cy="6218432"/>
          </a:xfrm>
          <a:prstGeom prst="rect">
            <a:avLst/>
          </a:prstGeom>
          <a:noFill/>
          <a:ln>
            <a:noFill/>
          </a:ln>
        </p:spPr>
        <p:txBody>
          <a:bodyPr spcFirstLastPara="1" wrap="square" lIns="50800" tIns="50800" rIns="50800" bIns="50800" anchor="t" anchorCtr="0">
            <a:spAutoFit/>
          </a:bodyPr>
          <a:lstStyle>
            <a:lvl1pPr marL="457200" lvl="0" indent="-228600" algn="l">
              <a:lnSpc>
                <a:spcPct val="136363"/>
              </a:lnSpc>
              <a:spcBef>
                <a:spcPts val="0"/>
              </a:spcBef>
              <a:spcAft>
                <a:spcPts val="0"/>
              </a:spcAft>
              <a:buClr>
                <a:srgbClr val="37001E"/>
              </a:buClr>
              <a:buSzPts val="5412"/>
              <a:buFont typeface="DM Sans"/>
              <a:buNone/>
              <a:defRPr sz="4400"/>
            </a:lvl1pPr>
            <a:lvl2pPr marL="914400" lvl="1" indent="-228600" algn="l">
              <a:lnSpc>
                <a:spcPct val="136363"/>
              </a:lnSpc>
              <a:spcBef>
                <a:spcPts val="0"/>
              </a:spcBef>
              <a:spcAft>
                <a:spcPts val="0"/>
              </a:spcAft>
              <a:buClr>
                <a:srgbClr val="37001E"/>
              </a:buClr>
              <a:buSzPts val="5412"/>
              <a:buFont typeface="DM Sans"/>
              <a:buNone/>
              <a:defRPr sz="4400"/>
            </a:lvl2pPr>
            <a:lvl3pPr marL="1371600" lvl="2" indent="-228600" algn="l">
              <a:lnSpc>
                <a:spcPct val="136363"/>
              </a:lnSpc>
              <a:spcBef>
                <a:spcPts val="0"/>
              </a:spcBef>
              <a:spcAft>
                <a:spcPts val="0"/>
              </a:spcAft>
              <a:buClr>
                <a:srgbClr val="37001E"/>
              </a:buClr>
              <a:buSzPts val="5412"/>
              <a:buFont typeface="DM Sans"/>
              <a:buNone/>
              <a:defRPr sz="4400"/>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96" name="Google Shape;496;p145"/>
          <p:cNvSpPr txBox="1">
            <a:spLocks noGrp="1"/>
          </p:cNvSpPr>
          <p:nvPr>
            <p:ph type="body" idx="2"/>
          </p:nvPr>
        </p:nvSpPr>
        <p:spPr>
          <a:xfrm>
            <a:off x="1562096" y="1659462"/>
            <a:ext cx="21335996" cy="945032"/>
          </a:xfrm>
          <a:prstGeom prst="rect">
            <a:avLst/>
          </a:prstGeom>
          <a:noFill/>
          <a:ln>
            <a:noFill/>
          </a:ln>
        </p:spPr>
        <p:txBody>
          <a:bodyPr spcFirstLastPara="1" wrap="square" lIns="50800" tIns="50800" rIns="50800" bIns="50800" anchor="t" anchorCtr="0">
            <a:spAutoFit/>
          </a:bodyPr>
          <a:lstStyle>
            <a:lvl1pPr marL="457200" lvl="0" indent="-228600" algn="l">
              <a:lnSpc>
                <a:spcPct val="113333"/>
              </a:lnSpc>
              <a:spcBef>
                <a:spcPts val="0"/>
              </a:spcBef>
              <a:spcAft>
                <a:spcPts val="0"/>
              </a:spcAft>
              <a:buClr>
                <a:srgbClr val="37001E"/>
              </a:buClr>
              <a:buSzPts val="7380"/>
              <a:buFont typeface="Arial"/>
              <a:buNone/>
              <a:defRPr sz="6000">
                <a:latin typeface="Arial"/>
                <a:ea typeface="Arial"/>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97" name="Google Shape;497;p145"/>
          <p:cNvSpPr txBox="1">
            <a:spLocks noGrp="1"/>
          </p:cNvSpPr>
          <p:nvPr>
            <p:ph type="body" idx="3"/>
          </p:nvPr>
        </p:nvSpPr>
        <p:spPr>
          <a:xfrm>
            <a:off x="1524003" y="11684002"/>
            <a:ext cx="9144000" cy="698501"/>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4428"/>
              <a:buFont typeface="DM Sans"/>
              <a:buNone/>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98" name="Google Shape;498;p145"/>
          <p:cNvSpPr>
            <a:spLocks noGrp="1"/>
          </p:cNvSpPr>
          <p:nvPr>
            <p:ph type="pic" idx="4"/>
          </p:nvPr>
        </p:nvSpPr>
        <p:spPr>
          <a:xfrm>
            <a:off x="20535896" y="11738326"/>
            <a:ext cx="2324103" cy="589852"/>
          </a:xfrm>
          <a:prstGeom prst="rect">
            <a:avLst/>
          </a:prstGeom>
          <a:noFill/>
          <a:ln>
            <a:noFill/>
          </a:ln>
        </p:spPr>
      </p:sp>
      <p:sp>
        <p:nvSpPr>
          <p:cNvPr id="499" name="Google Shape;499;p145"/>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nl-NL"/>
              <a:t>‹nr.›</a:t>
            </a:fld>
            <a:endParaRPr/>
          </a:p>
        </p:txBody>
      </p:sp>
    </p:spTree>
    <p:extLst>
      <p:ext uri="{BB962C8B-B14F-4D97-AF65-F5344CB8AC3E}">
        <p14:creationId xmlns:p14="http://schemas.microsoft.com/office/powerpoint/2010/main" val="2964919277"/>
      </p:ext>
    </p:extLst>
  </p:cSld>
  <p:clrMapOvr>
    <a:masterClrMapping/>
  </p:clrMapOvr>
</p:sldLayout>
</file>

<file path=ppt/slideLayouts/slideLayout298.xml><?xml version="1.0" encoding="utf-8"?>
<p:sldLayout xmlns:a="http://schemas.openxmlformats.org/drawingml/2006/main" xmlns:r="http://schemas.openxmlformats.org/officeDocument/2006/relationships" xmlns:p="http://schemas.openxmlformats.org/presentationml/2006/main" matchingName="Lege pagina">
  <p:cSld name="Lege pagina">
    <p:spTree>
      <p:nvGrpSpPr>
        <p:cNvPr id="1" name="Shape 507"/>
        <p:cNvGrpSpPr/>
        <p:nvPr/>
      </p:nvGrpSpPr>
      <p:grpSpPr>
        <a:xfrm>
          <a:off x="0" y="0"/>
          <a:ext cx="0" cy="0"/>
          <a:chOff x="0" y="0"/>
          <a:chExt cx="0" cy="0"/>
        </a:xfrm>
      </p:grpSpPr>
      <p:sp>
        <p:nvSpPr>
          <p:cNvPr id="508" name="Google Shape;508;p147"/>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nl-NL"/>
              <a:t>‹nr.›</a:t>
            </a:fld>
            <a:endParaRPr/>
          </a:p>
        </p:txBody>
      </p:sp>
    </p:spTree>
    <p:extLst>
      <p:ext uri="{BB962C8B-B14F-4D97-AF65-F5344CB8AC3E}">
        <p14:creationId xmlns:p14="http://schemas.microsoft.com/office/powerpoint/2010/main" val="529967106"/>
      </p:ext>
    </p:extLst>
  </p:cSld>
  <p:clrMapOvr>
    <a:masterClrMapping/>
  </p:clrMapOvr>
</p:sldLayout>
</file>

<file path=ppt/slideLayouts/slideLayout299.xml><?xml version="1.0" encoding="utf-8"?>
<p:sldLayout xmlns:a="http://schemas.openxmlformats.org/drawingml/2006/main" xmlns:r="http://schemas.openxmlformats.org/officeDocument/2006/relationships" xmlns:p="http://schemas.openxmlformats.org/presentationml/2006/main" matchingName="Titel van een cursus">
  <p:cSld name="Titel van een cursus">
    <p:bg>
      <p:bgPr>
        <a:solidFill>
          <a:srgbClr val="E5F4E0"/>
        </a:solidFill>
        <a:effectLst/>
      </p:bgPr>
    </p:bg>
    <p:spTree>
      <p:nvGrpSpPr>
        <p:cNvPr id="1" name="Shape 509"/>
        <p:cNvGrpSpPr/>
        <p:nvPr/>
      </p:nvGrpSpPr>
      <p:grpSpPr>
        <a:xfrm>
          <a:off x="0" y="0"/>
          <a:ext cx="0" cy="0"/>
          <a:chOff x="0" y="0"/>
          <a:chExt cx="0" cy="0"/>
        </a:xfrm>
      </p:grpSpPr>
      <p:sp>
        <p:nvSpPr>
          <p:cNvPr id="510" name="Google Shape;510;p148"/>
          <p:cNvSpPr txBox="1">
            <a:spLocks noGrp="1"/>
          </p:cNvSpPr>
          <p:nvPr>
            <p:ph type="body" idx="1"/>
          </p:nvPr>
        </p:nvSpPr>
        <p:spPr>
          <a:xfrm>
            <a:off x="1871694" y="1387757"/>
            <a:ext cx="20786424" cy="2451104"/>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38001E"/>
              </a:buClr>
              <a:buSzPts val="18942"/>
              <a:buFont typeface="Arial"/>
              <a:buNone/>
              <a:defRPr sz="15400">
                <a:solidFill>
                  <a:srgbClr val="38001E"/>
                </a:solidFill>
                <a:latin typeface="Arial"/>
                <a:ea typeface="Arial"/>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11" name="Google Shape;511;p148"/>
          <p:cNvSpPr txBox="1">
            <a:spLocks noGrp="1"/>
          </p:cNvSpPr>
          <p:nvPr>
            <p:ph type="body" idx="2"/>
          </p:nvPr>
        </p:nvSpPr>
        <p:spPr>
          <a:xfrm>
            <a:off x="1960592" y="11698028"/>
            <a:ext cx="10342110" cy="698501"/>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4428"/>
              <a:buFont typeface="DM Sans"/>
              <a:buNone/>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12" name="Google Shape;512;p148"/>
          <p:cNvSpPr txBox="1">
            <a:spLocks noGrp="1"/>
          </p:cNvSpPr>
          <p:nvPr>
            <p:ph type="body" idx="3"/>
          </p:nvPr>
        </p:nvSpPr>
        <p:spPr>
          <a:xfrm>
            <a:off x="4045817" y="1730245"/>
            <a:ext cx="5333996" cy="1092205"/>
          </a:xfrm>
          <a:prstGeom prst="rect">
            <a:avLst/>
          </a:prstGeom>
          <a:noFill/>
          <a:ln>
            <a:noFill/>
          </a:ln>
        </p:spPr>
        <p:txBody>
          <a:bodyPr spcFirstLastPara="1" wrap="square" lIns="91425" tIns="45700" rIns="91425" bIns="45700" anchor="t" anchorCtr="0">
            <a:noAutofit/>
          </a:bodyPr>
          <a:lstStyle>
            <a:lvl1pPr marL="457200" lvl="0" indent="-509778" algn="l">
              <a:lnSpc>
                <a:spcPct val="100000"/>
              </a:lnSpc>
              <a:spcBef>
                <a:spcPts val="0"/>
              </a:spcBef>
              <a:spcAft>
                <a:spcPts val="0"/>
              </a:spcAft>
              <a:buClr>
                <a:srgbClr val="37001E"/>
              </a:buClr>
              <a:buSzPts val="4428"/>
              <a:buFont typeface="DM Sans"/>
              <a:buChar char="•"/>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13" name="Google Shape;513;p148"/>
          <p:cNvSpPr>
            <a:spLocks noGrp="1"/>
          </p:cNvSpPr>
          <p:nvPr>
            <p:ph type="pic" idx="4"/>
          </p:nvPr>
        </p:nvSpPr>
        <p:spPr>
          <a:xfrm>
            <a:off x="19983032" y="11048640"/>
            <a:ext cx="2370591" cy="1170386"/>
          </a:xfrm>
          <a:prstGeom prst="rect">
            <a:avLst/>
          </a:prstGeom>
          <a:noFill/>
          <a:ln>
            <a:noFill/>
          </a:ln>
        </p:spPr>
      </p:sp>
      <p:sp>
        <p:nvSpPr>
          <p:cNvPr id="514" name="Google Shape;514;p148"/>
          <p:cNvSpPr txBox="1">
            <a:spLocks noGrp="1"/>
          </p:cNvSpPr>
          <p:nvPr>
            <p:ph type="body" idx="5"/>
          </p:nvPr>
        </p:nvSpPr>
        <p:spPr>
          <a:xfrm>
            <a:off x="1871694" y="3284296"/>
            <a:ext cx="20786424" cy="2451104"/>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38001E"/>
              </a:buClr>
              <a:buSzPts val="18942"/>
              <a:buFont typeface="Arial"/>
              <a:buNone/>
              <a:defRPr sz="15400">
                <a:solidFill>
                  <a:srgbClr val="38001E"/>
                </a:solidFill>
                <a:latin typeface="Arial"/>
                <a:ea typeface="Arial"/>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15" name="Google Shape;515;p148"/>
          <p:cNvSpPr txBox="1">
            <a:spLocks noGrp="1"/>
          </p:cNvSpPr>
          <p:nvPr>
            <p:ph type="body" idx="6"/>
          </p:nvPr>
        </p:nvSpPr>
        <p:spPr>
          <a:xfrm>
            <a:off x="1871694" y="5163891"/>
            <a:ext cx="20786424" cy="2451104"/>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38001E"/>
              </a:buClr>
              <a:buSzPts val="18942"/>
              <a:buFont typeface="Arial"/>
              <a:buNone/>
              <a:defRPr sz="15400">
                <a:solidFill>
                  <a:srgbClr val="38001E"/>
                </a:solidFill>
                <a:latin typeface="Arial"/>
                <a:ea typeface="Arial"/>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16" name="Google Shape;516;p148"/>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nl-NL"/>
              <a:t>‹nr.›</a:t>
            </a:fld>
            <a:endParaRPr/>
          </a:p>
        </p:txBody>
      </p:sp>
    </p:spTree>
    <p:extLst>
      <p:ext uri="{BB962C8B-B14F-4D97-AF65-F5344CB8AC3E}">
        <p14:creationId xmlns:p14="http://schemas.microsoft.com/office/powerpoint/2010/main" val="1498983721"/>
      </p:ext>
    </p:extLst>
  </p:cSld>
  <p:clrMapOvr>
    <a:masterClrMapping/>
  </p:clrMapOvr>
</p:sldLayout>
</file>

<file path=ppt/slideLayouts/slideLayout300.xml><?xml version="1.0" encoding="utf-8"?>
<p:sldLayout xmlns:a="http://schemas.openxmlformats.org/drawingml/2006/main" xmlns:r="http://schemas.openxmlformats.org/officeDocument/2006/relationships" xmlns:p="http://schemas.openxmlformats.org/presentationml/2006/main" matchingName="Voorblad">
  <p:cSld name="Voorblad">
    <p:spTree>
      <p:nvGrpSpPr>
        <p:cNvPr id="1" name="Shape 517"/>
        <p:cNvGrpSpPr/>
        <p:nvPr/>
      </p:nvGrpSpPr>
      <p:grpSpPr>
        <a:xfrm>
          <a:off x="0" y="0"/>
          <a:ext cx="0" cy="0"/>
          <a:chOff x="0" y="0"/>
          <a:chExt cx="0" cy="0"/>
        </a:xfrm>
      </p:grpSpPr>
      <p:sp>
        <p:nvSpPr>
          <p:cNvPr id="518" name="Google Shape;518;p178"/>
          <p:cNvSpPr txBox="1">
            <a:spLocks noGrp="1"/>
          </p:cNvSpPr>
          <p:nvPr>
            <p:ph type="body" idx="1"/>
          </p:nvPr>
        </p:nvSpPr>
        <p:spPr>
          <a:xfrm>
            <a:off x="1871694" y="1387757"/>
            <a:ext cx="20786424" cy="2451104"/>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E5F4E0"/>
              </a:buClr>
              <a:buSzPts val="18942"/>
              <a:buFont typeface="Arial"/>
              <a:buNone/>
              <a:defRPr sz="15400">
                <a:solidFill>
                  <a:srgbClr val="E5F4E0"/>
                </a:solidFill>
                <a:latin typeface="Arial"/>
                <a:ea typeface="Arial"/>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19" name="Google Shape;519;p178"/>
          <p:cNvSpPr txBox="1">
            <a:spLocks noGrp="1"/>
          </p:cNvSpPr>
          <p:nvPr>
            <p:ph type="body" idx="2"/>
          </p:nvPr>
        </p:nvSpPr>
        <p:spPr>
          <a:xfrm>
            <a:off x="1940658" y="10849474"/>
            <a:ext cx="10342110" cy="1621788"/>
          </a:xfrm>
          <a:prstGeom prst="rect">
            <a:avLst/>
          </a:prstGeom>
          <a:noFill/>
          <a:ln>
            <a:noFill/>
          </a:ln>
        </p:spPr>
        <p:txBody>
          <a:bodyPr spcFirstLastPara="1" wrap="square" lIns="50800" tIns="50800" rIns="50800" bIns="50800" anchor="b" anchorCtr="0">
            <a:spAutoFit/>
          </a:bodyPr>
          <a:lstStyle>
            <a:lvl1pPr marL="457200" lvl="0" indent="-228600" algn="l">
              <a:lnSpc>
                <a:spcPct val="90000"/>
              </a:lnSpc>
              <a:spcBef>
                <a:spcPts val="0"/>
              </a:spcBef>
              <a:spcAft>
                <a:spcPts val="0"/>
              </a:spcAft>
              <a:buClr>
                <a:srgbClr val="E5F4E0"/>
              </a:buClr>
              <a:buSzPts val="5904"/>
              <a:buFont typeface="DM Sans"/>
              <a:buNone/>
              <a:defRPr sz="4800" b="1">
                <a:solidFill>
                  <a:srgbClr val="E5F4E0"/>
                </a:solidFill>
                <a:latin typeface="DM Sans"/>
                <a:ea typeface="DM Sans"/>
                <a:cs typeface="DM Sans"/>
                <a:sym typeface="DM Sans"/>
              </a:defRPr>
            </a:lvl1pPr>
            <a:lvl2pPr marL="914400" lvl="1" indent="-228600" algn="l">
              <a:lnSpc>
                <a:spcPct val="90000"/>
              </a:lnSpc>
              <a:spcBef>
                <a:spcPts val="0"/>
              </a:spcBef>
              <a:spcAft>
                <a:spcPts val="0"/>
              </a:spcAft>
              <a:buClr>
                <a:srgbClr val="E5F4E0"/>
              </a:buClr>
              <a:buSzPts val="5904"/>
              <a:buFont typeface="DM Sans"/>
              <a:buNone/>
              <a:defRPr sz="4800" b="1">
                <a:solidFill>
                  <a:srgbClr val="E5F4E0"/>
                </a:solidFill>
                <a:latin typeface="DM Sans"/>
                <a:ea typeface="DM Sans"/>
                <a:cs typeface="DM Sans"/>
                <a:sym typeface="DM Sans"/>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20" name="Google Shape;520;p178"/>
          <p:cNvSpPr txBox="1">
            <a:spLocks noGrp="1"/>
          </p:cNvSpPr>
          <p:nvPr>
            <p:ph type="body" idx="3"/>
          </p:nvPr>
        </p:nvSpPr>
        <p:spPr>
          <a:xfrm>
            <a:off x="5541995" y="3280062"/>
            <a:ext cx="20786424" cy="2451104"/>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E5F4E0"/>
              </a:buClr>
              <a:buSzPts val="18942"/>
              <a:buFont typeface="Arial"/>
              <a:buNone/>
              <a:defRPr sz="15400">
                <a:solidFill>
                  <a:srgbClr val="E5F4E0"/>
                </a:solidFill>
                <a:latin typeface="Arial"/>
                <a:ea typeface="Arial"/>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521" name="Google Shape;521;p178" descr="den_pattern_softsaw_pistache_on_maroon_small.gif"/>
          <p:cNvPicPr preferRelativeResize="0"/>
          <p:nvPr/>
        </p:nvPicPr>
        <p:blipFill rotWithShape="1">
          <a:blip r:embed="rId2">
            <a:alphaModFix/>
          </a:blip>
          <a:srcRect/>
          <a:stretch/>
        </p:blipFill>
        <p:spPr>
          <a:xfrm>
            <a:off x="1871694" y="3692804"/>
            <a:ext cx="3378195" cy="1092205"/>
          </a:xfrm>
          <a:prstGeom prst="rect">
            <a:avLst/>
          </a:prstGeom>
          <a:noFill/>
          <a:ln>
            <a:noFill/>
          </a:ln>
        </p:spPr>
      </p:pic>
      <p:sp>
        <p:nvSpPr>
          <p:cNvPr id="522" name="Google Shape;522;p178"/>
          <p:cNvSpPr txBox="1">
            <a:spLocks noGrp="1"/>
          </p:cNvSpPr>
          <p:nvPr>
            <p:ph type="body" idx="4"/>
          </p:nvPr>
        </p:nvSpPr>
        <p:spPr>
          <a:xfrm>
            <a:off x="18070272" y="11053953"/>
            <a:ext cx="4279904" cy="1162046"/>
          </a:xfrm>
          <a:prstGeom prst="rect">
            <a:avLst/>
          </a:prstGeom>
          <a:noFill/>
          <a:ln>
            <a:noFill/>
          </a:ln>
        </p:spPr>
        <p:txBody>
          <a:bodyPr spcFirstLastPara="1" wrap="square" lIns="91425" tIns="45700" rIns="91425" bIns="45700" anchor="t" anchorCtr="0">
            <a:noAutofit/>
          </a:bodyPr>
          <a:lstStyle>
            <a:lvl1pPr marL="457200" lvl="0" indent="-509778" algn="l">
              <a:lnSpc>
                <a:spcPct val="100000"/>
              </a:lnSpc>
              <a:spcBef>
                <a:spcPts val="0"/>
              </a:spcBef>
              <a:spcAft>
                <a:spcPts val="0"/>
              </a:spcAft>
              <a:buClr>
                <a:srgbClr val="37001E"/>
              </a:buClr>
              <a:buSzPts val="4428"/>
              <a:buFont typeface="DM Sans"/>
              <a:buChar char="•"/>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23" name="Google Shape;523;p178"/>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nl-NL"/>
              <a:t>‹nr.›</a:t>
            </a:fld>
            <a:endParaRPr/>
          </a:p>
        </p:txBody>
      </p:sp>
    </p:spTree>
    <p:extLst>
      <p:ext uri="{BB962C8B-B14F-4D97-AF65-F5344CB8AC3E}">
        <p14:creationId xmlns:p14="http://schemas.microsoft.com/office/powerpoint/2010/main" val="3484246056"/>
      </p:ext>
    </p:extLst>
  </p:cSld>
  <p:clrMapOvr>
    <a:masterClrMapping/>
  </p:clrMapOvr>
</p:sldLayout>
</file>

<file path=ppt/slideLayouts/slideLayout301.xml><?xml version="1.0" encoding="utf-8"?>
<p:sldLayout xmlns:a="http://schemas.openxmlformats.org/drawingml/2006/main" xmlns:r="http://schemas.openxmlformats.org/officeDocument/2006/relationships" xmlns:p="http://schemas.openxmlformats.org/presentationml/2006/main" matchingName="timing">
  <p:cSld name="timing">
    <p:bg>
      <p:bgPr>
        <a:solidFill>
          <a:srgbClr val="FFD3E3"/>
        </a:solidFill>
        <a:effectLst/>
      </p:bgPr>
    </p:bg>
    <p:spTree>
      <p:nvGrpSpPr>
        <p:cNvPr id="1" name="Shape 530"/>
        <p:cNvGrpSpPr/>
        <p:nvPr/>
      </p:nvGrpSpPr>
      <p:grpSpPr>
        <a:xfrm>
          <a:off x="0" y="0"/>
          <a:ext cx="0" cy="0"/>
          <a:chOff x="0" y="0"/>
          <a:chExt cx="0" cy="0"/>
        </a:xfrm>
      </p:grpSpPr>
      <p:sp>
        <p:nvSpPr>
          <p:cNvPr id="531" name="Google Shape;531;p180"/>
          <p:cNvSpPr txBox="1">
            <a:spLocks noGrp="1"/>
          </p:cNvSpPr>
          <p:nvPr>
            <p:ph type="body" idx="1"/>
          </p:nvPr>
        </p:nvSpPr>
        <p:spPr>
          <a:xfrm>
            <a:off x="1524003" y="11937994"/>
            <a:ext cx="10342110" cy="698501"/>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4428"/>
              <a:buFont typeface="DM Sans"/>
              <a:buNone/>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32" name="Google Shape;532;p180"/>
          <p:cNvSpPr>
            <a:spLocks noGrp="1"/>
          </p:cNvSpPr>
          <p:nvPr>
            <p:ph type="pic" idx="2"/>
          </p:nvPr>
        </p:nvSpPr>
        <p:spPr>
          <a:xfrm>
            <a:off x="20535896" y="11988798"/>
            <a:ext cx="2324103" cy="589852"/>
          </a:xfrm>
          <a:prstGeom prst="rect">
            <a:avLst/>
          </a:prstGeom>
          <a:noFill/>
          <a:ln>
            <a:noFill/>
          </a:ln>
        </p:spPr>
      </p:sp>
      <p:sp>
        <p:nvSpPr>
          <p:cNvPr id="533" name="Google Shape;533;p180"/>
          <p:cNvSpPr txBox="1">
            <a:spLocks noGrp="1"/>
          </p:cNvSpPr>
          <p:nvPr>
            <p:ph type="body" idx="3"/>
          </p:nvPr>
        </p:nvSpPr>
        <p:spPr>
          <a:xfrm>
            <a:off x="1549395" y="1651004"/>
            <a:ext cx="20539015" cy="945032"/>
          </a:xfrm>
          <a:prstGeom prst="rect">
            <a:avLst/>
          </a:prstGeom>
          <a:noFill/>
          <a:ln>
            <a:noFill/>
          </a:ln>
        </p:spPr>
        <p:txBody>
          <a:bodyPr spcFirstLastPara="1" wrap="square" lIns="50800" tIns="50800" rIns="50800" bIns="50800" anchor="t" anchorCtr="0">
            <a:spAutoFit/>
          </a:bodyPr>
          <a:lstStyle>
            <a:lvl1pPr marL="457200" lvl="0" indent="-228600" algn="l">
              <a:lnSpc>
                <a:spcPct val="113333"/>
              </a:lnSpc>
              <a:spcBef>
                <a:spcPts val="0"/>
              </a:spcBef>
              <a:spcAft>
                <a:spcPts val="0"/>
              </a:spcAft>
              <a:buClr>
                <a:srgbClr val="37001E"/>
              </a:buClr>
              <a:buSzPts val="7380"/>
              <a:buFont typeface="Arial"/>
              <a:buNone/>
              <a:defRPr sz="6000">
                <a:latin typeface="Arial"/>
                <a:ea typeface="Arial"/>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34" name="Google Shape;534;p180"/>
          <p:cNvSpPr txBox="1">
            <a:spLocks noGrp="1"/>
          </p:cNvSpPr>
          <p:nvPr>
            <p:ph type="body" idx="4"/>
          </p:nvPr>
        </p:nvSpPr>
        <p:spPr>
          <a:xfrm>
            <a:off x="1549395" y="3429000"/>
            <a:ext cx="2541355" cy="6869686"/>
          </a:xfrm>
          <a:prstGeom prst="rect">
            <a:avLst/>
          </a:prstGeom>
          <a:noFill/>
          <a:ln>
            <a:noFill/>
          </a:ln>
        </p:spPr>
        <p:txBody>
          <a:bodyPr spcFirstLastPara="1" wrap="square" lIns="50800" tIns="50800" rIns="50800" bIns="50800" anchor="t" anchorCtr="0">
            <a:spAutoFit/>
          </a:bodyPr>
          <a:lstStyle>
            <a:lvl1pPr marL="457200" lvl="0" indent="-228600" algn="l">
              <a:lnSpc>
                <a:spcPct val="146153"/>
              </a:lnSpc>
              <a:spcBef>
                <a:spcPts val="0"/>
              </a:spcBef>
              <a:spcAft>
                <a:spcPts val="0"/>
              </a:spcAft>
              <a:buClr>
                <a:srgbClr val="37001E"/>
              </a:buClr>
              <a:buSzPts val="6396"/>
              <a:buFont typeface="DM Sans"/>
              <a:buNone/>
              <a:defRPr sz="5200"/>
            </a:lvl1pPr>
            <a:lvl2pPr marL="914400" lvl="1" indent="-228600" algn="l">
              <a:lnSpc>
                <a:spcPct val="146153"/>
              </a:lnSpc>
              <a:spcBef>
                <a:spcPts val="0"/>
              </a:spcBef>
              <a:spcAft>
                <a:spcPts val="0"/>
              </a:spcAft>
              <a:buClr>
                <a:srgbClr val="37001E"/>
              </a:buClr>
              <a:buSzPts val="6396"/>
              <a:buFont typeface="DM Sans"/>
              <a:buNone/>
              <a:defRPr sz="5200"/>
            </a:lvl2pPr>
            <a:lvl3pPr marL="1371600" lvl="2" indent="-228600" algn="l">
              <a:lnSpc>
                <a:spcPct val="146153"/>
              </a:lnSpc>
              <a:spcBef>
                <a:spcPts val="0"/>
              </a:spcBef>
              <a:spcAft>
                <a:spcPts val="0"/>
              </a:spcAft>
              <a:buClr>
                <a:srgbClr val="37001E"/>
              </a:buClr>
              <a:buSzPts val="6396"/>
              <a:buFont typeface="DM Sans"/>
              <a:buNone/>
              <a:defRPr sz="5200"/>
            </a:lvl3pPr>
            <a:lvl4pPr marL="1828800" lvl="3" indent="-228600" algn="l">
              <a:lnSpc>
                <a:spcPct val="146153"/>
              </a:lnSpc>
              <a:spcBef>
                <a:spcPts val="0"/>
              </a:spcBef>
              <a:spcAft>
                <a:spcPts val="0"/>
              </a:spcAft>
              <a:buClr>
                <a:srgbClr val="37001E"/>
              </a:buClr>
              <a:buSzPts val="6396"/>
              <a:buFont typeface="DM Sans"/>
              <a:buNone/>
              <a:defRPr sz="5200"/>
            </a:lvl4pPr>
            <a:lvl5pPr marL="2286000" lvl="4" indent="-228600" algn="l">
              <a:lnSpc>
                <a:spcPct val="146153"/>
              </a:lnSpc>
              <a:spcBef>
                <a:spcPts val="0"/>
              </a:spcBef>
              <a:spcAft>
                <a:spcPts val="0"/>
              </a:spcAft>
              <a:buClr>
                <a:srgbClr val="37001E"/>
              </a:buClr>
              <a:buSzPts val="6396"/>
              <a:buFont typeface="DM Sans"/>
              <a:buNone/>
              <a:defRPr sz="5200"/>
            </a:lvl5pPr>
            <a:lvl6pPr marL="2743200" marR="0" lvl="5" indent="-228600" algn="l">
              <a:lnSpc>
                <a:spcPct val="146153"/>
              </a:lnSpc>
              <a:spcBef>
                <a:spcPts val="0"/>
              </a:spcBef>
              <a:spcAft>
                <a:spcPts val="0"/>
              </a:spcAft>
              <a:buClr>
                <a:srgbClr val="37001E"/>
              </a:buClr>
              <a:buSzPts val="5200"/>
              <a:buNone/>
              <a:defRPr sz="5200" b="0" i="0" u="none" strike="noStrike" cap="none">
                <a:solidFill>
                  <a:srgbClr val="37001E"/>
                </a:solidFill>
                <a:latin typeface="DM Sans"/>
                <a:ea typeface="DM Sans"/>
                <a:cs typeface="DM Sans"/>
                <a:sym typeface="DM Sans"/>
              </a:defRPr>
            </a:lvl6pPr>
            <a:lvl7pPr marL="3200400" marR="0" lvl="6" indent="-228600" algn="l">
              <a:lnSpc>
                <a:spcPct val="146153"/>
              </a:lnSpc>
              <a:spcBef>
                <a:spcPts val="0"/>
              </a:spcBef>
              <a:spcAft>
                <a:spcPts val="0"/>
              </a:spcAft>
              <a:buClr>
                <a:srgbClr val="37001E"/>
              </a:buClr>
              <a:buSzPts val="5200"/>
              <a:buNone/>
              <a:defRPr sz="5200" b="0" i="0" u="none" strike="noStrike" cap="none">
                <a:solidFill>
                  <a:srgbClr val="37001E"/>
                </a:solidFill>
                <a:latin typeface="DM Sans"/>
                <a:ea typeface="DM Sans"/>
                <a:cs typeface="DM Sans"/>
                <a:sym typeface="DM Sans"/>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35" name="Google Shape;535;p180"/>
          <p:cNvSpPr txBox="1">
            <a:spLocks noGrp="1"/>
          </p:cNvSpPr>
          <p:nvPr>
            <p:ph type="body" idx="5"/>
          </p:nvPr>
        </p:nvSpPr>
        <p:spPr>
          <a:xfrm>
            <a:off x="5105396" y="3429000"/>
            <a:ext cx="17783269" cy="6869686"/>
          </a:xfrm>
          <a:prstGeom prst="rect">
            <a:avLst/>
          </a:prstGeom>
          <a:noFill/>
          <a:ln>
            <a:noFill/>
          </a:ln>
        </p:spPr>
        <p:txBody>
          <a:bodyPr spcFirstLastPara="1" wrap="square" lIns="50800" tIns="50800" rIns="50800" bIns="50800" anchor="t" anchorCtr="0">
            <a:spAutoFit/>
          </a:bodyPr>
          <a:lstStyle>
            <a:lvl1pPr marL="457200" lvl="0" indent="-228600" algn="l">
              <a:lnSpc>
                <a:spcPct val="146153"/>
              </a:lnSpc>
              <a:spcBef>
                <a:spcPts val="0"/>
              </a:spcBef>
              <a:spcAft>
                <a:spcPts val="0"/>
              </a:spcAft>
              <a:buClr>
                <a:srgbClr val="37001E"/>
              </a:buClr>
              <a:buSzPts val="6396"/>
              <a:buFont typeface="DM Sans"/>
              <a:buNone/>
              <a:defRPr sz="5200"/>
            </a:lvl1pPr>
            <a:lvl2pPr marL="914400" lvl="1" indent="-228600" algn="l">
              <a:lnSpc>
                <a:spcPct val="146153"/>
              </a:lnSpc>
              <a:spcBef>
                <a:spcPts val="0"/>
              </a:spcBef>
              <a:spcAft>
                <a:spcPts val="0"/>
              </a:spcAft>
              <a:buClr>
                <a:srgbClr val="37001E"/>
              </a:buClr>
              <a:buSzPts val="6396"/>
              <a:buFont typeface="DM Sans"/>
              <a:buNone/>
              <a:defRPr sz="5200"/>
            </a:lvl2pPr>
            <a:lvl3pPr marL="1371600" lvl="2" indent="-228600" algn="l">
              <a:lnSpc>
                <a:spcPct val="146153"/>
              </a:lnSpc>
              <a:spcBef>
                <a:spcPts val="0"/>
              </a:spcBef>
              <a:spcAft>
                <a:spcPts val="0"/>
              </a:spcAft>
              <a:buClr>
                <a:srgbClr val="37001E"/>
              </a:buClr>
              <a:buSzPts val="6396"/>
              <a:buFont typeface="DM Sans"/>
              <a:buNone/>
              <a:defRPr sz="5200"/>
            </a:lvl3pPr>
            <a:lvl4pPr marL="1828800" lvl="3" indent="-228600" algn="l">
              <a:lnSpc>
                <a:spcPct val="146153"/>
              </a:lnSpc>
              <a:spcBef>
                <a:spcPts val="0"/>
              </a:spcBef>
              <a:spcAft>
                <a:spcPts val="0"/>
              </a:spcAft>
              <a:buClr>
                <a:srgbClr val="37001E"/>
              </a:buClr>
              <a:buSzPts val="6396"/>
              <a:buFont typeface="DM Sans"/>
              <a:buNone/>
              <a:defRPr sz="5200"/>
            </a:lvl4pPr>
            <a:lvl5pPr marL="2286000" lvl="4" indent="-228600" algn="l">
              <a:lnSpc>
                <a:spcPct val="146153"/>
              </a:lnSpc>
              <a:spcBef>
                <a:spcPts val="0"/>
              </a:spcBef>
              <a:spcAft>
                <a:spcPts val="0"/>
              </a:spcAft>
              <a:buClr>
                <a:srgbClr val="37001E"/>
              </a:buClr>
              <a:buSzPts val="6396"/>
              <a:buFont typeface="DM Sans"/>
              <a:buNone/>
              <a:defRPr sz="5200"/>
            </a:lvl5pPr>
            <a:lvl6pPr marL="2743200" marR="0" lvl="5" indent="-228600" algn="l">
              <a:lnSpc>
                <a:spcPct val="146153"/>
              </a:lnSpc>
              <a:spcBef>
                <a:spcPts val="0"/>
              </a:spcBef>
              <a:spcAft>
                <a:spcPts val="0"/>
              </a:spcAft>
              <a:buClr>
                <a:srgbClr val="37001E"/>
              </a:buClr>
              <a:buSzPts val="5200"/>
              <a:buNone/>
              <a:defRPr sz="5200" b="0" i="0" u="none" strike="noStrike" cap="none">
                <a:solidFill>
                  <a:srgbClr val="37001E"/>
                </a:solidFill>
                <a:latin typeface="DM Sans"/>
                <a:ea typeface="DM Sans"/>
                <a:cs typeface="DM Sans"/>
                <a:sym typeface="DM Sans"/>
              </a:defRPr>
            </a:lvl6pPr>
            <a:lvl7pPr marL="3200400" marR="0" lvl="6" indent="-228600" algn="l">
              <a:lnSpc>
                <a:spcPct val="146153"/>
              </a:lnSpc>
              <a:spcBef>
                <a:spcPts val="0"/>
              </a:spcBef>
              <a:spcAft>
                <a:spcPts val="0"/>
              </a:spcAft>
              <a:buClr>
                <a:srgbClr val="37001E"/>
              </a:buClr>
              <a:buSzPts val="5200"/>
              <a:buNone/>
              <a:defRPr sz="5200" b="0" i="0" u="none" strike="noStrike" cap="none">
                <a:solidFill>
                  <a:srgbClr val="37001E"/>
                </a:solidFill>
                <a:latin typeface="DM Sans"/>
                <a:ea typeface="DM Sans"/>
                <a:cs typeface="DM Sans"/>
                <a:sym typeface="DM Sans"/>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36" name="Google Shape;536;p180"/>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nl-NL"/>
              <a:t>‹nr.›</a:t>
            </a:fld>
            <a:endParaRPr/>
          </a:p>
        </p:txBody>
      </p:sp>
    </p:spTree>
    <p:extLst>
      <p:ext uri="{BB962C8B-B14F-4D97-AF65-F5344CB8AC3E}">
        <p14:creationId xmlns:p14="http://schemas.microsoft.com/office/powerpoint/2010/main" val="3632745831"/>
      </p:ext>
    </p:extLst>
  </p:cSld>
  <p:clrMapOvr>
    <a:masterClrMapping/>
  </p:clrMapOvr>
</p:sldLayout>
</file>

<file path=ppt/slideLayouts/slideLayout302.xml><?xml version="1.0" encoding="utf-8"?>
<p:sldLayout xmlns:a="http://schemas.openxmlformats.org/drawingml/2006/main" xmlns:r="http://schemas.openxmlformats.org/officeDocument/2006/relationships" xmlns:p="http://schemas.openxmlformats.org/presentationml/2006/main" matchingName="Spreker">
  <p:cSld name="Spreker">
    <p:bg>
      <p:bgPr>
        <a:solidFill>
          <a:srgbClr val="E5F4E0"/>
        </a:solidFill>
        <a:effectLst/>
      </p:bgPr>
    </p:bg>
    <p:spTree>
      <p:nvGrpSpPr>
        <p:cNvPr id="1" name="Shape 537"/>
        <p:cNvGrpSpPr/>
        <p:nvPr/>
      </p:nvGrpSpPr>
      <p:grpSpPr>
        <a:xfrm>
          <a:off x="0" y="0"/>
          <a:ext cx="0" cy="0"/>
          <a:chOff x="0" y="0"/>
          <a:chExt cx="0" cy="0"/>
        </a:xfrm>
      </p:grpSpPr>
      <p:pic>
        <p:nvPicPr>
          <p:cNvPr id="538" name="Google Shape;538;p181" descr="Image"/>
          <p:cNvPicPr preferRelativeResize="0"/>
          <p:nvPr/>
        </p:nvPicPr>
        <p:blipFill rotWithShape="1">
          <a:blip r:embed="rId2">
            <a:alphaModFix amt="14788"/>
          </a:blip>
          <a:srcRect/>
          <a:stretch/>
        </p:blipFill>
        <p:spPr>
          <a:xfrm>
            <a:off x="-10394140" y="0"/>
            <a:ext cx="43500138" cy="13716000"/>
          </a:xfrm>
          <a:prstGeom prst="rect">
            <a:avLst/>
          </a:prstGeom>
          <a:noFill/>
          <a:ln>
            <a:noFill/>
          </a:ln>
        </p:spPr>
      </p:pic>
      <p:sp>
        <p:nvSpPr>
          <p:cNvPr id="539" name="Google Shape;539;p181"/>
          <p:cNvSpPr>
            <a:spLocks noGrp="1"/>
          </p:cNvSpPr>
          <p:nvPr>
            <p:ph type="pic" idx="2"/>
          </p:nvPr>
        </p:nvSpPr>
        <p:spPr>
          <a:xfrm>
            <a:off x="4053516" y="-833393"/>
            <a:ext cx="14604824" cy="14604824"/>
          </a:xfrm>
          <a:prstGeom prst="rect">
            <a:avLst/>
          </a:prstGeom>
          <a:noFill/>
          <a:ln>
            <a:noFill/>
          </a:ln>
        </p:spPr>
      </p:sp>
      <p:sp>
        <p:nvSpPr>
          <p:cNvPr id="540" name="Google Shape;540;p181"/>
          <p:cNvSpPr txBox="1">
            <a:spLocks noGrp="1"/>
          </p:cNvSpPr>
          <p:nvPr>
            <p:ph type="body" idx="1"/>
          </p:nvPr>
        </p:nvSpPr>
        <p:spPr>
          <a:xfrm>
            <a:off x="1121731" y="10381539"/>
            <a:ext cx="11555080" cy="2425702"/>
          </a:xfrm>
          <a:prstGeom prst="rect">
            <a:avLst/>
          </a:prstGeom>
          <a:solidFill>
            <a:srgbClr val="FFFFFF"/>
          </a:solidFill>
          <a:ln>
            <a:noFill/>
          </a:ln>
        </p:spPr>
        <p:txBody>
          <a:bodyPr spcFirstLastPara="1" wrap="square" lIns="457200" tIns="457200" rIns="457200" bIns="457200" anchor="b" anchorCtr="0">
            <a:spAutoFit/>
          </a:bodyPr>
          <a:lstStyle>
            <a:lvl1pPr marL="457200" lvl="0" indent="-228600" algn="l">
              <a:lnSpc>
                <a:spcPct val="100000"/>
              </a:lnSpc>
              <a:spcBef>
                <a:spcPts val="0"/>
              </a:spcBef>
              <a:spcAft>
                <a:spcPts val="0"/>
              </a:spcAft>
              <a:buClr>
                <a:srgbClr val="37001E"/>
              </a:buClr>
              <a:buSzPts val="4428"/>
              <a:buFont typeface="DM Sans"/>
              <a:buNone/>
              <a:defRPr/>
            </a:lvl1pPr>
            <a:lvl2pPr marL="914400" lvl="1" indent="-228600" algn="l">
              <a:lnSpc>
                <a:spcPct val="100000"/>
              </a:lnSpc>
              <a:spcBef>
                <a:spcPts val="0"/>
              </a:spcBef>
              <a:spcAft>
                <a:spcPts val="0"/>
              </a:spcAft>
              <a:buClr>
                <a:srgbClr val="37001E"/>
              </a:buClr>
              <a:buSzPts val="4428"/>
              <a:buFont typeface="DM Sans"/>
              <a:buNone/>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41" name="Google Shape;541;p181"/>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nl-NL"/>
              <a:t>‹nr.›</a:t>
            </a:fld>
            <a:endParaRPr/>
          </a:p>
        </p:txBody>
      </p:sp>
    </p:spTree>
    <p:extLst>
      <p:ext uri="{BB962C8B-B14F-4D97-AF65-F5344CB8AC3E}">
        <p14:creationId xmlns:p14="http://schemas.microsoft.com/office/powerpoint/2010/main" val="1859542733"/>
      </p:ext>
    </p:extLst>
  </p:cSld>
  <p:clrMapOvr>
    <a:masterClrMapping/>
  </p:clrMapOvr>
</p:sldLayout>
</file>

<file path=ppt/slideLayouts/slideLayout303.xml><?xml version="1.0" encoding="utf-8"?>
<p:sldLayout xmlns:a="http://schemas.openxmlformats.org/drawingml/2006/main" xmlns:r="http://schemas.openxmlformats.org/officeDocument/2006/relationships" xmlns:p="http://schemas.openxmlformats.org/presentationml/2006/main" matchingName="Spreker informatie">
  <p:cSld name="Spreker informatie">
    <p:bg>
      <p:bgPr>
        <a:solidFill>
          <a:srgbClr val="E5F4E0"/>
        </a:solidFill>
        <a:effectLst/>
      </p:bgPr>
    </p:bg>
    <p:spTree>
      <p:nvGrpSpPr>
        <p:cNvPr id="1" name="Shape 542"/>
        <p:cNvGrpSpPr/>
        <p:nvPr/>
      </p:nvGrpSpPr>
      <p:grpSpPr>
        <a:xfrm>
          <a:off x="0" y="0"/>
          <a:ext cx="0" cy="0"/>
          <a:chOff x="0" y="0"/>
          <a:chExt cx="0" cy="0"/>
        </a:xfrm>
      </p:grpSpPr>
      <p:sp>
        <p:nvSpPr>
          <p:cNvPr id="543" name="Google Shape;543;p182"/>
          <p:cNvSpPr/>
          <p:nvPr/>
        </p:nvSpPr>
        <p:spPr>
          <a:xfrm>
            <a:off x="12192664" y="0"/>
            <a:ext cx="12191996" cy="13716000"/>
          </a:xfrm>
          <a:prstGeom prst="rect">
            <a:avLst/>
          </a:prstGeom>
          <a:solidFill>
            <a:srgbClr val="000000">
              <a:alpha val="14509"/>
            </a:srgbClr>
          </a:solidFill>
          <a:ln>
            <a:noFill/>
          </a:ln>
        </p:spPr>
        <p:txBody>
          <a:bodyPr spcFirstLastPara="1" wrap="square" lIns="50800" tIns="50800" rIns="50800" bIns="50800" anchor="ctr" anchorCtr="1">
            <a:noAutofit/>
          </a:bodyPr>
          <a:lstStyle/>
          <a:p>
            <a:pPr marL="0" marR="0" lvl="0" indent="0" algn="ctr" rtl="0">
              <a:lnSpc>
                <a:spcPct val="100000"/>
              </a:lnSpc>
              <a:spcBef>
                <a:spcPts val="0"/>
              </a:spcBef>
              <a:spcAft>
                <a:spcPts val="0"/>
              </a:spcAft>
              <a:buClr>
                <a:srgbClr val="000000"/>
              </a:buClr>
              <a:buSzPts val="3200"/>
              <a:buFont typeface="Arial"/>
              <a:buNone/>
            </a:pPr>
            <a:endParaRPr sz="3200" b="0" i="0" u="none" strike="noStrike" cap="none">
              <a:solidFill>
                <a:srgbClr val="000000"/>
              </a:solidFill>
              <a:latin typeface="Helvetica Neue"/>
              <a:ea typeface="Helvetica Neue"/>
              <a:cs typeface="Helvetica Neue"/>
              <a:sym typeface="Helvetica Neue"/>
            </a:endParaRPr>
          </a:p>
        </p:txBody>
      </p:sp>
      <p:sp>
        <p:nvSpPr>
          <p:cNvPr id="544" name="Google Shape;544;p182"/>
          <p:cNvSpPr>
            <a:spLocks noGrp="1"/>
          </p:cNvSpPr>
          <p:nvPr>
            <p:ph type="pic" idx="2"/>
          </p:nvPr>
        </p:nvSpPr>
        <p:spPr>
          <a:xfrm>
            <a:off x="11398498" y="846469"/>
            <a:ext cx="13101724" cy="13101724"/>
          </a:xfrm>
          <a:prstGeom prst="rect">
            <a:avLst/>
          </a:prstGeom>
          <a:noFill/>
          <a:ln>
            <a:noFill/>
          </a:ln>
        </p:spPr>
      </p:sp>
      <p:sp>
        <p:nvSpPr>
          <p:cNvPr id="545" name="Google Shape;545;p182"/>
          <p:cNvSpPr txBox="1">
            <a:spLocks noGrp="1"/>
          </p:cNvSpPr>
          <p:nvPr>
            <p:ph type="body" idx="1"/>
          </p:nvPr>
        </p:nvSpPr>
        <p:spPr>
          <a:xfrm>
            <a:off x="1524003" y="11937994"/>
            <a:ext cx="9144000" cy="698501"/>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4428"/>
              <a:buFont typeface="DM Sans"/>
              <a:buNone/>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46" name="Google Shape;546;p182"/>
          <p:cNvSpPr txBox="1">
            <a:spLocks noGrp="1"/>
          </p:cNvSpPr>
          <p:nvPr>
            <p:ph type="body" idx="3"/>
          </p:nvPr>
        </p:nvSpPr>
        <p:spPr>
          <a:xfrm>
            <a:off x="1524003" y="1524003"/>
            <a:ext cx="9144000" cy="3393438"/>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38001E"/>
              </a:buClr>
              <a:buSzPts val="14760"/>
              <a:buFont typeface="Arial"/>
              <a:buNone/>
              <a:defRPr sz="12000">
                <a:solidFill>
                  <a:srgbClr val="38001E"/>
                </a:solidFill>
                <a:latin typeface="Arial"/>
                <a:ea typeface="Arial"/>
                <a:cs typeface="Arial"/>
                <a:sym typeface="Arial"/>
              </a:defRPr>
            </a:lvl1pPr>
            <a:lvl2pPr marL="914400" lvl="1" indent="-228600" algn="l">
              <a:lnSpc>
                <a:spcPct val="80000"/>
              </a:lnSpc>
              <a:spcBef>
                <a:spcPts val="0"/>
              </a:spcBef>
              <a:spcAft>
                <a:spcPts val="0"/>
              </a:spcAft>
              <a:buClr>
                <a:srgbClr val="38001E"/>
              </a:buClr>
              <a:buSzPts val="14760"/>
              <a:buFont typeface="Arial"/>
              <a:buNone/>
              <a:defRPr sz="12000">
                <a:solidFill>
                  <a:srgbClr val="38001E"/>
                </a:solidFill>
                <a:latin typeface="Arial"/>
                <a:ea typeface="Arial"/>
                <a:cs typeface="Arial"/>
                <a:sym typeface="Arial"/>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47" name="Google Shape;547;p182"/>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nl-NL"/>
              <a:t>‹nr.›</a:t>
            </a:fld>
            <a:endParaRPr/>
          </a:p>
        </p:txBody>
      </p:sp>
    </p:spTree>
    <p:extLst>
      <p:ext uri="{BB962C8B-B14F-4D97-AF65-F5344CB8AC3E}">
        <p14:creationId xmlns:p14="http://schemas.microsoft.com/office/powerpoint/2010/main" val="3815539537"/>
      </p:ext>
    </p:extLst>
  </p:cSld>
  <p:clrMapOvr>
    <a:masterClrMapping/>
  </p:clrMapOvr>
</p:sldLayout>
</file>

<file path=ppt/slideLayouts/slideLayout304.xml><?xml version="1.0" encoding="utf-8"?>
<p:sldLayout xmlns:a="http://schemas.openxmlformats.org/drawingml/2006/main" xmlns:r="http://schemas.openxmlformats.org/officeDocument/2006/relationships" xmlns:p="http://schemas.openxmlformats.org/presentationml/2006/main" matchingName="Logo slide">
  <p:cSld name="Logo slide">
    <p:bg>
      <p:bgPr>
        <a:solidFill>
          <a:srgbClr val="E5F4E0"/>
        </a:solidFill>
        <a:effectLst/>
      </p:bgPr>
    </p:bg>
    <p:spTree>
      <p:nvGrpSpPr>
        <p:cNvPr id="1" name="Shape 548"/>
        <p:cNvGrpSpPr/>
        <p:nvPr/>
      </p:nvGrpSpPr>
      <p:grpSpPr>
        <a:xfrm>
          <a:off x="0" y="0"/>
          <a:ext cx="0" cy="0"/>
          <a:chOff x="0" y="0"/>
          <a:chExt cx="0" cy="0"/>
        </a:xfrm>
      </p:grpSpPr>
      <p:sp>
        <p:nvSpPr>
          <p:cNvPr id="549" name="Google Shape;549;p183"/>
          <p:cNvSpPr/>
          <p:nvPr/>
        </p:nvSpPr>
        <p:spPr>
          <a:xfrm>
            <a:off x="2934775" y="2123346"/>
            <a:ext cx="6125501" cy="4677174"/>
          </a:xfrm>
          <a:prstGeom prst="rect">
            <a:avLst/>
          </a:prstGeom>
          <a:noFill/>
          <a:ln>
            <a:noFill/>
          </a:ln>
        </p:spPr>
        <p:txBody>
          <a:bodyPr spcFirstLastPara="1" wrap="square" lIns="50800" tIns="50800" rIns="50800" bIns="50800" anchor="ctr" anchorCtr="1">
            <a:noAutofit/>
          </a:bodyPr>
          <a:lstStyle/>
          <a:p>
            <a:pPr marL="0" marR="0" lvl="0" indent="0" algn="ctr" rtl="0">
              <a:lnSpc>
                <a:spcPct val="100000"/>
              </a:lnSpc>
              <a:spcBef>
                <a:spcPts val="0"/>
              </a:spcBef>
              <a:spcAft>
                <a:spcPts val="0"/>
              </a:spcAft>
              <a:buClr>
                <a:srgbClr val="000000"/>
              </a:buClr>
              <a:buSzPts val="3200"/>
              <a:buFont typeface="Arial"/>
              <a:buNone/>
            </a:pPr>
            <a:endParaRPr sz="3200" b="0" i="0" u="none" strike="noStrike" cap="none">
              <a:solidFill>
                <a:srgbClr val="000000"/>
              </a:solidFill>
              <a:latin typeface="Helvetica Neue"/>
              <a:ea typeface="Helvetica Neue"/>
              <a:cs typeface="Helvetica Neue"/>
              <a:sym typeface="Helvetica Neue"/>
            </a:endParaRPr>
          </a:p>
        </p:txBody>
      </p:sp>
      <p:sp>
        <p:nvSpPr>
          <p:cNvPr id="550" name="Google Shape;550;p183"/>
          <p:cNvSpPr/>
          <p:nvPr/>
        </p:nvSpPr>
        <p:spPr>
          <a:xfrm>
            <a:off x="9164336" y="2123346"/>
            <a:ext cx="6125501" cy="4677174"/>
          </a:xfrm>
          <a:prstGeom prst="rect">
            <a:avLst/>
          </a:prstGeom>
          <a:noFill/>
          <a:ln>
            <a:noFill/>
          </a:ln>
        </p:spPr>
        <p:txBody>
          <a:bodyPr spcFirstLastPara="1" wrap="square" lIns="50800" tIns="50800" rIns="50800" bIns="50800" anchor="ctr" anchorCtr="1">
            <a:noAutofit/>
          </a:bodyPr>
          <a:lstStyle/>
          <a:p>
            <a:pPr marL="0" marR="0" lvl="0" indent="0" algn="ctr" rtl="0">
              <a:lnSpc>
                <a:spcPct val="100000"/>
              </a:lnSpc>
              <a:spcBef>
                <a:spcPts val="0"/>
              </a:spcBef>
              <a:spcAft>
                <a:spcPts val="0"/>
              </a:spcAft>
              <a:buClr>
                <a:srgbClr val="000000"/>
              </a:buClr>
              <a:buSzPts val="3200"/>
              <a:buFont typeface="Arial"/>
              <a:buNone/>
            </a:pPr>
            <a:endParaRPr sz="3200" b="0" i="0" u="none" strike="noStrike" cap="none">
              <a:solidFill>
                <a:srgbClr val="000000"/>
              </a:solidFill>
              <a:latin typeface="Helvetica Neue"/>
              <a:ea typeface="Helvetica Neue"/>
              <a:cs typeface="Helvetica Neue"/>
              <a:sym typeface="Helvetica Neue"/>
            </a:endParaRPr>
          </a:p>
        </p:txBody>
      </p:sp>
      <p:sp>
        <p:nvSpPr>
          <p:cNvPr id="551" name="Google Shape;551;p183"/>
          <p:cNvSpPr/>
          <p:nvPr/>
        </p:nvSpPr>
        <p:spPr>
          <a:xfrm>
            <a:off x="15393896" y="2123346"/>
            <a:ext cx="6125501" cy="4677174"/>
          </a:xfrm>
          <a:prstGeom prst="rect">
            <a:avLst/>
          </a:prstGeom>
          <a:noFill/>
          <a:ln>
            <a:noFill/>
          </a:ln>
        </p:spPr>
        <p:txBody>
          <a:bodyPr spcFirstLastPara="1" wrap="square" lIns="50800" tIns="50800" rIns="50800" bIns="50800" anchor="ctr" anchorCtr="1">
            <a:noAutofit/>
          </a:bodyPr>
          <a:lstStyle/>
          <a:p>
            <a:pPr marL="0" marR="0" lvl="0" indent="0" algn="ctr" rtl="0">
              <a:lnSpc>
                <a:spcPct val="100000"/>
              </a:lnSpc>
              <a:spcBef>
                <a:spcPts val="0"/>
              </a:spcBef>
              <a:spcAft>
                <a:spcPts val="0"/>
              </a:spcAft>
              <a:buClr>
                <a:srgbClr val="000000"/>
              </a:buClr>
              <a:buSzPts val="3200"/>
              <a:buFont typeface="Arial"/>
              <a:buNone/>
            </a:pPr>
            <a:endParaRPr sz="3200" b="0" i="0" u="none" strike="noStrike" cap="none">
              <a:solidFill>
                <a:srgbClr val="000000"/>
              </a:solidFill>
              <a:latin typeface="Helvetica Neue"/>
              <a:ea typeface="Helvetica Neue"/>
              <a:cs typeface="Helvetica Neue"/>
              <a:sym typeface="Helvetica Neue"/>
            </a:endParaRPr>
          </a:p>
        </p:txBody>
      </p:sp>
      <p:sp>
        <p:nvSpPr>
          <p:cNvPr id="552" name="Google Shape;552;p183"/>
          <p:cNvSpPr/>
          <p:nvPr/>
        </p:nvSpPr>
        <p:spPr>
          <a:xfrm>
            <a:off x="2934775" y="6915479"/>
            <a:ext cx="6125501" cy="4677174"/>
          </a:xfrm>
          <a:prstGeom prst="rect">
            <a:avLst/>
          </a:prstGeom>
          <a:noFill/>
          <a:ln>
            <a:noFill/>
          </a:ln>
        </p:spPr>
        <p:txBody>
          <a:bodyPr spcFirstLastPara="1" wrap="square" lIns="50800" tIns="50800" rIns="50800" bIns="50800" anchor="ctr" anchorCtr="1">
            <a:noAutofit/>
          </a:bodyPr>
          <a:lstStyle/>
          <a:p>
            <a:pPr marL="0" marR="0" lvl="0" indent="0" algn="ctr" rtl="0">
              <a:lnSpc>
                <a:spcPct val="100000"/>
              </a:lnSpc>
              <a:spcBef>
                <a:spcPts val="0"/>
              </a:spcBef>
              <a:spcAft>
                <a:spcPts val="0"/>
              </a:spcAft>
              <a:buClr>
                <a:srgbClr val="000000"/>
              </a:buClr>
              <a:buSzPts val="3200"/>
              <a:buFont typeface="Arial"/>
              <a:buNone/>
            </a:pPr>
            <a:endParaRPr sz="3200" b="0" i="0" u="none" strike="noStrike" cap="none">
              <a:solidFill>
                <a:srgbClr val="000000"/>
              </a:solidFill>
              <a:latin typeface="Helvetica Neue"/>
              <a:ea typeface="Helvetica Neue"/>
              <a:cs typeface="Helvetica Neue"/>
              <a:sym typeface="Helvetica Neue"/>
            </a:endParaRPr>
          </a:p>
        </p:txBody>
      </p:sp>
      <p:sp>
        <p:nvSpPr>
          <p:cNvPr id="553" name="Google Shape;553;p183"/>
          <p:cNvSpPr/>
          <p:nvPr/>
        </p:nvSpPr>
        <p:spPr>
          <a:xfrm>
            <a:off x="9164336" y="6915479"/>
            <a:ext cx="6125501" cy="4677174"/>
          </a:xfrm>
          <a:prstGeom prst="rect">
            <a:avLst/>
          </a:prstGeom>
          <a:noFill/>
          <a:ln>
            <a:noFill/>
          </a:ln>
        </p:spPr>
        <p:txBody>
          <a:bodyPr spcFirstLastPara="1" wrap="square" lIns="50800" tIns="50800" rIns="50800" bIns="50800" anchor="ctr" anchorCtr="1">
            <a:noAutofit/>
          </a:bodyPr>
          <a:lstStyle/>
          <a:p>
            <a:pPr marL="0" marR="0" lvl="0" indent="0" algn="ctr" rtl="0">
              <a:lnSpc>
                <a:spcPct val="100000"/>
              </a:lnSpc>
              <a:spcBef>
                <a:spcPts val="0"/>
              </a:spcBef>
              <a:spcAft>
                <a:spcPts val="0"/>
              </a:spcAft>
              <a:buClr>
                <a:srgbClr val="000000"/>
              </a:buClr>
              <a:buSzPts val="3200"/>
              <a:buFont typeface="Arial"/>
              <a:buNone/>
            </a:pPr>
            <a:endParaRPr sz="3200" b="0" i="0" u="none" strike="noStrike" cap="none">
              <a:solidFill>
                <a:srgbClr val="000000"/>
              </a:solidFill>
              <a:latin typeface="Helvetica Neue"/>
              <a:ea typeface="Helvetica Neue"/>
              <a:cs typeface="Helvetica Neue"/>
              <a:sym typeface="Helvetica Neue"/>
            </a:endParaRPr>
          </a:p>
        </p:txBody>
      </p:sp>
      <p:sp>
        <p:nvSpPr>
          <p:cNvPr id="554" name="Google Shape;554;p183"/>
          <p:cNvSpPr/>
          <p:nvPr/>
        </p:nvSpPr>
        <p:spPr>
          <a:xfrm>
            <a:off x="15393896" y="6915479"/>
            <a:ext cx="6125501" cy="4677174"/>
          </a:xfrm>
          <a:prstGeom prst="rect">
            <a:avLst/>
          </a:prstGeom>
          <a:noFill/>
          <a:ln>
            <a:noFill/>
          </a:ln>
        </p:spPr>
        <p:txBody>
          <a:bodyPr spcFirstLastPara="1" wrap="square" lIns="50800" tIns="50800" rIns="50800" bIns="50800" anchor="ctr" anchorCtr="1">
            <a:noAutofit/>
          </a:bodyPr>
          <a:lstStyle/>
          <a:p>
            <a:pPr marL="0" marR="0" lvl="0" indent="0" algn="ctr" rtl="0">
              <a:lnSpc>
                <a:spcPct val="100000"/>
              </a:lnSpc>
              <a:spcBef>
                <a:spcPts val="0"/>
              </a:spcBef>
              <a:spcAft>
                <a:spcPts val="0"/>
              </a:spcAft>
              <a:buClr>
                <a:srgbClr val="000000"/>
              </a:buClr>
              <a:buSzPts val="3200"/>
              <a:buFont typeface="Arial"/>
              <a:buNone/>
            </a:pPr>
            <a:endParaRPr sz="3200" b="0" i="0" u="none" strike="noStrike" cap="none">
              <a:solidFill>
                <a:srgbClr val="000000"/>
              </a:solidFill>
              <a:latin typeface="Helvetica Neue"/>
              <a:ea typeface="Helvetica Neue"/>
              <a:cs typeface="Helvetica Neue"/>
              <a:sym typeface="Helvetica Neue"/>
            </a:endParaRPr>
          </a:p>
        </p:txBody>
      </p:sp>
      <p:sp>
        <p:nvSpPr>
          <p:cNvPr id="555" name="Google Shape;555;p183"/>
          <p:cNvSpPr>
            <a:spLocks noGrp="1"/>
          </p:cNvSpPr>
          <p:nvPr>
            <p:ph type="pic" idx="2"/>
          </p:nvPr>
        </p:nvSpPr>
        <p:spPr>
          <a:xfrm>
            <a:off x="16474845" y="8310423"/>
            <a:ext cx="3823261" cy="1887586"/>
          </a:xfrm>
          <a:prstGeom prst="rect">
            <a:avLst/>
          </a:prstGeom>
          <a:noFill/>
          <a:ln>
            <a:noFill/>
          </a:ln>
        </p:spPr>
      </p:sp>
      <p:sp>
        <p:nvSpPr>
          <p:cNvPr id="556" name="Google Shape;556;p183"/>
          <p:cNvSpPr>
            <a:spLocks noGrp="1"/>
          </p:cNvSpPr>
          <p:nvPr>
            <p:ph type="pic" idx="3"/>
          </p:nvPr>
        </p:nvSpPr>
        <p:spPr>
          <a:xfrm>
            <a:off x="11831147" y="2849078"/>
            <a:ext cx="791870" cy="3225710"/>
          </a:xfrm>
          <a:prstGeom prst="rect">
            <a:avLst/>
          </a:prstGeom>
          <a:noFill/>
          <a:ln>
            <a:noFill/>
          </a:ln>
        </p:spPr>
      </p:sp>
      <p:sp>
        <p:nvSpPr>
          <p:cNvPr id="557" name="Google Shape;557;p183"/>
          <p:cNvSpPr>
            <a:spLocks noGrp="1"/>
          </p:cNvSpPr>
          <p:nvPr>
            <p:ph type="pic" idx="4"/>
          </p:nvPr>
        </p:nvSpPr>
        <p:spPr>
          <a:xfrm>
            <a:off x="16298064" y="3793324"/>
            <a:ext cx="4176814" cy="1337218"/>
          </a:xfrm>
          <a:prstGeom prst="rect">
            <a:avLst/>
          </a:prstGeom>
          <a:noFill/>
          <a:ln>
            <a:noFill/>
          </a:ln>
        </p:spPr>
      </p:sp>
      <p:sp>
        <p:nvSpPr>
          <p:cNvPr id="558" name="Google Shape;558;p183"/>
          <p:cNvSpPr>
            <a:spLocks noGrp="1"/>
          </p:cNvSpPr>
          <p:nvPr>
            <p:ph type="pic" idx="5"/>
          </p:nvPr>
        </p:nvSpPr>
        <p:spPr>
          <a:xfrm>
            <a:off x="3838952" y="8412854"/>
            <a:ext cx="4317147" cy="1682413"/>
          </a:xfrm>
          <a:prstGeom prst="rect">
            <a:avLst/>
          </a:prstGeom>
          <a:noFill/>
          <a:ln>
            <a:noFill/>
          </a:ln>
        </p:spPr>
      </p:sp>
      <p:sp>
        <p:nvSpPr>
          <p:cNvPr id="559" name="Google Shape;559;p183"/>
          <p:cNvSpPr>
            <a:spLocks noGrp="1"/>
          </p:cNvSpPr>
          <p:nvPr>
            <p:ph type="pic" idx="6"/>
          </p:nvPr>
        </p:nvSpPr>
        <p:spPr>
          <a:xfrm>
            <a:off x="11249598" y="7641211"/>
            <a:ext cx="1954978" cy="3225710"/>
          </a:xfrm>
          <a:prstGeom prst="rect">
            <a:avLst/>
          </a:prstGeom>
          <a:noFill/>
          <a:ln>
            <a:noFill/>
          </a:ln>
        </p:spPr>
      </p:sp>
      <p:sp>
        <p:nvSpPr>
          <p:cNvPr id="560" name="Google Shape;560;p183"/>
          <p:cNvSpPr>
            <a:spLocks noGrp="1"/>
          </p:cNvSpPr>
          <p:nvPr>
            <p:ph type="pic" idx="7"/>
          </p:nvPr>
        </p:nvSpPr>
        <p:spPr>
          <a:xfrm>
            <a:off x="4145661" y="3991932"/>
            <a:ext cx="3703731" cy="940003"/>
          </a:xfrm>
          <a:prstGeom prst="rect">
            <a:avLst/>
          </a:prstGeom>
          <a:noFill/>
          <a:ln>
            <a:noFill/>
          </a:ln>
        </p:spPr>
      </p:sp>
      <p:sp>
        <p:nvSpPr>
          <p:cNvPr id="561" name="Google Shape;561;p183"/>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nl-NL"/>
              <a:t>‹nr.›</a:t>
            </a:fld>
            <a:endParaRPr/>
          </a:p>
        </p:txBody>
      </p:sp>
    </p:spTree>
    <p:extLst>
      <p:ext uri="{BB962C8B-B14F-4D97-AF65-F5344CB8AC3E}">
        <p14:creationId xmlns:p14="http://schemas.microsoft.com/office/powerpoint/2010/main" val="1336734871"/>
      </p:ext>
    </p:extLst>
  </p:cSld>
  <p:clrMapOvr>
    <a:masterClrMapping/>
  </p:clrMapOvr>
</p:sldLayout>
</file>

<file path=ppt/slideLayouts/slideLayout305.xml><?xml version="1.0" encoding="utf-8"?>
<p:sldLayout xmlns:a="http://schemas.openxmlformats.org/drawingml/2006/main" xmlns:r="http://schemas.openxmlformats.org/officeDocument/2006/relationships" xmlns:p="http://schemas.openxmlformats.org/presentationml/2006/main" matchingName="Quote en foto">
  <p:cSld name="Quote en foto">
    <p:bg>
      <p:bgPr>
        <a:solidFill>
          <a:srgbClr val="FFD3E2"/>
        </a:solidFill>
        <a:effectLst/>
      </p:bgPr>
    </p:bg>
    <p:spTree>
      <p:nvGrpSpPr>
        <p:cNvPr id="1" name="Shape 562"/>
        <p:cNvGrpSpPr/>
        <p:nvPr/>
      </p:nvGrpSpPr>
      <p:grpSpPr>
        <a:xfrm>
          <a:off x="0" y="0"/>
          <a:ext cx="0" cy="0"/>
          <a:chOff x="0" y="0"/>
          <a:chExt cx="0" cy="0"/>
        </a:xfrm>
      </p:grpSpPr>
      <p:sp>
        <p:nvSpPr>
          <p:cNvPr id="563" name="Google Shape;563;p184"/>
          <p:cNvSpPr txBox="1">
            <a:spLocks noGrp="1"/>
          </p:cNvSpPr>
          <p:nvPr>
            <p:ph type="body" idx="1"/>
          </p:nvPr>
        </p:nvSpPr>
        <p:spPr>
          <a:xfrm>
            <a:off x="1524003" y="1524003"/>
            <a:ext cx="21335996" cy="6512557"/>
          </a:xfrm>
          <a:prstGeom prst="rect">
            <a:avLst/>
          </a:prstGeom>
          <a:noFill/>
          <a:ln>
            <a:noFill/>
          </a:ln>
        </p:spPr>
        <p:txBody>
          <a:bodyPr spcFirstLastPara="1" wrap="square" lIns="50800" tIns="50800" rIns="50800" bIns="50800" anchor="t" anchorCtr="0">
            <a:spAutoFit/>
          </a:bodyPr>
          <a:lstStyle>
            <a:lvl1pPr marL="457200" lvl="0" indent="-228600" algn="l">
              <a:lnSpc>
                <a:spcPct val="125000"/>
              </a:lnSpc>
              <a:spcBef>
                <a:spcPts val="0"/>
              </a:spcBef>
              <a:spcAft>
                <a:spcPts val="0"/>
              </a:spcAft>
              <a:buClr>
                <a:srgbClr val="38001E"/>
              </a:buClr>
              <a:buSzPts val="9840"/>
              <a:buFont typeface="DM Sans"/>
              <a:buNone/>
              <a:defRPr sz="8000" b="1">
                <a:solidFill>
                  <a:srgbClr val="38001E"/>
                </a:solidFill>
                <a:latin typeface="DM Sans"/>
                <a:ea typeface="DM Sans"/>
                <a:cs typeface="DM Sans"/>
                <a:sym typeface="DM Sans"/>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64" name="Google Shape;564;p184"/>
          <p:cNvSpPr/>
          <p:nvPr/>
        </p:nvSpPr>
        <p:spPr>
          <a:xfrm>
            <a:off x="1524003" y="9911565"/>
            <a:ext cx="3807387" cy="3804434"/>
          </a:xfrm>
          <a:prstGeom prst="rect">
            <a:avLst/>
          </a:prstGeom>
          <a:solidFill>
            <a:srgbClr val="000000">
              <a:alpha val="14509"/>
            </a:srgbClr>
          </a:solidFill>
          <a:ln>
            <a:noFill/>
          </a:ln>
        </p:spPr>
        <p:txBody>
          <a:bodyPr spcFirstLastPara="1" wrap="square" lIns="50800" tIns="50800" rIns="50800" bIns="50800" anchor="ctr" anchorCtr="1">
            <a:noAutofit/>
          </a:bodyPr>
          <a:lstStyle/>
          <a:p>
            <a:pPr marL="0" marR="0" lvl="0" indent="0" algn="ctr" rtl="0">
              <a:lnSpc>
                <a:spcPct val="100000"/>
              </a:lnSpc>
              <a:spcBef>
                <a:spcPts val="0"/>
              </a:spcBef>
              <a:spcAft>
                <a:spcPts val="0"/>
              </a:spcAft>
              <a:buClr>
                <a:srgbClr val="000000"/>
              </a:buClr>
              <a:buSzPts val="3200"/>
              <a:buFont typeface="Arial"/>
              <a:buNone/>
            </a:pPr>
            <a:endParaRPr sz="3200" b="0" i="0" u="none" strike="noStrike" cap="none">
              <a:solidFill>
                <a:srgbClr val="000000"/>
              </a:solidFill>
              <a:latin typeface="Helvetica Neue"/>
              <a:ea typeface="Helvetica Neue"/>
              <a:cs typeface="Helvetica Neue"/>
              <a:sym typeface="Helvetica Neue"/>
            </a:endParaRPr>
          </a:p>
        </p:txBody>
      </p:sp>
      <p:sp>
        <p:nvSpPr>
          <p:cNvPr id="565" name="Google Shape;565;p184"/>
          <p:cNvSpPr>
            <a:spLocks noGrp="1"/>
          </p:cNvSpPr>
          <p:nvPr>
            <p:ph type="pic" idx="2"/>
          </p:nvPr>
        </p:nvSpPr>
        <p:spPr>
          <a:xfrm>
            <a:off x="679966" y="10169033"/>
            <a:ext cx="4932109" cy="4932109"/>
          </a:xfrm>
          <a:prstGeom prst="rect">
            <a:avLst/>
          </a:prstGeom>
          <a:noFill/>
          <a:ln>
            <a:noFill/>
          </a:ln>
        </p:spPr>
      </p:sp>
      <p:sp>
        <p:nvSpPr>
          <p:cNvPr id="566" name="Google Shape;566;p184"/>
          <p:cNvSpPr txBox="1">
            <a:spLocks noGrp="1"/>
          </p:cNvSpPr>
          <p:nvPr>
            <p:ph type="body" idx="3"/>
          </p:nvPr>
        </p:nvSpPr>
        <p:spPr>
          <a:xfrm>
            <a:off x="6096003" y="11328401"/>
            <a:ext cx="17017998" cy="1340610"/>
          </a:xfrm>
          <a:prstGeom prst="rect">
            <a:avLst/>
          </a:prstGeom>
          <a:noFill/>
          <a:ln>
            <a:noFill/>
          </a:ln>
        </p:spPr>
        <p:txBody>
          <a:bodyPr spcFirstLastPara="1" wrap="square" lIns="50800" tIns="50800" rIns="50800" bIns="50800" anchor="b" anchorCtr="0">
            <a:spAutoFit/>
          </a:bodyPr>
          <a:lstStyle>
            <a:lvl1pPr marL="457200" lvl="0" indent="-228600" algn="l">
              <a:lnSpc>
                <a:spcPct val="133333"/>
              </a:lnSpc>
              <a:spcBef>
                <a:spcPts val="0"/>
              </a:spcBef>
              <a:spcAft>
                <a:spcPts val="0"/>
              </a:spcAft>
              <a:buClr>
                <a:srgbClr val="37001E"/>
              </a:buClr>
              <a:buSzPts val="4428"/>
              <a:buFont typeface="DM Sans"/>
              <a:buNone/>
              <a:defRPr/>
            </a:lvl1pPr>
            <a:lvl2pPr marL="914400" lvl="1" indent="-228600" algn="l">
              <a:lnSpc>
                <a:spcPct val="133333"/>
              </a:lnSpc>
              <a:spcBef>
                <a:spcPts val="0"/>
              </a:spcBef>
              <a:spcAft>
                <a:spcPts val="0"/>
              </a:spcAft>
              <a:buClr>
                <a:srgbClr val="37001E"/>
              </a:buClr>
              <a:buSzPts val="4428"/>
              <a:buFont typeface="DM Sans"/>
              <a:buNone/>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67" name="Google Shape;567;p184"/>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nl-NL"/>
              <a:t>‹nr.›</a:t>
            </a:fld>
            <a:endParaRPr/>
          </a:p>
        </p:txBody>
      </p:sp>
    </p:spTree>
    <p:extLst>
      <p:ext uri="{BB962C8B-B14F-4D97-AF65-F5344CB8AC3E}">
        <p14:creationId xmlns:p14="http://schemas.microsoft.com/office/powerpoint/2010/main" val="1656233307"/>
      </p:ext>
    </p:extLst>
  </p:cSld>
  <p:clrMapOvr>
    <a:masterClrMapping/>
  </p:clrMapOvr>
</p:sldLayout>
</file>

<file path=ppt/slideLayouts/slideLayout306.xml><?xml version="1.0" encoding="utf-8"?>
<p:sldLayout xmlns:a="http://schemas.openxmlformats.org/drawingml/2006/main" xmlns:r="http://schemas.openxmlformats.org/officeDocument/2006/relationships" xmlns:p="http://schemas.openxmlformats.org/presentationml/2006/main" matchingName="Quote en bron">
  <p:cSld name="Quote en bron">
    <p:bg>
      <p:bgPr>
        <a:solidFill>
          <a:srgbClr val="E5F4E0"/>
        </a:solidFill>
        <a:effectLst/>
      </p:bgPr>
    </p:bg>
    <p:spTree>
      <p:nvGrpSpPr>
        <p:cNvPr id="1" name="Shape 568"/>
        <p:cNvGrpSpPr/>
        <p:nvPr/>
      </p:nvGrpSpPr>
      <p:grpSpPr>
        <a:xfrm>
          <a:off x="0" y="0"/>
          <a:ext cx="0" cy="0"/>
          <a:chOff x="0" y="0"/>
          <a:chExt cx="0" cy="0"/>
        </a:xfrm>
      </p:grpSpPr>
      <p:sp>
        <p:nvSpPr>
          <p:cNvPr id="569" name="Google Shape;569;p185"/>
          <p:cNvSpPr txBox="1">
            <a:spLocks noGrp="1"/>
          </p:cNvSpPr>
          <p:nvPr>
            <p:ph type="body" idx="1"/>
          </p:nvPr>
        </p:nvSpPr>
        <p:spPr>
          <a:xfrm>
            <a:off x="1524003" y="1524003"/>
            <a:ext cx="21335996" cy="6512557"/>
          </a:xfrm>
          <a:prstGeom prst="rect">
            <a:avLst/>
          </a:prstGeom>
          <a:noFill/>
          <a:ln>
            <a:noFill/>
          </a:ln>
        </p:spPr>
        <p:txBody>
          <a:bodyPr spcFirstLastPara="1" wrap="square" lIns="50800" tIns="50800" rIns="50800" bIns="50800" anchor="t" anchorCtr="0">
            <a:spAutoFit/>
          </a:bodyPr>
          <a:lstStyle>
            <a:lvl1pPr marL="457200" lvl="0" indent="-228600" algn="l">
              <a:lnSpc>
                <a:spcPct val="125000"/>
              </a:lnSpc>
              <a:spcBef>
                <a:spcPts val="0"/>
              </a:spcBef>
              <a:spcAft>
                <a:spcPts val="0"/>
              </a:spcAft>
              <a:buClr>
                <a:srgbClr val="38001E"/>
              </a:buClr>
              <a:buSzPts val="9840"/>
              <a:buFont typeface="DM Sans"/>
              <a:buNone/>
              <a:defRPr sz="8000" b="1">
                <a:solidFill>
                  <a:srgbClr val="38001E"/>
                </a:solidFill>
                <a:latin typeface="DM Sans"/>
                <a:ea typeface="DM Sans"/>
                <a:cs typeface="DM Sans"/>
                <a:sym typeface="DM Sans"/>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70" name="Google Shape;570;p185"/>
          <p:cNvSpPr txBox="1"/>
          <p:nvPr/>
        </p:nvSpPr>
        <p:spPr>
          <a:xfrm>
            <a:off x="1524003" y="11678213"/>
            <a:ext cx="21335996" cy="731007"/>
          </a:xfrm>
          <a:prstGeom prst="rect">
            <a:avLst/>
          </a:prstGeom>
          <a:noFill/>
          <a:ln>
            <a:noFill/>
          </a:ln>
        </p:spPr>
        <p:txBody>
          <a:bodyPr spcFirstLastPara="1" wrap="square" lIns="50800" tIns="50800" rIns="50800" bIns="50800" anchor="b" anchorCtr="0">
            <a:spAutoFit/>
          </a:bodyPr>
          <a:lstStyle/>
          <a:p>
            <a:pPr marL="0" marR="0" lvl="0" indent="0" algn="l" rtl="0">
              <a:lnSpc>
                <a:spcPct val="133333"/>
              </a:lnSpc>
              <a:spcBef>
                <a:spcPts val="0"/>
              </a:spcBef>
              <a:spcAft>
                <a:spcPts val="0"/>
              </a:spcAft>
              <a:buClr>
                <a:srgbClr val="000000"/>
              </a:buClr>
              <a:buSzPts val="3600"/>
              <a:buFont typeface="Arial"/>
              <a:buNone/>
            </a:pPr>
            <a:r>
              <a:rPr lang="nl-NL" sz="3600" b="0" i="0" u="none" strike="noStrike" cap="none">
                <a:solidFill>
                  <a:srgbClr val="37001E"/>
                </a:solidFill>
                <a:latin typeface="DM Sans"/>
                <a:ea typeface="DM Sans"/>
                <a:cs typeface="DM Sans"/>
                <a:sym typeface="DM Sans"/>
              </a:rPr>
              <a:t>Bronvermelding</a:t>
            </a:r>
            <a:endParaRPr sz="1400" b="0" i="0" u="none" strike="noStrike" cap="none">
              <a:solidFill>
                <a:srgbClr val="000000"/>
              </a:solidFill>
              <a:latin typeface="Arial"/>
              <a:ea typeface="Arial"/>
              <a:cs typeface="Arial"/>
              <a:sym typeface="Arial"/>
            </a:endParaRPr>
          </a:p>
        </p:txBody>
      </p:sp>
      <p:sp>
        <p:nvSpPr>
          <p:cNvPr id="571" name="Google Shape;571;p185"/>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nl-NL"/>
              <a:t>‹nr.›</a:t>
            </a:fld>
            <a:endParaRPr/>
          </a:p>
        </p:txBody>
      </p:sp>
    </p:spTree>
    <p:extLst>
      <p:ext uri="{BB962C8B-B14F-4D97-AF65-F5344CB8AC3E}">
        <p14:creationId xmlns:p14="http://schemas.microsoft.com/office/powerpoint/2010/main" val="1272372102"/>
      </p:ext>
    </p:extLst>
  </p:cSld>
  <p:clrMapOvr>
    <a:masterClrMapping/>
  </p:clrMapOvr>
</p:sldLayout>
</file>

<file path=ppt/slideLayouts/slideLayout307.xml><?xml version="1.0" encoding="utf-8"?>
<p:sldLayout xmlns:a="http://schemas.openxmlformats.org/drawingml/2006/main" xmlns:r="http://schemas.openxmlformats.org/officeDocument/2006/relationships" xmlns:p="http://schemas.openxmlformats.org/presentationml/2006/main" matchingName="Layout">
  <p:cSld name="Layout">
    <p:bg>
      <p:bgPr>
        <a:solidFill>
          <a:srgbClr val="E5F4E0"/>
        </a:solidFill>
        <a:effectLst/>
      </p:bgPr>
    </p:bg>
    <p:spTree>
      <p:nvGrpSpPr>
        <p:cNvPr id="1" name="Shape 578"/>
        <p:cNvGrpSpPr/>
        <p:nvPr/>
      </p:nvGrpSpPr>
      <p:grpSpPr>
        <a:xfrm>
          <a:off x="0" y="0"/>
          <a:ext cx="0" cy="0"/>
          <a:chOff x="0" y="0"/>
          <a:chExt cx="0" cy="0"/>
        </a:xfrm>
      </p:grpSpPr>
      <p:sp>
        <p:nvSpPr>
          <p:cNvPr id="579" name="Google Shape;579;p187"/>
          <p:cNvSpPr txBox="1">
            <a:spLocks noGrp="1"/>
          </p:cNvSpPr>
          <p:nvPr>
            <p:ph type="body" idx="1"/>
          </p:nvPr>
        </p:nvSpPr>
        <p:spPr>
          <a:xfrm>
            <a:off x="1524003" y="11684002"/>
            <a:ext cx="9144000" cy="698501"/>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4428"/>
              <a:buFont typeface="DM Sans"/>
              <a:buNone/>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80" name="Google Shape;580;p187"/>
          <p:cNvSpPr>
            <a:spLocks noGrp="1"/>
          </p:cNvSpPr>
          <p:nvPr>
            <p:ph type="pic" idx="2"/>
          </p:nvPr>
        </p:nvSpPr>
        <p:spPr>
          <a:xfrm>
            <a:off x="20535896" y="11738326"/>
            <a:ext cx="2324103" cy="589852"/>
          </a:xfrm>
          <a:prstGeom prst="rect">
            <a:avLst/>
          </a:prstGeom>
          <a:noFill/>
          <a:ln>
            <a:noFill/>
          </a:ln>
        </p:spPr>
      </p:sp>
      <p:sp>
        <p:nvSpPr>
          <p:cNvPr id="581" name="Google Shape;581;p187"/>
          <p:cNvSpPr txBox="1">
            <a:spLocks noGrp="1"/>
          </p:cNvSpPr>
          <p:nvPr>
            <p:ph type="body" idx="3"/>
          </p:nvPr>
        </p:nvSpPr>
        <p:spPr>
          <a:xfrm>
            <a:off x="1574797" y="1663695"/>
            <a:ext cx="21335996" cy="945032"/>
          </a:xfrm>
          <a:prstGeom prst="rect">
            <a:avLst/>
          </a:prstGeom>
          <a:noFill/>
          <a:ln>
            <a:noFill/>
          </a:ln>
        </p:spPr>
        <p:txBody>
          <a:bodyPr spcFirstLastPara="1" wrap="square" lIns="50800" tIns="50800" rIns="50800" bIns="50800" anchor="t" anchorCtr="0">
            <a:spAutoFit/>
          </a:bodyPr>
          <a:lstStyle>
            <a:lvl1pPr marL="457200" lvl="0" indent="-228600" algn="l">
              <a:lnSpc>
                <a:spcPct val="113333"/>
              </a:lnSpc>
              <a:spcBef>
                <a:spcPts val="0"/>
              </a:spcBef>
              <a:spcAft>
                <a:spcPts val="0"/>
              </a:spcAft>
              <a:buClr>
                <a:srgbClr val="37001E"/>
              </a:buClr>
              <a:buSzPts val="7380"/>
              <a:buFont typeface="Arial"/>
              <a:buNone/>
              <a:defRPr sz="6000">
                <a:latin typeface="Arial"/>
                <a:ea typeface="Arial"/>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82" name="Google Shape;582;p187"/>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nl-NL"/>
              <a:t>‹nr.›</a:t>
            </a:fld>
            <a:endParaRPr/>
          </a:p>
        </p:txBody>
      </p:sp>
      <p:grpSp>
        <p:nvGrpSpPr>
          <p:cNvPr id="583" name="Google Shape;583;p187"/>
          <p:cNvGrpSpPr/>
          <p:nvPr/>
        </p:nvGrpSpPr>
        <p:grpSpPr>
          <a:xfrm>
            <a:off x="1479261" y="3535298"/>
            <a:ext cx="20676842" cy="2953832"/>
            <a:chOff x="1479261" y="3535298"/>
            <a:chExt cx="20676842" cy="2953832"/>
          </a:xfrm>
        </p:grpSpPr>
        <p:sp>
          <p:nvSpPr>
            <p:cNvPr id="584" name="Google Shape;584;p187"/>
            <p:cNvSpPr/>
            <p:nvPr/>
          </p:nvSpPr>
          <p:spPr>
            <a:xfrm>
              <a:off x="1479261" y="3535298"/>
              <a:ext cx="7384584" cy="2953832"/>
            </a:xfrm>
            <a:custGeom>
              <a:avLst/>
              <a:gdLst/>
              <a:ahLst/>
              <a:cxnLst/>
              <a:rect l="l" t="t" r="r" b="b"/>
              <a:pathLst>
                <a:path w="7384588" h="2953835" extrusionOk="0">
                  <a:moveTo>
                    <a:pt x="0" y="0"/>
                  </a:moveTo>
                  <a:lnTo>
                    <a:pt x="5907671" y="0"/>
                  </a:lnTo>
                  <a:lnTo>
                    <a:pt x="7384588" y="1476918"/>
                  </a:lnTo>
                  <a:lnTo>
                    <a:pt x="5907671" y="2953835"/>
                  </a:lnTo>
                  <a:lnTo>
                    <a:pt x="0" y="2953835"/>
                  </a:lnTo>
                  <a:lnTo>
                    <a:pt x="1476918" y="1476918"/>
                  </a:lnTo>
                  <a:lnTo>
                    <a:pt x="0" y="0"/>
                  </a:lnTo>
                  <a:close/>
                </a:path>
              </a:pathLst>
            </a:custGeom>
            <a:solidFill>
              <a:srgbClr val="37001E"/>
            </a:solidFill>
            <a:ln>
              <a:noFill/>
            </a:ln>
          </p:spPr>
          <p:txBody>
            <a:bodyPr spcFirstLastPara="1" wrap="square" lIns="1652925" tIns="58675" rIns="1535575" bIns="58675" anchor="ctr" anchorCtr="1">
              <a:noAutofit/>
            </a:bodyPr>
            <a:lstStyle/>
            <a:p>
              <a:pPr marL="0" marR="0" lvl="0" indent="0" algn="ctr" rtl="0">
                <a:lnSpc>
                  <a:spcPct val="90000"/>
                </a:lnSpc>
                <a:spcBef>
                  <a:spcPts val="0"/>
                </a:spcBef>
                <a:spcAft>
                  <a:spcPts val="0"/>
                </a:spcAft>
                <a:buClr>
                  <a:srgbClr val="000000"/>
                </a:buClr>
                <a:buSzPts val="4400"/>
                <a:buFont typeface="Arial"/>
                <a:buNone/>
              </a:pPr>
              <a:r>
                <a:rPr lang="nl-NL" sz="4400" b="1" i="0" u="none" strike="noStrike" cap="none">
                  <a:solidFill>
                    <a:srgbClr val="E5F4E0"/>
                  </a:solidFill>
                  <a:latin typeface="DM Sans"/>
                  <a:ea typeface="DM Sans"/>
                  <a:cs typeface="DM Sans"/>
                  <a:sym typeface="DM Sans"/>
                </a:rPr>
                <a:t>Tekst 1</a:t>
              </a:r>
              <a:endParaRPr sz="1400" b="0" i="0" u="none" strike="noStrike" cap="none">
                <a:solidFill>
                  <a:srgbClr val="000000"/>
                </a:solidFill>
                <a:latin typeface="Arial"/>
                <a:ea typeface="Arial"/>
                <a:cs typeface="Arial"/>
                <a:sym typeface="Arial"/>
              </a:endParaRPr>
            </a:p>
          </p:txBody>
        </p:sp>
        <p:sp>
          <p:nvSpPr>
            <p:cNvPr id="585" name="Google Shape;585;p187"/>
            <p:cNvSpPr/>
            <p:nvPr/>
          </p:nvSpPr>
          <p:spPr>
            <a:xfrm>
              <a:off x="8125385" y="3535298"/>
              <a:ext cx="7384584" cy="2953832"/>
            </a:xfrm>
            <a:custGeom>
              <a:avLst/>
              <a:gdLst/>
              <a:ahLst/>
              <a:cxnLst/>
              <a:rect l="l" t="t" r="r" b="b"/>
              <a:pathLst>
                <a:path w="7384588" h="2953835" extrusionOk="0">
                  <a:moveTo>
                    <a:pt x="0" y="0"/>
                  </a:moveTo>
                  <a:lnTo>
                    <a:pt x="5907671" y="0"/>
                  </a:lnTo>
                  <a:lnTo>
                    <a:pt x="7384588" y="1476918"/>
                  </a:lnTo>
                  <a:lnTo>
                    <a:pt x="5907671" y="2953835"/>
                  </a:lnTo>
                  <a:lnTo>
                    <a:pt x="0" y="2953835"/>
                  </a:lnTo>
                  <a:lnTo>
                    <a:pt x="1476918" y="1476918"/>
                  </a:lnTo>
                  <a:lnTo>
                    <a:pt x="0" y="0"/>
                  </a:lnTo>
                  <a:close/>
                </a:path>
              </a:pathLst>
            </a:custGeom>
            <a:solidFill>
              <a:srgbClr val="37001E"/>
            </a:solidFill>
            <a:ln w="25400" cap="flat" cmpd="sng">
              <a:solidFill>
                <a:srgbClr val="31001A"/>
              </a:solidFill>
              <a:prstDash val="solid"/>
              <a:miter lim="8000"/>
              <a:headEnd type="none" w="sm" len="sm"/>
              <a:tailEnd type="none" w="sm" len="sm"/>
            </a:ln>
          </p:spPr>
          <p:txBody>
            <a:bodyPr spcFirstLastPara="1" wrap="square" lIns="1652925" tIns="58675" rIns="1535575" bIns="58675" anchor="ctr" anchorCtr="1">
              <a:noAutofit/>
            </a:bodyPr>
            <a:lstStyle/>
            <a:p>
              <a:pPr marL="0" marR="0" lvl="0" indent="0" algn="ctr" rtl="0">
                <a:lnSpc>
                  <a:spcPct val="90000"/>
                </a:lnSpc>
                <a:spcBef>
                  <a:spcPts val="0"/>
                </a:spcBef>
                <a:spcAft>
                  <a:spcPts val="0"/>
                </a:spcAft>
                <a:buClr>
                  <a:srgbClr val="000000"/>
                </a:buClr>
                <a:buSzPts val="4400"/>
                <a:buFont typeface="Arial"/>
                <a:buNone/>
              </a:pPr>
              <a:r>
                <a:rPr lang="nl-NL" sz="4400" b="1" i="0" u="none" strike="noStrike" cap="none">
                  <a:solidFill>
                    <a:srgbClr val="E5F4E0"/>
                  </a:solidFill>
                  <a:latin typeface="DM Sans"/>
                  <a:ea typeface="DM Sans"/>
                  <a:cs typeface="DM Sans"/>
                  <a:sym typeface="DM Sans"/>
                </a:rPr>
                <a:t>Tekst 2</a:t>
              </a:r>
              <a:endParaRPr sz="4400" b="1" i="0" u="none" strike="noStrike" cap="none">
                <a:solidFill>
                  <a:srgbClr val="37001E"/>
                </a:solidFill>
                <a:latin typeface="DM Sans"/>
                <a:ea typeface="DM Sans"/>
                <a:cs typeface="DM Sans"/>
                <a:sym typeface="DM Sans"/>
              </a:endParaRPr>
            </a:p>
          </p:txBody>
        </p:sp>
        <p:sp>
          <p:nvSpPr>
            <p:cNvPr id="586" name="Google Shape;586;p187"/>
            <p:cNvSpPr/>
            <p:nvPr/>
          </p:nvSpPr>
          <p:spPr>
            <a:xfrm>
              <a:off x="14771519" y="3535298"/>
              <a:ext cx="7384584" cy="2953832"/>
            </a:xfrm>
            <a:custGeom>
              <a:avLst/>
              <a:gdLst/>
              <a:ahLst/>
              <a:cxnLst/>
              <a:rect l="l" t="t" r="r" b="b"/>
              <a:pathLst>
                <a:path w="7384588" h="2953835" extrusionOk="0">
                  <a:moveTo>
                    <a:pt x="0" y="0"/>
                  </a:moveTo>
                  <a:lnTo>
                    <a:pt x="5907671" y="0"/>
                  </a:lnTo>
                  <a:lnTo>
                    <a:pt x="7384588" y="1476918"/>
                  </a:lnTo>
                  <a:lnTo>
                    <a:pt x="5907671" y="2953835"/>
                  </a:lnTo>
                  <a:lnTo>
                    <a:pt x="0" y="2953835"/>
                  </a:lnTo>
                  <a:lnTo>
                    <a:pt x="1476918" y="1476918"/>
                  </a:lnTo>
                  <a:lnTo>
                    <a:pt x="0" y="0"/>
                  </a:lnTo>
                  <a:close/>
                </a:path>
              </a:pathLst>
            </a:custGeom>
            <a:solidFill>
              <a:srgbClr val="37001E"/>
            </a:solidFill>
            <a:ln w="25400" cap="flat" cmpd="sng">
              <a:solidFill>
                <a:srgbClr val="31001A"/>
              </a:solidFill>
              <a:prstDash val="solid"/>
              <a:miter lim="8000"/>
              <a:headEnd type="none" w="sm" len="sm"/>
              <a:tailEnd type="none" w="sm" len="sm"/>
            </a:ln>
          </p:spPr>
          <p:txBody>
            <a:bodyPr spcFirstLastPara="1" wrap="square" lIns="1652925" tIns="58675" rIns="1535575" bIns="58675" anchor="ctr" anchorCtr="1">
              <a:noAutofit/>
            </a:bodyPr>
            <a:lstStyle/>
            <a:p>
              <a:pPr marL="0" marR="0" lvl="0" indent="0" algn="ctr" rtl="0">
                <a:lnSpc>
                  <a:spcPct val="90000"/>
                </a:lnSpc>
                <a:spcBef>
                  <a:spcPts val="0"/>
                </a:spcBef>
                <a:spcAft>
                  <a:spcPts val="0"/>
                </a:spcAft>
                <a:buClr>
                  <a:srgbClr val="000000"/>
                </a:buClr>
                <a:buSzPts val="4400"/>
                <a:buFont typeface="Arial"/>
                <a:buNone/>
              </a:pPr>
              <a:r>
                <a:rPr lang="nl-NL" sz="4400" b="1" i="0" u="none" strike="noStrike" cap="none">
                  <a:solidFill>
                    <a:srgbClr val="E5F4E0"/>
                  </a:solidFill>
                  <a:latin typeface="DM Sans"/>
                  <a:ea typeface="DM Sans"/>
                  <a:cs typeface="DM Sans"/>
                  <a:sym typeface="DM Sans"/>
                </a:rPr>
                <a:t>Tekst 3</a:t>
              </a:r>
              <a:endParaRPr sz="1400" b="0" i="0" u="none" strike="noStrike" cap="none">
                <a:solidFill>
                  <a:srgbClr val="000000"/>
                </a:solidFill>
                <a:latin typeface="Arial"/>
                <a:ea typeface="Arial"/>
                <a:cs typeface="Arial"/>
                <a:sym typeface="Arial"/>
              </a:endParaRPr>
            </a:p>
          </p:txBody>
        </p:sp>
      </p:grpSp>
      <p:sp>
        <p:nvSpPr>
          <p:cNvPr id="587" name="Google Shape;587;p187"/>
          <p:cNvSpPr txBox="1"/>
          <p:nvPr/>
        </p:nvSpPr>
        <p:spPr>
          <a:xfrm>
            <a:off x="1574797" y="7694657"/>
            <a:ext cx="5748421" cy="3118798"/>
          </a:xfrm>
          <a:prstGeom prst="rect">
            <a:avLst/>
          </a:prstGeom>
          <a:noFill/>
          <a:ln>
            <a:noFill/>
          </a:ln>
        </p:spPr>
        <p:txBody>
          <a:bodyPr spcFirstLastPara="1" wrap="square" lIns="50800" tIns="50800" rIns="50800" bIns="50800" anchor="t" anchorCtr="0">
            <a:spAutoFit/>
          </a:bodyPr>
          <a:lstStyle/>
          <a:p>
            <a:pPr marL="508004" marR="0" lvl="0" indent="-508004" algn="l" rtl="0">
              <a:lnSpc>
                <a:spcPct val="100000"/>
              </a:lnSpc>
              <a:spcBef>
                <a:spcPts val="0"/>
              </a:spcBef>
              <a:spcAft>
                <a:spcPts val="0"/>
              </a:spcAft>
              <a:buClr>
                <a:srgbClr val="000000"/>
              </a:buClr>
              <a:buSzPts val="3200"/>
              <a:buFont typeface="Arial"/>
              <a:buChar char="•"/>
            </a:pPr>
            <a:r>
              <a:rPr lang="nl-NL" sz="3200" b="0" i="0" u="none" strike="noStrike" cap="none">
                <a:solidFill>
                  <a:srgbClr val="37001E"/>
                </a:solidFill>
                <a:latin typeface="DM Sans"/>
                <a:ea typeface="DM Sans"/>
                <a:cs typeface="DM Sans"/>
                <a:sym typeface="DM Sans"/>
              </a:rPr>
              <a:t>Plan 1</a:t>
            </a:r>
            <a:endParaRPr sz="1400" b="0" i="0" u="none" strike="noStrike" cap="none">
              <a:solidFill>
                <a:srgbClr val="000000"/>
              </a:solidFill>
              <a:latin typeface="Arial"/>
              <a:ea typeface="Arial"/>
              <a:cs typeface="Arial"/>
              <a:sym typeface="Arial"/>
            </a:endParaRPr>
          </a:p>
          <a:p>
            <a:pPr marL="508004" marR="0" lvl="0" indent="-508004" algn="l" rtl="0">
              <a:lnSpc>
                <a:spcPct val="100000"/>
              </a:lnSpc>
              <a:spcBef>
                <a:spcPts val="6000"/>
              </a:spcBef>
              <a:spcAft>
                <a:spcPts val="0"/>
              </a:spcAft>
              <a:buClr>
                <a:srgbClr val="000000"/>
              </a:buClr>
              <a:buSzPts val="3200"/>
              <a:buFont typeface="Arial"/>
              <a:buChar char="•"/>
            </a:pPr>
            <a:r>
              <a:rPr lang="nl-NL" sz="3200" b="0" i="0" u="none" strike="noStrike" cap="none">
                <a:solidFill>
                  <a:srgbClr val="37001E"/>
                </a:solidFill>
                <a:latin typeface="DM Sans"/>
                <a:ea typeface="DM Sans"/>
                <a:cs typeface="DM Sans"/>
                <a:sym typeface="DM Sans"/>
              </a:rPr>
              <a:t>Plan 2</a:t>
            </a:r>
            <a:endParaRPr sz="1400" b="0" i="0" u="none" strike="noStrike" cap="none">
              <a:solidFill>
                <a:srgbClr val="000000"/>
              </a:solidFill>
              <a:latin typeface="Arial"/>
              <a:ea typeface="Arial"/>
              <a:cs typeface="Arial"/>
              <a:sym typeface="Arial"/>
            </a:endParaRPr>
          </a:p>
          <a:p>
            <a:pPr marL="508004" marR="0" lvl="0" indent="-508004" algn="l" rtl="0">
              <a:lnSpc>
                <a:spcPct val="100000"/>
              </a:lnSpc>
              <a:spcBef>
                <a:spcPts val="6000"/>
              </a:spcBef>
              <a:spcAft>
                <a:spcPts val="0"/>
              </a:spcAft>
              <a:buClr>
                <a:srgbClr val="000000"/>
              </a:buClr>
              <a:buSzPts val="3200"/>
              <a:buFont typeface="Arial"/>
              <a:buChar char="•"/>
            </a:pPr>
            <a:r>
              <a:rPr lang="nl-NL" sz="3200" b="0" i="0" u="none" strike="noStrike" cap="none">
                <a:solidFill>
                  <a:srgbClr val="37001E"/>
                </a:solidFill>
                <a:latin typeface="DM Sans"/>
                <a:ea typeface="DM Sans"/>
                <a:cs typeface="DM Sans"/>
                <a:sym typeface="DM Sans"/>
              </a:rPr>
              <a:t>Plan 3</a:t>
            </a:r>
            <a:endParaRPr sz="1400" b="0" i="0" u="none" strike="noStrike" cap="none">
              <a:solidFill>
                <a:srgbClr val="000000"/>
              </a:solidFill>
              <a:latin typeface="Arial"/>
              <a:ea typeface="Arial"/>
              <a:cs typeface="Arial"/>
              <a:sym typeface="Arial"/>
            </a:endParaRPr>
          </a:p>
        </p:txBody>
      </p:sp>
      <p:sp>
        <p:nvSpPr>
          <p:cNvPr id="588" name="Google Shape;588;p187"/>
          <p:cNvSpPr txBox="1"/>
          <p:nvPr/>
        </p:nvSpPr>
        <p:spPr>
          <a:xfrm>
            <a:off x="8192164" y="7752603"/>
            <a:ext cx="5748421" cy="3118798"/>
          </a:xfrm>
          <a:prstGeom prst="rect">
            <a:avLst/>
          </a:prstGeom>
          <a:noFill/>
          <a:ln>
            <a:noFill/>
          </a:ln>
        </p:spPr>
        <p:txBody>
          <a:bodyPr spcFirstLastPara="1" wrap="square" lIns="50800" tIns="50800" rIns="50800" bIns="50800" anchor="t" anchorCtr="0">
            <a:spAutoFit/>
          </a:bodyPr>
          <a:lstStyle/>
          <a:p>
            <a:pPr marL="508004" marR="0" lvl="0" indent="-508004" algn="l" rtl="0">
              <a:lnSpc>
                <a:spcPct val="100000"/>
              </a:lnSpc>
              <a:spcBef>
                <a:spcPts val="0"/>
              </a:spcBef>
              <a:spcAft>
                <a:spcPts val="0"/>
              </a:spcAft>
              <a:buClr>
                <a:srgbClr val="000000"/>
              </a:buClr>
              <a:buSzPts val="3200"/>
              <a:buFont typeface="Arial"/>
              <a:buChar char="•"/>
            </a:pPr>
            <a:r>
              <a:rPr lang="nl-NL" sz="3200" b="0" i="0" u="none" strike="noStrike" cap="none">
                <a:solidFill>
                  <a:srgbClr val="37001E"/>
                </a:solidFill>
                <a:latin typeface="DM Sans"/>
                <a:ea typeface="DM Sans"/>
                <a:cs typeface="DM Sans"/>
                <a:sym typeface="DM Sans"/>
              </a:rPr>
              <a:t>Plan 1</a:t>
            </a:r>
            <a:endParaRPr sz="1400" b="0" i="0" u="none" strike="noStrike" cap="none">
              <a:solidFill>
                <a:srgbClr val="000000"/>
              </a:solidFill>
              <a:latin typeface="Arial"/>
              <a:ea typeface="Arial"/>
              <a:cs typeface="Arial"/>
              <a:sym typeface="Arial"/>
            </a:endParaRPr>
          </a:p>
          <a:p>
            <a:pPr marL="508004" marR="0" lvl="0" indent="-508004" algn="l" rtl="0">
              <a:lnSpc>
                <a:spcPct val="100000"/>
              </a:lnSpc>
              <a:spcBef>
                <a:spcPts val="6000"/>
              </a:spcBef>
              <a:spcAft>
                <a:spcPts val="0"/>
              </a:spcAft>
              <a:buClr>
                <a:srgbClr val="000000"/>
              </a:buClr>
              <a:buSzPts val="3200"/>
              <a:buFont typeface="Arial"/>
              <a:buChar char="•"/>
            </a:pPr>
            <a:r>
              <a:rPr lang="nl-NL" sz="3200" b="0" i="0" u="none" strike="noStrike" cap="none">
                <a:solidFill>
                  <a:srgbClr val="37001E"/>
                </a:solidFill>
                <a:latin typeface="DM Sans"/>
                <a:ea typeface="DM Sans"/>
                <a:cs typeface="DM Sans"/>
                <a:sym typeface="DM Sans"/>
              </a:rPr>
              <a:t>Plan 2</a:t>
            </a:r>
            <a:endParaRPr sz="1400" b="0" i="0" u="none" strike="noStrike" cap="none">
              <a:solidFill>
                <a:srgbClr val="000000"/>
              </a:solidFill>
              <a:latin typeface="Arial"/>
              <a:ea typeface="Arial"/>
              <a:cs typeface="Arial"/>
              <a:sym typeface="Arial"/>
            </a:endParaRPr>
          </a:p>
          <a:p>
            <a:pPr marL="508004" marR="0" lvl="0" indent="-508004" algn="l" rtl="0">
              <a:lnSpc>
                <a:spcPct val="100000"/>
              </a:lnSpc>
              <a:spcBef>
                <a:spcPts val="6000"/>
              </a:spcBef>
              <a:spcAft>
                <a:spcPts val="0"/>
              </a:spcAft>
              <a:buClr>
                <a:srgbClr val="000000"/>
              </a:buClr>
              <a:buSzPts val="3200"/>
              <a:buFont typeface="Arial"/>
              <a:buChar char="•"/>
            </a:pPr>
            <a:r>
              <a:rPr lang="nl-NL" sz="3200" b="0" i="0" u="none" strike="noStrike" cap="none">
                <a:solidFill>
                  <a:srgbClr val="37001E"/>
                </a:solidFill>
                <a:latin typeface="DM Sans"/>
                <a:ea typeface="DM Sans"/>
                <a:cs typeface="DM Sans"/>
                <a:sym typeface="DM Sans"/>
              </a:rPr>
              <a:t>Plan 3</a:t>
            </a:r>
            <a:endParaRPr sz="1400" b="0" i="0" u="none" strike="noStrike" cap="none">
              <a:solidFill>
                <a:srgbClr val="000000"/>
              </a:solidFill>
              <a:latin typeface="Arial"/>
              <a:ea typeface="Arial"/>
              <a:cs typeface="Arial"/>
              <a:sym typeface="Arial"/>
            </a:endParaRPr>
          </a:p>
        </p:txBody>
      </p:sp>
      <p:sp>
        <p:nvSpPr>
          <p:cNvPr id="589" name="Google Shape;589;p187"/>
          <p:cNvSpPr txBox="1"/>
          <p:nvPr/>
        </p:nvSpPr>
        <p:spPr>
          <a:xfrm>
            <a:off x="14833597" y="7752603"/>
            <a:ext cx="5748421" cy="3118798"/>
          </a:xfrm>
          <a:prstGeom prst="rect">
            <a:avLst/>
          </a:prstGeom>
          <a:noFill/>
          <a:ln>
            <a:noFill/>
          </a:ln>
        </p:spPr>
        <p:txBody>
          <a:bodyPr spcFirstLastPara="1" wrap="square" lIns="50800" tIns="50800" rIns="50800" bIns="50800" anchor="t" anchorCtr="0">
            <a:spAutoFit/>
          </a:bodyPr>
          <a:lstStyle/>
          <a:p>
            <a:pPr marL="508004" marR="0" lvl="0" indent="-508004" algn="l" rtl="0">
              <a:lnSpc>
                <a:spcPct val="100000"/>
              </a:lnSpc>
              <a:spcBef>
                <a:spcPts val="0"/>
              </a:spcBef>
              <a:spcAft>
                <a:spcPts val="0"/>
              </a:spcAft>
              <a:buClr>
                <a:srgbClr val="000000"/>
              </a:buClr>
              <a:buSzPts val="3200"/>
              <a:buFont typeface="Arial"/>
              <a:buChar char="•"/>
            </a:pPr>
            <a:r>
              <a:rPr lang="nl-NL" sz="3200" b="0" i="0" u="none" strike="noStrike" cap="none">
                <a:solidFill>
                  <a:srgbClr val="37001E"/>
                </a:solidFill>
                <a:latin typeface="DM Sans"/>
                <a:ea typeface="DM Sans"/>
                <a:cs typeface="DM Sans"/>
                <a:sym typeface="DM Sans"/>
              </a:rPr>
              <a:t>Plan 1</a:t>
            </a:r>
            <a:endParaRPr sz="1400" b="0" i="0" u="none" strike="noStrike" cap="none">
              <a:solidFill>
                <a:srgbClr val="000000"/>
              </a:solidFill>
              <a:latin typeface="Arial"/>
              <a:ea typeface="Arial"/>
              <a:cs typeface="Arial"/>
              <a:sym typeface="Arial"/>
            </a:endParaRPr>
          </a:p>
          <a:p>
            <a:pPr marL="508004" marR="0" lvl="0" indent="-508004" algn="l" rtl="0">
              <a:lnSpc>
                <a:spcPct val="100000"/>
              </a:lnSpc>
              <a:spcBef>
                <a:spcPts val="6000"/>
              </a:spcBef>
              <a:spcAft>
                <a:spcPts val="0"/>
              </a:spcAft>
              <a:buClr>
                <a:srgbClr val="000000"/>
              </a:buClr>
              <a:buSzPts val="3200"/>
              <a:buFont typeface="Arial"/>
              <a:buChar char="•"/>
            </a:pPr>
            <a:r>
              <a:rPr lang="nl-NL" sz="3200" b="0" i="0" u="none" strike="noStrike" cap="none">
                <a:solidFill>
                  <a:srgbClr val="37001E"/>
                </a:solidFill>
                <a:latin typeface="DM Sans"/>
                <a:ea typeface="DM Sans"/>
                <a:cs typeface="DM Sans"/>
                <a:sym typeface="DM Sans"/>
              </a:rPr>
              <a:t>Plan 2</a:t>
            </a:r>
            <a:endParaRPr sz="1400" b="0" i="0" u="none" strike="noStrike" cap="none">
              <a:solidFill>
                <a:srgbClr val="000000"/>
              </a:solidFill>
              <a:latin typeface="Arial"/>
              <a:ea typeface="Arial"/>
              <a:cs typeface="Arial"/>
              <a:sym typeface="Arial"/>
            </a:endParaRPr>
          </a:p>
          <a:p>
            <a:pPr marL="508004" marR="0" lvl="0" indent="-508004" algn="l" rtl="0">
              <a:lnSpc>
                <a:spcPct val="100000"/>
              </a:lnSpc>
              <a:spcBef>
                <a:spcPts val="6000"/>
              </a:spcBef>
              <a:spcAft>
                <a:spcPts val="0"/>
              </a:spcAft>
              <a:buClr>
                <a:srgbClr val="000000"/>
              </a:buClr>
              <a:buSzPts val="3200"/>
              <a:buFont typeface="Arial"/>
              <a:buChar char="•"/>
            </a:pPr>
            <a:r>
              <a:rPr lang="nl-NL" sz="3200" b="0" i="0" u="none" strike="noStrike" cap="none">
                <a:solidFill>
                  <a:srgbClr val="37001E"/>
                </a:solidFill>
                <a:latin typeface="DM Sans"/>
                <a:ea typeface="DM Sans"/>
                <a:cs typeface="DM Sans"/>
                <a:sym typeface="DM Sans"/>
              </a:rPr>
              <a:t>Plan 3</a:t>
            </a:r>
            <a:endParaRPr sz="1400" b="0" i="0" u="none" strike="noStrike" cap="none">
              <a:solidFill>
                <a:srgbClr val="000000"/>
              </a:solidFill>
              <a:latin typeface="Arial"/>
              <a:ea typeface="Arial"/>
              <a:cs typeface="Arial"/>
              <a:sym typeface="Arial"/>
            </a:endParaRPr>
          </a:p>
        </p:txBody>
      </p:sp>
    </p:spTree>
    <p:extLst>
      <p:ext uri="{BB962C8B-B14F-4D97-AF65-F5344CB8AC3E}">
        <p14:creationId xmlns:p14="http://schemas.microsoft.com/office/powerpoint/2010/main" val="2744684872"/>
      </p:ext>
    </p:extLst>
  </p:cSld>
  <p:clrMapOvr>
    <a:masterClrMapping/>
  </p:clrMapOvr>
</p:sldLayout>
</file>

<file path=ppt/slideLayouts/slideLayout308.xml><?xml version="1.0" encoding="utf-8"?>
<p:sldLayout xmlns:a="http://schemas.openxmlformats.org/drawingml/2006/main" xmlns:r="http://schemas.openxmlformats.org/officeDocument/2006/relationships" xmlns:p="http://schemas.openxmlformats.org/presentationml/2006/main" matchingName="Tekst staande foto">
  <p:cSld name="Tekst staande foto">
    <p:bg>
      <p:bgPr>
        <a:solidFill>
          <a:srgbClr val="FFD3E2"/>
        </a:solidFill>
        <a:effectLst/>
      </p:bgPr>
    </p:bg>
    <p:spTree>
      <p:nvGrpSpPr>
        <p:cNvPr id="1" name="Shape 590"/>
        <p:cNvGrpSpPr/>
        <p:nvPr/>
      </p:nvGrpSpPr>
      <p:grpSpPr>
        <a:xfrm>
          <a:off x="0" y="0"/>
          <a:ext cx="0" cy="0"/>
          <a:chOff x="0" y="0"/>
          <a:chExt cx="0" cy="0"/>
        </a:xfrm>
      </p:grpSpPr>
      <p:sp>
        <p:nvSpPr>
          <p:cNvPr id="591" name="Google Shape;591;p188"/>
          <p:cNvSpPr>
            <a:spLocks noGrp="1"/>
          </p:cNvSpPr>
          <p:nvPr>
            <p:ph type="pic" idx="2"/>
          </p:nvPr>
        </p:nvSpPr>
        <p:spPr>
          <a:xfrm>
            <a:off x="12201195" y="0"/>
            <a:ext cx="12191996" cy="13716000"/>
          </a:xfrm>
          <a:prstGeom prst="rect">
            <a:avLst/>
          </a:prstGeom>
          <a:noFill/>
          <a:ln>
            <a:noFill/>
          </a:ln>
        </p:spPr>
      </p:sp>
      <p:sp>
        <p:nvSpPr>
          <p:cNvPr id="592" name="Google Shape;592;p188"/>
          <p:cNvSpPr txBox="1">
            <a:spLocks noGrp="1"/>
          </p:cNvSpPr>
          <p:nvPr>
            <p:ph type="body" idx="1"/>
          </p:nvPr>
        </p:nvSpPr>
        <p:spPr>
          <a:xfrm>
            <a:off x="1562096" y="4250268"/>
            <a:ext cx="9144000" cy="6853428"/>
          </a:xfrm>
          <a:prstGeom prst="rect">
            <a:avLst/>
          </a:prstGeom>
          <a:noFill/>
          <a:ln>
            <a:noFill/>
          </a:ln>
        </p:spPr>
        <p:txBody>
          <a:bodyPr spcFirstLastPara="1" wrap="square" lIns="50800" tIns="50800" rIns="50800" bIns="50800" anchor="t" anchorCtr="0">
            <a:spAutoFit/>
          </a:bodyPr>
          <a:lstStyle>
            <a:lvl1pPr marL="457200" lvl="0" indent="-228600" algn="l">
              <a:lnSpc>
                <a:spcPct val="100000"/>
              </a:lnSpc>
              <a:spcBef>
                <a:spcPts val="0"/>
              </a:spcBef>
              <a:spcAft>
                <a:spcPts val="0"/>
              </a:spcAft>
              <a:buClr>
                <a:srgbClr val="37001E"/>
              </a:buClr>
              <a:buSzPts val="5412"/>
              <a:buFont typeface="DM Sans"/>
              <a:buNone/>
              <a:defRPr sz="4400"/>
            </a:lvl1pPr>
            <a:lvl2pPr marL="914400" lvl="1" indent="-228600" algn="l">
              <a:lnSpc>
                <a:spcPct val="100000"/>
              </a:lnSpc>
              <a:spcBef>
                <a:spcPts val="0"/>
              </a:spcBef>
              <a:spcAft>
                <a:spcPts val="0"/>
              </a:spcAft>
              <a:buClr>
                <a:srgbClr val="37001E"/>
              </a:buClr>
              <a:buSzPts val="5412"/>
              <a:buFont typeface="DM Sans"/>
              <a:buNone/>
              <a:defRPr sz="4400"/>
            </a:lvl2pPr>
            <a:lvl3pPr marL="1371600" lvl="2" indent="-228600" algn="l">
              <a:lnSpc>
                <a:spcPct val="100000"/>
              </a:lnSpc>
              <a:spcBef>
                <a:spcPts val="0"/>
              </a:spcBef>
              <a:spcAft>
                <a:spcPts val="0"/>
              </a:spcAft>
              <a:buClr>
                <a:srgbClr val="37001E"/>
              </a:buClr>
              <a:buSzPts val="5412"/>
              <a:buFont typeface="DM Sans"/>
              <a:buNone/>
              <a:defRPr sz="4400"/>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93" name="Google Shape;593;p188"/>
          <p:cNvSpPr txBox="1">
            <a:spLocks noGrp="1"/>
          </p:cNvSpPr>
          <p:nvPr>
            <p:ph type="body" idx="3"/>
          </p:nvPr>
        </p:nvSpPr>
        <p:spPr>
          <a:xfrm>
            <a:off x="1562096" y="1710266"/>
            <a:ext cx="9144000" cy="1808628"/>
          </a:xfrm>
          <a:prstGeom prst="rect">
            <a:avLst/>
          </a:prstGeom>
          <a:noFill/>
          <a:ln>
            <a:noFill/>
          </a:ln>
        </p:spPr>
        <p:txBody>
          <a:bodyPr spcFirstLastPara="1" wrap="square" lIns="50800" tIns="50800" rIns="50800" bIns="50800" anchor="t" anchorCtr="0">
            <a:spAutoFit/>
          </a:bodyPr>
          <a:lstStyle>
            <a:lvl1pPr marL="457200" lvl="0" indent="-228600" algn="l">
              <a:lnSpc>
                <a:spcPct val="113333"/>
              </a:lnSpc>
              <a:spcBef>
                <a:spcPts val="0"/>
              </a:spcBef>
              <a:spcAft>
                <a:spcPts val="0"/>
              </a:spcAft>
              <a:buClr>
                <a:srgbClr val="37001E"/>
              </a:buClr>
              <a:buSzPts val="7380"/>
              <a:buFont typeface="Arial"/>
              <a:buNone/>
              <a:defRPr sz="6000">
                <a:latin typeface="Arial"/>
                <a:ea typeface="Arial"/>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94" name="Google Shape;594;p188"/>
          <p:cNvSpPr txBox="1">
            <a:spLocks noGrp="1"/>
          </p:cNvSpPr>
          <p:nvPr>
            <p:ph type="body" idx="4"/>
          </p:nvPr>
        </p:nvSpPr>
        <p:spPr>
          <a:xfrm>
            <a:off x="1524003" y="11684002"/>
            <a:ext cx="9144000" cy="698501"/>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4428"/>
              <a:buFont typeface="DM Sans"/>
              <a:buNone/>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95" name="Google Shape;595;p188"/>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nl-NL"/>
              <a:t>‹nr.›</a:t>
            </a:fld>
            <a:endParaRPr/>
          </a:p>
        </p:txBody>
      </p:sp>
      <p:sp>
        <p:nvSpPr>
          <p:cNvPr id="596" name="Google Shape;596;p188"/>
          <p:cNvSpPr/>
          <p:nvPr/>
        </p:nvSpPr>
        <p:spPr>
          <a:xfrm>
            <a:off x="12207294" y="7046659"/>
            <a:ext cx="12179817" cy="6671928"/>
          </a:xfrm>
          <a:prstGeom prst="rect">
            <a:avLst/>
          </a:prstGeom>
          <a:gradFill>
            <a:gsLst>
              <a:gs pos="0">
                <a:srgbClr val="38001E">
                  <a:alpha val="0"/>
                </a:srgbClr>
              </a:gs>
              <a:gs pos="100000">
                <a:srgbClr val="38001E">
                  <a:alpha val="49411"/>
                </a:srgbClr>
              </a:gs>
            </a:gsLst>
            <a:lin ang="5400000" scaled="0"/>
          </a:gradFill>
          <a:ln>
            <a:noFill/>
          </a:ln>
        </p:spPr>
        <p:txBody>
          <a:bodyPr spcFirstLastPara="1" wrap="square" lIns="50800" tIns="50800" rIns="50800" bIns="50800" anchor="ctr" anchorCtr="1">
            <a:noAutofit/>
          </a:bodyPr>
          <a:lstStyle/>
          <a:p>
            <a:pPr marL="0" marR="0" lvl="0" indent="0" algn="ctr" rtl="0">
              <a:lnSpc>
                <a:spcPct val="100000"/>
              </a:lnSpc>
              <a:spcBef>
                <a:spcPts val="0"/>
              </a:spcBef>
              <a:spcAft>
                <a:spcPts val="0"/>
              </a:spcAft>
              <a:buClr>
                <a:srgbClr val="000000"/>
              </a:buClr>
              <a:buSzPts val="3200"/>
              <a:buFont typeface="Arial"/>
              <a:buNone/>
            </a:pPr>
            <a:endParaRPr sz="3200" b="0" i="0" u="none" strike="noStrike" cap="none">
              <a:solidFill>
                <a:srgbClr val="38001E"/>
              </a:solidFill>
              <a:latin typeface="Helvetica Neue"/>
              <a:ea typeface="Helvetica Neue"/>
              <a:cs typeface="Helvetica Neue"/>
              <a:sym typeface="Helvetica Neue"/>
            </a:endParaRPr>
          </a:p>
        </p:txBody>
      </p:sp>
      <p:sp>
        <p:nvSpPr>
          <p:cNvPr id="597" name="Google Shape;597;p188"/>
          <p:cNvSpPr>
            <a:spLocks noGrp="1"/>
          </p:cNvSpPr>
          <p:nvPr>
            <p:ph type="pic" idx="5"/>
          </p:nvPr>
        </p:nvSpPr>
        <p:spPr>
          <a:xfrm>
            <a:off x="20535896" y="11738372"/>
            <a:ext cx="2324103" cy="589852"/>
          </a:xfrm>
          <a:prstGeom prst="rect">
            <a:avLst/>
          </a:prstGeom>
          <a:noFill/>
          <a:ln>
            <a:noFill/>
          </a:ln>
        </p:spPr>
      </p:sp>
    </p:spTree>
    <p:extLst>
      <p:ext uri="{BB962C8B-B14F-4D97-AF65-F5344CB8AC3E}">
        <p14:creationId xmlns:p14="http://schemas.microsoft.com/office/powerpoint/2010/main" val="2860693618"/>
      </p:ext>
    </p:extLst>
  </p:cSld>
  <p:clrMapOvr>
    <a:masterClrMapping/>
  </p:clrMapOvr>
</p:sldLayout>
</file>

<file path=ppt/slideLayouts/slideLayout309.xml><?xml version="1.0" encoding="utf-8"?>
<p:sldLayout xmlns:a="http://schemas.openxmlformats.org/drawingml/2006/main" xmlns:r="http://schemas.openxmlformats.org/officeDocument/2006/relationships" xmlns:p="http://schemas.openxmlformats.org/presentationml/2006/main" matchingName="Krantenkop">
  <p:cSld name="Krantenkop">
    <p:bg>
      <p:bgPr>
        <a:solidFill>
          <a:srgbClr val="E5F4E0"/>
        </a:solidFill>
        <a:effectLst/>
      </p:bgPr>
    </p:bg>
    <p:spTree>
      <p:nvGrpSpPr>
        <p:cNvPr id="1" name="Shape 625"/>
        <p:cNvGrpSpPr/>
        <p:nvPr/>
      </p:nvGrpSpPr>
      <p:grpSpPr>
        <a:xfrm>
          <a:off x="0" y="0"/>
          <a:ext cx="0" cy="0"/>
          <a:chOff x="0" y="0"/>
          <a:chExt cx="0" cy="0"/>
        </a:xfrm>
      </p:grpSpPr>
      <p:sp>
        <p:nvSpPr>
          <p:cNvPr id="626" name="Google Shape;626;p194"/>
          <p:cNvSpPr/>
          <p:nvPr/>
        </p:nvSpPr>
        <p:spPr>
          <a:xfrm>
            <a:off x="3919017" y="3630433"/>
            <a:ext cx="16545967" cy="5531772"/>
          </a:xfrm>
          <a:prstGeom prst="rect">
            <a:avLst/>
          </a:prstGeom>
          <a:solidFill>
            <a:srgbClr val="FFFFFF"/>
          </a:solidFill>
          <a:ln>
            <a:noFill/>
          </a:ln>
        </p:spPr>
        <p:txBody>
          <a:bodyPr spcFirstLastPara="1" wrap="square" lIns="50800" tIns="50800" rIns="50800" bIns="50800" anchor="ctr" anchorCtr="1">
            <a:noAutofit/>
          </a:bodyPr>
          <a:lstStyle/>
          <a:p>
            <a:pPr marL="0" marR="0" lvl="0" indent="0" algn="ctr" rtl="0">
              <a:lnSpc>
                <a:spcPct val="100000"/>
              </a:lnSpc>
              <a:spcBef>
                <a:spcPts val="0"/>
              </a:spcBef>
              <a:spcAft>
                <a:spcPts val="0"/>
              </a:spcAft>
              <a:buClr>
                <a:srgbClr val="000000"/>
              </a:buClr>
              <a:buSzPts val="3200"/>
              <a:buFont typeface="Arial"/>
              <a:buNone/>
            </a:pPr>
            <a:endParaRPr sz="3200" b="0" i="0" u="none" strike="noStrike" cap="none">
              <a:solidFill>
                <a:srgbClr val="000000"/>
              </a:solidFill>
              <a:latin typeface="Helvetica Neue"/>
              <a:ea typeface="Helvetica Neue"/>
              <a:cs typeface="Helvetica Neue"/>
              <a:sym typeface="Helvetica Neue"/>
            </a:endParaRPr>
          </a:p>
        </p:txBody>
      </p:sp>
      <p:sp>
        <p:nvSpPr>
          <p:cNvPr id="627" name="Google Shape;627;p194"/>
          <p:cNvSpPr txBox="1">
            <a:spLocks noGrp="1"/>
          </p:cNvSpPr>
          <p:nvPr>
            <p:ph type="body" idx="1"/>
          </p:nvPr>
        </p:nvSpPr>
        <p:spPr>
          <a:xfrm>
            <a:off x="4938774" y="5727701"/>
            <a:ext cx="11647005" cy="1808628"/>
          </a:xfrm>
          <a:prstGeom prst="rect">
            <a:avLst/>
          </a:prstGeom>
          <a:noFill/>
          <a:ln>
            <a:noFill/>
          </a:ln>
        </p:spPr>
        <p:txBody>
          <a:bodyPr spcFirstLastPara="1" wrap="square" lIns="50800" tIns="50800" rIns="50800" bIns="50800" anchor="t" anchorCtr="0">
            <a:spAutoFit/>
          </a:bodyPr>
          <a:lstStyle>
            <a:lvl1pPr marL="457200" lvl="0" indent="-228600" algn="l">
              <a:lnSpc>
                <a:spcPct val="113333"/>
              </a:lnSpc>
              <a:spcBef>
                <a:spcPts val="0"/>
              </a:spcBef>
              <a:spcAft>
                <a:spcPts val="0"/>
              </a:spcAft>
              <a:buClr>
                <a:srgbClr val="37001E"/>
              </a:buClr>
              <a:buSzPts val="7380"/>
              <a:buFont typeface="Arial"/>
              <a:buNone/>
              <a:defRPr sz="6000">
                <a:latin typeface="Arial"/>
                <a:ea typeface="Arial"/>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28" name="Google Shape;628;p194"/>
          <p:cNvSpPr txBox="1">
            <a:spLocks noGrp="1"/>
          </p:cNvSpPr>
          <p:nvPr>
            <p:ph type="body" idx="2"/>
          </p:nvPr>
        </p:nvSpPr>
        <p:spPr>
          <a:xfrm>
            <a:off x="4915494" y="4658237"/>
            <a:ext cx="6582171" cy="698501"/>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4428"/>
              <a:buFont typeface="DM Sans"/>
              <a:buNone/>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29" name="Google Shape;629;p194"/>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nl-NL"/>
              <a:t>‹nr.›</a:t>
            </a:fld>
            <a:endParaRPr/>
          </a:p>
        </p:txBody>
      </p:sp>
    </p:spTree>
    <p:extLst>
      <p:ext uri="{BB962C8B-B14F-4D97-AF65-F5344CB8AC3E}">
        <p14:creationId xmlns:p14="http://schemas.microsoft.com/office/powerpoint/2010/main" val="170905514"/>
      </p:ext>
    </p:extLst>
  </p:cSld>
  <p:clrMapOvr>
    <a:masterClrMapping/>
  </p:clrMapOvr>
</p:sldLayout>
</file>

<file path=ppt/slideLayouts/slideLayout310.xml><?xml version="1.0" encoding="utf-8"?>
<p:sldLayout xmlns:a="http://schemas.openxmlformats.org/drawingml/2006/main" xmlns:r="http://schemas.openxmlformats.org/officeDocument/2006/relationships" xmlns:p="http://schemas.openxmlformats.org/presentationml/2006/main" matchingName="Wereldkaart">
  <p:cSld name="Wereldkaart">
    <p:bg>
      <p:bgPr>
        <a:solidFill>
          <a:srgbClr val="FFD3E2"/>
        </a:solidFill>
        <a:effectLst/>
      </p:bgPr>
    </p:bg>
    <p:spTree>
      <p:nvGrpSpPr>
        <p:cNvPr id="1" name="Shape 630"/>
        <p:cNvGrpSpPr/>
        <p:nvPr/>
      </p:nvGrpSpPr>
      <p:grpSpPr>
        <a:xfrm>
          <a:off x="0" y="0"/>
          <a:ext cx="0" cy="0"/>
          <a:chOff x="0" y="0"/>
          <a:chExt cx="0" cy="0"/>
        </a:xfrm>
      </p:grpSpPr>
      <p:sp>
        <p:nvSpPr>
          <p:cNvPr id="631" name="Google Shape;631;p195"/>
          <p:cNvSpPr>
            <a:spLocks noGrp="1"/>
          </p:cNvSpPr>
          <p:nvPr>
            <p:ph type="pic" idx="2"/>
          </p:nvPr>
        </p:nvSpPr>
        <p:spPr>
          <a:xfrm>
            <a:off x="20535896" y="11988798"/>
            <a:ext cx="2324103" cy="589852"/>
          </a:xfrm>
          <a:prstGeom prst="rect">
            <a:avLst/>
          </a:prstGeom>
          <a:noFill/>
          <a:ln>
            <a:noFill/>
          </a:ln>
        </p:spPr>
      </p:sp>
      <p:pic>
        <p:nvPicPr>
          <p:cNvPr id="632" name="Google Shape;632;p195" descr="Image"/>
          <p:cNvPicPr preferRelativeResize="0"/>
          <p:nvPr/>
        </p:nvPicPr>
        <p:blipFill rotWithShape="1">
          <a:blip r:embed="rId2">
            <a:alphaModFix/>
          </a:blip>
          <a:srcRect/>
          <a:stretch/>
        </p:blipFill>
        <p:spPr>
          <a:xfrm>
            <a:off x="2931621" y="750640"/>
            <a:ext cx="18520760" cy="12214719"/>
          </a:xfrm>
          <a:prstGeom prst="rect">
            <a:avLst/>
          </a:prstGeom>
          <a:noFill/>
          <a:ln>
            <a:noFill/>
          </a:ln>
        </p:spPr>
      </p:pic>
      <p:sp>
        <p:nvSpPr>
          <p:cNvPr id="633" name="Google Shape;633;p195"/>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nl-NL"/>
              <a:t>‹nr.›</a:t>
            </a:fld>
            <a:endParaRPr/>
          </a:p>
        </p:txBody>
      </p:sp>
    </p:spTree>
    <p:extLst>
      <p:ext uri="{BB962C8B-B14F-4D97-AF65-F5344CB8AC3E}">
        <p14:creationId xmlns:p14="http://schemas.microsoft.com/office/powerpoint/2010/main" val="3252090460"/>
      </p:ext>
    </p:extLst>
  </p:cSld>
  <p:clrMapOvr>
    <a:masterClrMapping/>
  </p:clrMapOvr>
</p:sldLayout>
</file>

<file path=ppt/slideLayouts/slideLayout311.xml><?xml version="1.0" encoding="utf-8"?>
<p:sldLayout xmlns:a="http://schemas.openxmlformats.org/drawingml/2006/main" xmlns:r="http://schemas.openxmlformats.org/officeDocument/2006/relationships" xmlns:p="http://schemas.openxmlformats.org/presentationml/2006/main" matchingName="Partners">
  <p:cSld name="Partners">
    <p:bg>
      <p:bgPr>
        <a:solidFill>
          <a:srgbClr val="FFFFFF"/>
        </a:solidFill>
        <a:effectLst/>
      </p:bgPr>
    </p:bg>
    <p:spTree>
      <p:nvGrpSpPr>
        <p:cNvPr id="1" name="Shape 640"/>
        <p:cNvGrpSpPr/>
        <p:nvPr/>
      </p:nvGrpSpPr>
      <p:grpSpPr>
        <a:xfrm>
          <a:off x="0" y="0"/>
          <a:ext cx="0" cy="0"/>
          <a:chOff x="0" y="0"/>
          <a:chExt cx="0" cy="0"/>
        </a:xfrm>
      </p:grpSpPr>
      <p:sp>
        <p:nvSpPr>
          <p:cNvPr id="641" name="Google Shape;641;p197"/>
          <p:cNvSpPr/>
          <p:nvPr/>
        </p:nvSpPr>
        <p:spPr>
          <a:xfrm>
            <a:off x="0" y="10363196"/>
            <a:ext cx="24384003" cy="3352803"/>
          </a:xfrm>
          <a:prstGeom prst="rect">
            <a:avLst/>
          </a:prstGeom>
          <a:solidFill>
            <a:srgbClr val="E5F4E0"/>
          </a:solidFill>
          <a:ln>
            <a:noFill/>
          </a:ln>
        </p:spPr>
        <p:txBody>
          <a:bodyPr spcFirstLastPara="1" wrap="square" lIns="50800" tIns="50800" rIns="50800" bIns="50800" anchor="ctr" anchorCtr="1">
            <a:noAutofit/>
          </a:bodyPr>
          <a:lstStyle/>
          <a:p>
            <a:pPr marL="0" marR="0" lvl="0" indent="0" algn="ctr" rtl="0">
              <a:lnSpc>
                <a:spcPct val="100000"/>
              </a:lnSpc>
              <a:spcBef>
                <a:spcPts val="0"/>
              </a:spcBef>
              <a:spcAft>
                <a:spcPts val="0"/>
              </a:spcAft>
              <a:buClr>
                <a:srgbClr val="000000"/>
              </a:buClr>
              <a:buSzPts val="3200"/>
              <a:buFont typeface="Arial"/>
              <a:buNone/>
            </a:pPr>
            <a:endParaRPr sz="3200" b="0" i="0" u="none" strike="noStrike" cap="none">
              <a:solidFill>
                <a:srgbClr val="000000"/>
              </a:solidFill>
              <a:latin typeface="Helvetica Neue"/>
              <a:ea typeface="Helvetica Neue"/>
              <a:cs typeface="Helvetica Neue"/>
              <a:sym typeface="Helvetica Neue"/>
            </a:endParaRPr>
          </a:p>
        </p:txBody>
      </p:sp>
      <p:sp>
        <p:nvSpPr>
          <p:cNvPr id="642" name="Google Shape;642;p197"/>
          <p:cNvSpPr txBox="1">
            <a:spLocks noGrp="1"/>
          </p:cNvSpPr>
          <p:nvPr>
            <p:ph type="body" idx="1"/>
          </p:nvPr>
        </p:nvSpPr>
        <p:spPr>
          <a:xfrm>
            <a:off x="1524003" y="1659462"/>
            <a:ext cx="21335996" cy="945032"/>
          </a:xfrm>
          <a:prstGeom prst="rect">
            <a:avLst/>
          </a:prstGeom>
          <a:noFill/>
          <a:ln>
            <a:noFill/>
          </a:ln>
        </p:spPr>
        <p:txBody>
          <a:bodyPr spcFirstLastPara="1" wrap="square" lIns="50800" tIns="50800" rIns="50800" bIns="50800" anchor="t" anchorCtr="0">
            <a:spAutoFit/>
          </a:bodyPr>
          <a:lstStyle>
            <a:lvl1pPr marL="457200" lvl="0" indent="-228600" algn="l">
              <a:lnSpc>
                <a:spcPct val="113333"/>
              </a:lnSpc>
              <a:spcBef>
                <a:spcPts val="0"/>
              </a:spcBef>
              <a:spcAft>
                <a:spcPts val="0"/>
              </a:spcAft>
              <a:buClr>
                <a:srgbClr val="37001E"/>
              </a:buClr>
              <a:buSzPts val="7380"/>
              <a:buFont typeface="Arial"/>
              <a:buNone/>
              <a:defRPr sz="6000">
                <a:latin typeface="Arial"/>
                <a:ea typeface="Arial"/>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43" name="Google Shape;643;p197"/>
          <p:cNvSpPr txBox="1">
            <a:spLocks noGrp="1"/>
          </p:cNvSpPr>
          <p:nvPr>
            <p:ph type="body" idx="2"/>
          </p:nvPr>
        </p:nvSpPr>
        <p:spPr>
          <a:xfrm>
            <a:off x="1524003" y="11684002"/>
            <a:ext cx="9144000" cy="698501"/>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4428"/>
              <a:buFont typeface="DM Sans"/>
              <a:buNone/>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44" name="Google Shape;644;p197"/>
          <p:cNvSpPr>
            <a:spLocks noGrp="1"/>
          </p:cNvSpPr>
          <p:nvPr>
            <p:ph type="pic" idx="3"/>
          </p:nvPr>
        </p:nvSpPr>
        <p:spPr>
          <a:xfrm>
            <a:off x="20535896" y="11738326"/>
            <a:ext cx="2324103" cy="589852"/>
          </a:xfrm>
          <a:prstGeom prst="rect">
            <a:avLst/>
          </a:prstGeom>
          <a:noFill/>
          <a:ln>
            <a:noFill/>
          </a:ln>
        </p:spPr>
      </p:sp>
      <p:sp>
        <p:nvSpPr>
          <p:cNvPr id="645" name="Google Shape;645;p197"/>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nl-NL"/>
              <a:t>‹nr.›</a:t>
            </a:fld>
            <a:endParaRPr/>
          </a:p>
        </p:txBody>
      </p:sp>
    </p:spTree>
    <p:extLst>
      <p:ext uri="{BB962C8B-B14F-4D97-AF65-F5344CB8AC3E}">
        <p14:creationId xmlns:p14="http://schemas.microsoft.com/office/powerpoint/2010/main" val="2639295834"/>
      </p:ext>
    </p:extLst>
  </p:cSld>
  <p:clrMapOvr>
    <a:masterClrMapping/>
  </p:clrMapOvr>
</p:sldLayout>
</file>

<file path=ppt/slideLayouts/slideLayout312.xml><?xml version="1.0" encoding="utf-8"?>
<p:sldLayout xmlns:a="http://schemas.openxmlformats.org/drawingml/2006/main" xmlns:r="http://schemas.openxmlformats.org/officeDocument/2006/relationships" xmlns:p="http://schemas.openxmlformats.org/presentationml/2006/main" matchingName="Partners bordeaux">
  <p:cSld name="Partners bordeaux">
    <p:spTree>
      <p:nvGrpSpPr>
        <p:cNvPr id="1" name="Shape 646"/>
        <p:cNvGrpSpPr/>
        <p:nvPr/>
      </p:nvGrpSpPr>
      <p:grpSpPr>
        <a:xfrm>
          <a:off x="0" y="0"/>
          <a:ext cx="0" cy="0"/>
          <a:chOff x="0" y="0"/>
          <a:chExt cx="0" cy="0"/>
        </a:xfrm>
      </p:grpSpPr>
      <p:sp>
        <p:nvSpPr>
          <p:cNvPr id="647" name="Google Shape;647;p198"/>
          <p:cNvSpPr txBox="1">
            <a:spLocks noGrp="1"/>
          </p:cNvSpPr>
          <p:nvPr>
            <p:ph type="body" idx="1"/>
          </p:nvPr>
        </p:nvSpPr>
        <p:spPr>
          <a:xfrm>
            <a:off x="1524003" y="11684002"/>
            <a:ext cx="10342110" cy="698501"/>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FFD3E3"/>
              </a:buClr>
              <a:buSzPts val="4428"/>
              <a:buFont typeface="DM Sans"/>
              <a:buNone/>
              <a:defRPr>
                <a:solidFill>
                  <a:srgbClr val="FFD3E3"/>
                </a:solidFil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48" name="Google Shape;648;p198"/>
          <p:cNvSpPr>
            <a:spLocks noGrp="1"/>
          </p:cNvSpPr>
          <p:nvPr>
            <p:ph type="pic" idx="2"/>
          </p:nvPr>
        </p:nvSpPr>
        <p:spPr>
          <a:xfrm>
            <a:off x="20535896" y="11738372"/>
            <a:ext cx="2324103" cy="589852"/>
          </a:xfrm>
          <a:prstGeom prst="rect">
            <a:avLst/>
          </a:prstGeom>
          <a:noFill/>
          <a:ln>
            <a:noFill/>
          </a:ln>
        </p:spPr>
      </p:sp>
      <p:sp>
        <p:nvSpPr>
          <p:cNvPr id="649" name="Google Shape;649;p198"/>
          <p:cNvSpPr txBox="1">
            <a:spLocks noGrp="1"/>
          </p:cNvSpPr>
          <p:nvPr>
            <p:ph type="body" idx="3"/>
          </p:nvPr>
        </p:nvSpPr>
        <p:spPr>
          <a:xfrm>
            <a:off x="1524003" y="1659462"/>
            <a:ext cx="21335996" cy="945032"/>
          </a:xfrm>
          <a:prstGeom prst="rect">
            <a:avLst/>
          </a:prstGeom>
          <a:noFill/>
          <a:ln>
            <a:noFill/>
          </a:ln>
        </p:spPr>
        <p:txBody>
          <a:bodyPr spcFirstLastPara="1" wrap="square" lIns="50800" tIns="50800" rIns="50800" bIns="50800" anchor="t" anchorCtr="0">
            <a:spAutoFit/>
          </a:bodyPr>
          <a:lstStyle>
            <a:lvl1pPr marL="457200" lvl="0" indent="-228600" algn="l">
              <a:lnSpc>
                <a:spcPct val="113333"/>
              </a:lnSpc>
              <a:spcBef>
                <a:spcPts val="0"/>
              </a:spcBef>
              <a:spcAft>
                <a:spcPts val="0"/>
              </a:spcAft>
              <a:buClr>
                <a:srgbClr val="FFD3E3"/>
              </a:buClr>
              <a:buSzPts val="7380"/>
              <a:buFont typeface="Arial"/>
              <a:buNone/>
              <a:defRPr sz="6000">
                <a:solidFill>
                  <a:srgbClr val="FFD3E3"/>
                </a:solidFill>
                <a:latin typeface="Arial"/>
                <a:ea typeface="Arial"/>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50" name="Google Shape;650;p198"/>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nl-NL"/>
              <a:t>‹nr.›</a:t>
            </a:fld>
            <a:endParaRPr/>
          </a:p>
        </p:txBody>
      </p:sp>
    </p:spTree>
    <p:extLst>
      <p:ext uri="{BB962C8B-B14F-4D97-AF65-F5344CB8AC3E}">
        <p14:creationId xmlns:p14="http://schemas.microsoft.com/office/powerpoint/2010/main" val="3128277674"/>
      </p:ext>
    </p:extLst>
  </p:cSld>
  <p:clrMapOvr>
    <a:masterClrMapping/>
  </p:clrMapOvr>
</p:sldLayout>
</file>

<file path=ppt/slideLayouts/slideLayout313.xml><?xml version="1.0" encoding="utf-8"?>
<p:sldLayout xmlns:a="http://schemas.openxmlformats.org/drawingml/2006/main" xmlns:r="http://schemas.openxmlformats.org/officeDocument/2006/relationships" xmlns:p="http://schemas.openxmlformats.org/presentationml/2006/main" matchingName="Dankwoord">
  <p:cSld name="Dankwoord">
    <p:spTree>
      <p:nvGrpSpPr>
        <p:cNvPr id="1" name="Shape 651"/>
        <p:cNvGrpSpPr/>
        <p:nvPr/>
      </p:nvGrpSpPr>
      <p:grpSpPr>
        <a:xfrm>
          <a:off x="0" y="0"/>
          <a:ext cx="0" cy="0"/>
          <a:chOff x="0" y="0"/>
          <a:chExt cx="0" cy="0"/>
        </a:xfrm>
      </p:grpSpPr>
      <p:sp>
        <p:nvSpPr>
          <p:cNvPr id="652" name="Google Shape;652;p199"/>
          <p:cNvSpPr txBox="1">
            <a:spLocks noGrp="1"/>
          </p:cNvSpPr>
          <p:nvPr>
            <p:ph type="body" idx="1"/>
          </p:nvPr>
        </p:nvSpPr>
        <p:spPr>
          <a:xfrm>
            <a:off x="1871694" y="1413159"/>
            <a:ext cx="20786424" cy="2451104"/>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E5F4E0"/>
              </a:buClr>
              <a:buSzPts val="18942"/>
              <a:buFont typeface="Arial"/>
              <a:buNone/>
              <a:defRPr sz="15400">
                <a:solidFill>
                  <a:srgbClr val="E5F4E0"/>
                </a:solidFill>
                <a:latin typeface="Arial"/>
                <a:ea typeface="Arial"/>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53" name="Google Shape;653;p199"/>
          <p:cNvSpPr txBox="1">
            <a:spLocks noGrp="1"/>
          </p:cNvSpPr>
          <p:nvPr>
            <p:ph type="body" idx="2"/>
          </p:nvPr>
        </p:nvSpPr>
        <p:spPr>
          <a:xfrm>
            <a:off x="12113413" y="10124108"/>
            <a:ext cx="10342110" cy="2341878"/>
          </a:xfrm>
          <a:prstGeom prst="rect">
            <a:avLst/>
          </a:prstGeom>
          <a:noFill/>
          <a:ln>
            <a:noFill/>
          </a:ln>
        </p:spPr>
        <p:txBody>
          <a:bodyPr spcFirstLastPara="1" wrap="square" lIns="50800" tIns="50800" rIns="50800" bIns="50800" anchor="b" anchorCtr="0">
            <a:spAutoFit/>
          </a:bodyPr>
          <a:lstStyle>
            <a:lvl1pPr marL="457200" lvl="0" indent="-228600" algn="r">
              <a:lnSpc>
                <a:spcPct val="90000"/>
              </a:lnSpc>
              <a:spcBef>
                <a:spcPts val="0"/>
              </a:spcBef>
              <a:spcAft>
                <a:spcPts val="0"/>
              </a:spcAft>
              <a:buClr>
                <a:srgbClr val="E5F4E0"/>
              </a:buClr>
              <a:buSzPts val="5904"/>
              <a:buFont typeface="DM Sans"/>
              <a:buNone/>
              <a:defRPr sz="4800" b="1">
                <a:solidFill>
                  <a:srgbClr val="E5F4E0"/>
                </a:solidFill>
                <a:latin typeface="DM Sans"/>
                <a:ea typeface="DM Sans"/>
                <a:cs typeface="DM Sans"/>
                <a:sym typeface="DM Sans"/>
              </a:defRPr>
            </a:lvl1pPr>
            <a:lvl2pPr marL="914400" lvl="1" indent="-228600" algn="r">
              <a:lnSpc>
                <a:spcPct val="90000"/>
              </a:lnSpc>
              <a:spcBef>
                <a:spcPts val="0"/>
              </a:spcBef>
              <a:spcAft>
                <a:spcPts val="0"/>
              </a:spcAft>
              <a:buClr>
                <a:srgbClr val="E5F4E0"/>
              </a:buClr>
              <a:buSzPts val="5904"/>
              <a:buFont typeface="DM Sans"/>
              <a:buNone/>
              <a:defRPr sz="4800" b="1">
                <a:solidFill>
                  <a:srgbClr val="E5F4E0"/>
                </a:solidFill>
                <a:latin typeface="DM Sans"/>
                <a:ea typeface="DM Sans"/>
                <a:cs typeface="DM Sans"/>
                <a:sym typeface="DM Sans"/>
              </a:defRPr>
            </a:lvl2pPr>
            <a:lvl3pPr marL="1371600" lvl="2" indent="-228600" algn="r">
              <a:lnSpc>
                <a:spcPct val="90000"/>
              </a:lnSpc>
              <a:spcBef>
                <a:spcPts val="0"/>
              </a:spcBef>
              <a:spcAft>
                <a:spcPts val="0"/>
              </a:spcAft>
              <a:buClr>
                <a:srgbClr val="E5F4E0"/>
              </a:buClr>
              <a:buSzPts val="5904"/>
              <a:buFont typeface="DM Sans"/>
              <a:buNone/>
              <a:defRPr sz="4800" b="1">
                <a:solidFill>
                  <a:srgbClr val="E5F4E0"/>
                </a:solidFill>
                <a:latin typeface="DM Sans"/>
                <a:ea typeface="DM Sans"/>
                <a:cs typeface="DM Sans"/>
                <a:sym typeface="DM Sans"/>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54" name="Google Shape;654;p199"/>
          <p:cNvSpPr txBox="1">
            <a:spLocks noGrp="1"/>
          </p:cNvSpPr>
          <p:nvPr>
            <p:ph type="body" idx="3"/>
          </p:nvPr>
        </p:nvSpPr>
        <p:spPr>
          <a:xfrm>
            <a:off x="2034402" y="11018785"/>
            <a:ext cx="4279904" cy="1162046"/>
          </a:xfrm>
          <a:prstGeom prst="rect">
            <a:avLst/>
          </a:prstGeom>
          <a:noFill/>
          <a:ln>
            <a:noFill/>
          </a:ln>
        </p:spPr>
        <p:txBody>
          <a:bodyPr spcFirstLastPara="1" wrap="square" lIns="91425" tIns="45700" rIns="91425" bIns="45700" anchor="t" anchorCtr="0">
            <a:noAutofit/>
          </a:bodyPr>
          <a:lstStyle>
            <a:lvl1pPr marL="457200" lvl="0" indent="-509778" algn="l">
              <a:lnSpc>
                <a:spcPct val="100000"/>
              </a:lnSpc>
              <a:spcBef>
                <a:spcPts val="0"/>
              </a:spcBef>
              <a:spcAft>
                <a:spcPts val="0"/>
              </a:spcAft>
              <a:buClr>
                <a:srgbClr val="37001E"/>
              </a:buClr>
              <a:buSzPts val="4428"/>
              <a:buFont typeface="DM Sans"/>
              <a:buChar char="•"/>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55" name="Google Shape;655;p199"/>
          <p:cNvSpPr txBox="1">
            <a:spLocks noGrp="1"/>
          </p:cNvSpPr>
          <p:nvPr>
            <p:ph type="body" idx="4"/>
          </p:nvPr>
        </p:nvSpPr>
        <p:spPr>
          <a:xfrm>
            <a:off x="6314306" y="5604156"/>
            <a:ext cx="2794004" cy="1092195"/>
          </a:xfrm>
          <a:prstGeom prst="rect">
            <a:avLst/>
          </a:prstGeom>
          <a:noFill/>
          <a:ln>
            <a:noFill/>
          </a:ln>
        </p:spPr>
        <p:txBody>
          <a:bodyPr spcFirstLastPara="1" wrap="square" lIns="91425" tIns="45700" rIns="91425" bIns="45700" anchor="t" anchorCtr="0">
            <a:noAutofit/>
          </a:bodyPr>
          <a:lstStyle>
            <a:lvl1pPr marL="457200" lvl="0" indent="-509778" algn="l">
              <a:lnSpc>
                <a:spcPct val="100000"/>
              </a:lnSpc>
              <a:spcBef>
                <a:spcPts val="0"/>
              </a:spcBef>
              <a:spcAft>
                <a:spcPts val="0"/>
              </a:spcAft>
              <a:buClr>
                <a:srgbClr val="37001E"/>
              </a:buClr>
              <a:buSzPts val="4428"/>
              <a:buFont typeface="DM Sans"/>
              <a:buChar char="•"/>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56" name="Google Shape;656;p199"/>
          <p:cNvSpPr txBox="1">
            <a:spLocks noGrp="1"/>
          </p:cNvSpPr>
          <p:nvPr>
            <p:ph type="body" idx="5"/>
          </p:nvPr>
        </p:nvSpPr>
        <p:spPr>
          <a:xfrm>
            <a:off x="1871694" y="3296988"/>
            <a:ext cx="20786424" cy="2451104"/>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E5F4E0"/>
              </a:buClr>
              <a:buSzPts val="18942"/>
              <a:buFont typeface="Arial"/>
              <a:buNone/>
              <a:defRPr sz="15400">
                <a:solidFill>
                  <a:srgbClr val="E5F4E0"/>
                </a:solidFill>
                <a:latin typeface="Arial"/>
                <a:ea typeface="Arial"/>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57" name="Google Shape;657;p199"/>
          <p:cNvSpPr txBox="1">
            <a:spLocks noGrp="1"/>
          </p:cNvSpPr>
          <p:nvPr>
            <p:ph type="body" idx="6"/>
          </p:nvPr>
        </p:nvSpPr>
        <p:spPr>
          <a:xfrm>
            <a:off x="1871694" y="5193526"/>
            <a:ext cx="4415802" cy="2451104"/>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E5F4E0"/>
              </a:buClr>
              <a:buSzPts val="18942"/>
              <a:buFont typeface="Arial"/>
              <a:buNone/>
              <a:defRPr sz="15400">
                <a:solidFill>
                  <a:srgbClr val="E5F4E0"/>
                </a:solidFill>
                <a:latin typeface="Arial"/>
                <a:ea typeface="Arial"/>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58" name="Google Shape;658;p199"/>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nl-NL"/>
              <a:t>‹nr.›</a:t>
            </a:fld>
            <a:endParaRPr/>
          </a:p>
        </p:txBody>
      </p:sp>
    </p:spTree>
    <p:extLst>
      <p:ext uri="{BB962C8B-B14F-4D97-AF65-F5344CB8AC3E}">
        <p14:creationId xmlns:p14="http://schemas.microsoft.com/office/powerpoint/2010/main" val="1836190769"/>
      </p:ext>
    </p:extLst>
  </p:cSld>
  <p:clrMapOvr>
    <a:masterClrMapping/>
  </p:clrMapOvr>
</p:sldLayout>
</file>

<file path=ppt/slideLayouts/slideLayout314.xml><?xml version="1.0" encoding="utf-8"?>
<p:sldLayout xmlns:a="http://schemas.openxmlformats.org/drawingml/2006/main" xmlns:r="http://schemas.openxmlformats.org/officeDocument/2006/relationships" xmlns:p="http://schemas.openxmlformats.org/presentationml/2006/main" matchingName="Presentatie titel in oranje">
  <p:cSld name="Presentatie titel in oranje">
    <p:spTree>
      <p:nvGrpSpPr>
        <p:cNvPr id="1" name="Shape 659"/>
        <p:cNvGrpSpPr/>
        <p:nvPr/>
      </p:nvGrpSpPr>
      <p:grpSpPr>
        <a:xfrm>
          <a:off x="0" y="0"/>
          <a:ext cx="0" cy="0"/>
          <a:chOff x="0" y="0"/>
          <a:chExt cx="0" cy="0"/>
        </a:xfrm>
      </p:grpSpPr>
      <p:sp>
        <p:nvSpPr>
          <p:cNvPr id="660" name="Google Shape;660;p200"/>
          <p:cNvSpPr txBox="1">
            <a:spLocks noGrp="1"/>
          </p:cNvSpPr>
          <p:nvPr>
            <p:ph type="body" idx="1"/>
          </p:nvPr>
        </p:nvSpPr>
        <p:spPr>
          <a:xfrm>
            <a:off x="1871694" y="1400458"/>
            <a:ext cx="20786424" cy="2451104"/>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F05627"/>
              </a:buClr>
              <a:buSzPts val="18942"/>
              <a:buFont typeface="Arial"/>
              <a:buNone/>
              <a:defRPr sz="15400">
                <a:solidFill>
                  <a:srgbClr val="F05627"/>
                </a:solidFill>
                <a:latin typeface="Arial"/>
                <a:ea typeface="Arial"/>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61" name="Google Shape;661;p200"/>
          <p:cNvSpPr txBox="1">
            <a:spLocks noGrp="1"/>
          </p:cNvSpPr>
          <p:nvPr>
            <p:ph type="body" idx="2"/>
          </p:nvPr>
        </p:nvSpPr>
        <p:spPr>
          <a:xfrm>
            <a:off x="1940658" y="10129384"/>
            <a:ext cx="10342110" cy="2341878"/>
          </a:xfrm>
          <a:prstGeom prst="rect">
            <a:avLst/>
          </a:prstGeom>
          <a:noFill/>
          <a:ln>
            <a:noFill/>
          </a:ln>
        </p:spPr>
        <p:txBody>
          <a:bodyPr spcFirstLastPara="1" wrap="square" lIns="50800" tIns="50800" rIns="50800" bIns="50800" anchor="b" anchorCtr="0">
            <a:spAutoFit/>
          </a:bodyPr>
          <a:lstStyle>
            <a:lvl1pPr marL="457200" lvl="0" indent="-228600" algn="l">
              <a:lnSpc>
                <a:spcPct val="90000"/>
              </a:lnSpc>
              <a:spcBef>
                <a:spcPts val="0"/>
              </a:spcBef>
              <a:spcAft>
                <a:spcPts val="0"/>
              </a:spcAft>
              <a:buClr>
                <a:srgbClr val="F05627"/>
              </a:buClr>
              <a:buSzPts val="5904"/>
              <a:buFont typeface="DM Sans"/>
              <a:buNone/>
              <a:defRPr sz="4800" b="1">
                <a:solidFill>
                  <a:srgbClr val="F05627"/>
                </a:solidFill>
                <a:latin typeface="DM Sans"/>
                <a:ea typeface="DM Sans"/>
                <a:cs typeface="DM Sans"/>
                <a:sym typeface="DM Sans"/>
              </a:defRPr>
            </a:lvl1pPr>
            <a:lvl2pPr marL="914400" lvl="1" indent="-228600" algn="l">
              <a:lnSpc>
                <a:spcPct val="90000"/>
              </a:lnSpc>
              <a:spcBef>
                <a:spcPts val="0"/>
              </a:spcBef>
              <a:spcAft>
                <a:spcPts val="0"/>
              </a:spcAft>
              <a:buClr>
                <a:srgbClr val="F05627"/>
              </a:buClr>
              <a:buSzPts val="5904"/>
              <a:buFont typeface="DM Sans"/>
              <a:buNone/>
              <a:defRPr sz="4800" b="1">
                <a:solidFill>
                  <a:srgbClr val="F05627"/>
                </a:solidFill>
                <a:latin typeface="DM Sans"/>
                <a:ea typeface="DM Sans"/>
                <a:cs typeface="DM Sans"/>
                <a:sym typeface="DM Sans"/>
              </a:defRPr>
            </a:lvl2pPr>
            <a:lvl3pPr marL="1371600" lvl="2" indent="-228600" algn="l">
              <a:lnSpc>
                <a:spcPct val="90000"/>
              </a:lnSpc>
              <a:spcBef>
                <a:spcPts val="0"/>
              </a:spcBef>
              <a:spcAft>
                <a:spcPts val="0"/>
              </a:spcAft>
              <a:buClr>
                <a:srgbClr val="F05627"/>
              </a:buClr>
              <a:buSzPts val="5904"/>
              <a:buFont typeface="DM Sans"/>
              <a:buNone/>
              <a:defRPr sz="4800" b="1">
                <a:solidFill>
                  <a:srgbClr val="F05627"/>
                </a:solidFill>
                <a:latin typeface="DM Sans"/>
                <a:ea typeface="DM Sans"/>
                <a:cs typeface="DM Sans"/>
                <a:sym typeface="DM Sans"/>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62" name="Google Shape;662;p200"/>
          <p:cNvSpPr>
            <a:spLocks noGrp="1"/>
          </p:cNvSpPr>
          <p:nvPr>
            <p:ph type="pic" idx="3"/>
          </p:nvPr>
        </p:nvSpPr>
        <p:spPr>
          <a:xfrm>
            <a:off x="19983032" y="11048640"/>
            <a:ext cx="2370591" cy="1170386"/>
          </a:xfrm>
          <a:prstGeom prst="rect">
            <a:avLst/>
          </a:prstGeom>
          <a:noFill/>
          <a:ln>
            <a:noFill/>
          </a:ln>
        </p:spPr>
      </p:sp>
      <p:sp>
        <p:nvSpPr>
          <p:cNvPr id="663" name="Google Shape;663;p200"/>
          <p:cNvSpPr txBox="1">
            <a:spLocks noGrp="1"/>
          </p:cNvSpPr>
          <p:nvPr>
            <p:ph type="body" idx="4"/>
          </p:nvPr>
        </p:nvSpPr>
        <p:spPr>
          <a:xfrm>
            <a:off x="1871694" y="3572542"/>
            <a:ext cx="5333996" cy="1092205"/>
          </a:xfrm>
          <a:prstGeom prst="rect">
            <a:avLst/>
          </a:prstGeom>
          <a:noFill/>
          <a:ln>
            <a:noFill/>
          </a:ln>
        </p:spPr>
        <p:txBody>
          <a:bodyPr spcFirstLastPara="1" wrap="square" lIns="91425" tIns="45700" rIns="91425" bIns="45700" anchor="t" anchorCtr="0">
            <a:noAutofit/>
          </a:bodyPr>
          <a:lstStyle>
            <a:lvl1pPr marL="457200" lvl="0" indent="-509778" algn="l">
              <a:lnSpc>
                <a:spcPct val="100000"/>
              </a:lnSpc>
              <a:spcBef>
                <a:spcPts val="0"/>
              </a:spcBef>
              <a:spcAft>
                <a:spcPts val="0"/>
              </a:spcAft>
              <a:buClr>
                <a:srgbClr val="37001E"/>
              </a:buClr>
              <a:buSzPts val="4428"/>
              <a:buFont typeface="DM Sans"/>
              <a:buChar char="•"/>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64" name="Google Shape;664;p200"/>
          <p:cNvSpPr txBox="1">
            <a:spLocks noGrp="1"/>
          </p:cNvSpPr>
          <p:nvPr>
            <p:ph type="body" idx="5"/>
          </p:nvPr>
        </p:nvSpPr>
        <p:spPr>
          <a:xfrm>
            <a:off x="7897974" y="3301221"/>
            <a:ext cx="14760144" cy="2451104"/>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F05627"/>
              </a:buClr>
              <a:buSzPts val="18942"/>
              <a:buFont typeface="Arial"/>
              <a:buNone/>
              <a:defRPr sz="15400">
                <a:solidFill>
                  <a:srgbClr val="F05627"/>
                </a:solidFill>
                <a:latin typeface="Arial"/>
                <a:ea typeface="Arial"/>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65" name="Google Shape;665;p200"/>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nl-NL"/>
              <a:t>‹nr.›</a:t>
            </a:fld>
            <a:endParaRPr/>
          </a:p>
        </p:txBody>
      </p:sp>
    </p:spTree>
    <p:extLst>
      <p:ext uri="{BB962C8B-B14F-4D97-AF65-F5344CB8AC3E}">
        <p14:creationId xmlns:p14="http://schemas.microsoft.com/office/powerpoint/2010/main" val="1854905001"/>
      </p:ext>
    </p:extLst>
  </p:cSld>
  <p:clrMapOvr>
    <a:masterClrMapping/>
  </p:clrMapOvr>
</p:sldLayout>
</file>

<file path=ppt/slideLayouts/slideLayout315.xml><?xml version="1.0" encoding="utf-8"?>
<p:sldLayout xmlns:a="http://schemas.openxmlformats.org/drawingml/2006/main" xmlns:r="http://schemas.openxmlformats.org/officeDocument/2006/relationships" xmlns:p="http://schemas.openxmlformats.org/presentationml/2006/main" matchingName="Presentatie titel in groen">
  <p:cSld name="Presentatie titel in groen">
    <p:spTree>
      <p:nvGrpSpPr>
        <p:cNvPr id="1" name="Shape 666"/>
        <p:cNvGrpSpPr/>
        <p:nvPr/>
      </p:nvGrpSpPr>
      <p:grpSpPr>
        <a:xfrm>
          <a:off x="0" y="0"/>
          <a:ext cx="0" cy="0"/>
          <a:chOff x="0" y="0"/>
          <a:chExt cx="0" cy="0"/>
        </a:xfrm>
      </p:grpSpPr>
      <p:sp>
        <p:nvSpPr>
          <p:cNvPr id="667" name="Google Shape;667;p201"/>
          <p:cNvSpPr txBox="1">
            <a:spLocks noGrp="1"/>
          </p:cNvSpPr>
          <p:nvPr>
            <p:ph type="body" idx="1"/>
          </p:nvPr>
        </p:nvSpPr>
        <p:spPr>
          <a:xfrm>
            <a:off x="1871694" y="1387757"/>
            <a:ext cx="20786424" cy="2451104"/>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E5F4E0"/>
              </a:buClr>
              <a:buSzPts val="18942"/>
              <a:buFont typeface="Arial"/>
              <a:buNone/>
              <a:defRPr sz="15400">
                <a:solidFill>
                  <a:srgbClr val="E5F4E0"/>
                </a:solidFill>
                <a:latin typeface="Arial"/>
                <a:ea typeface="Arial"/>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68" name="Google Shape;668;p201"/>
          <p:cNvSpPr txBox="1">
            <a:spLocks noGrp="1"/>
          </p:cNvSpPr>
          <p:nvPr>
            <p:ph type="body" idx="2"/>
          </p:nvPr>
        </p:nvSpPr>
        <p:spPr>
          <a:xfrm>
            <a:off x="1940658" y="10129384"/>
            <a:ext cx="10342110" cy="2341878"/>
          </a:xfrm>
          <a:prstGeom prst="rect">
            <a:avLst/>
          </a:prstGeom>
          <a:noFill/>
          <a:ln>
            <a:noFill/>
          </a:ln>
        </p:spPr>
        <p:txBody>
          <a:bodyPr spcFirstLastPara="1" wrap="square" lIns="50800" tIns="50800" rIns="50800" bIns="50800" anchor="b" anchorCtr="0">
            <a:spAutoFit/>
          </a:bodyPr>
          <a:lstStyle>
            <a:lvl1pPr marL="457200" lvl="0" indent="-228600" algn="l">
              <a:lnSpc>
                <a:spcPct val="90000"/>
              </a:lnSpc>
              <a:spcBef>
                <a:spcPts val="0"/>
              </a:spcBef>
              <a:spcAft>
                <a:spcPts val="0"/>
              </a:spcAft>
              <a:buClr>
                <a:srgbClr val="E5F4E0"/>
              </a:buClr>
              <a:buSzPts val="5904"/>
              <a:buFont typeface="DM Sans"/>
              <a:buNone/>
              <a:defRPr sz="4800" b="1">
                <a:solidFill>
                  <a:srgbClr val="E5F4E0"/>
                </a:solidFill>
                <a:latin typeface="DM Sans"/>
                <a:ea typeface="DM Sans"/>
                <a:cs typeface="DM Sans"/>
                <a:sym typeface="DM Sans"/>
              </a:defRPr>
            </a:lvl1pPr>
            <a:lvl2pPr marL="914400" lvl="1" indent="-228600" algn="l">
              <a:lnSpc>
                <a:spcPct val="90000"/>
              </a:lnSpc>
              <a:spcBef>
                <a:spcPts val="0"/>
              </a:spcBef>
              <a:spcAft>
                <a:spcPts val="0"/>
              </a:spcAft>
              <a:buClr>
                <a:srgbClr val="E5F4E0"/>
              </a:buClr>
              <a:buSzPts val="5904"/>
              <a:buFont typeface="DM Sans"/>
              <a:buNone/>
              <a:defRPr sz="4800" b="1">
                <a:solidFill>
                  <a:srgbClr val="E5F4E0"/>
                </a:solidFill>
                <a:latin typeface="DM Sans"/>
                <a:ea typeface="DM Sans"/>
                <a:cs typeface="DM Sans"/>
                <a:sym typeface="DM Sans"/>
              </a:defRPr>
            </a:lvl2pPr>
            <a:lvl3pPr marL="1371600" lvl="2" indent="-228600" algn="l">
              <a:lnSpc>
                <a:spcPct val="90000"/>
              </a:lnSpc>
              <a:spcBef>
                <a:spcPts val="0"/>
              </a:spcBef>
              <a:spcAft>
                <a:spcPts val="0"/>
              </a:spcAft>
              <a:buClr>
                <a:srgbClr val="E5F4E0"/>
              </a:buClr>
              <a:buSzPts val="5904"/>
              <a:buFont typeface="DM Sans"/>
              <a:buNone/>
              <a:defRPr sz="4800" b="1">
                <a:solidFill>
                  <a:srgbClr val="E5F4E0"/>
                </a:solidFill>
                <a:latin typeface="DM Sans"/>
                <a:ea typeface="DM Sans"/>
                <a:cs typeface="DM Sans"/>
                <a:sym typeface="DM Sans"/>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69" name="Google Shape;669;p201"/>
          <p:cNvSpPr>
            <a:spLocks noGrp="1"/>
          </p:cNvSpPr>
          <p:nvPr>
            <p:ph type="pic" idx="3"/>
          </p:nvPr>
        </p:nvSpPr>
        <p:spPr>
          <a:xfrm>
            <a:off x="19936270" y="11460888"/>
            <a:ext cx="2413394" cy="975628"/>
          </a:xfrm>
          <a:prstGeom prst="rect">
            <a:avLst/>
          </a:prstGeom>
          <a:noFill/>
          <a:ln>
            <a:noFill/>
          </a:ln>
        </p:spPr>
      </p:sp>
      <p:sp>
        <p:nvSpPr>
          <p:cNvPr id="670" name="Google Shape;670;p201"/>
          <p:cNvSpPr/>
          <p:nvPr/>
        </p:nvSpPr>
        <p:spPr>
          <a:xfrm>
            <a:off x="18126516" y="11048603"/>
            <a:ext cx="1170386" cy="1170386"/>
          </a:xfrm>
          <a:custGeom>
            <a:avLst/>
            <a:gdLst/>
            <a:ahLst/>
            <a:cxnLst/>
            <a:rect l="l" t="t" r="r" b="b"/>
            <a:pathLst>
              <a:path w="21600" h="21600" extrusionOk="0">
                <a:moveTo>
                  <a:pt x="10562" y="0"/>
                </a:moveTo>
                <a:lnTo>
                  <a:pt x="10562" y="10569"/>
                </a:lnTo>
                <a:lnTo>
                  <a:pt x="0" y="10569"/>
                </a:lnTo>
                <a:lnTo>
                  <a:pt x="0" y="11038"/>
                </a:lnTo>
                <a:lnTo>
                  <a:pt x="10562" y="11038"/>
                </a:lnTo>
                <a:lnTo>
                  <a:pt x="10562" y="21600"/>
                </a:lnTo>
                <a:lnTo>
                  <a:pt x="11031" y="21600"/>
                </a:lnTo>
                <a:lnTo>
                  <a:pt x="11031" y="11038"/>
                </a:lnTo>
                <a:lnTo>
                  <a:pt x="21600" y="11038"/>
                </a:lnTo>
                <a:lnTo>
                  <a:pt x="21600" y="10569"/>
                </a:lnTo>
                <a:lnTo>
                  <a:pt x="11031" y="10569"/>
                </a:lnTo>
                <a:lnTo>
                  <a:pt x="11031" y="0"/>
                </a:lnTo>
                <a:lnTo>
                  <a:pt x="10562" y="0"/>
                </a:lnTo>
                <a:close/>
              </a:path>
            </a:pathLst>
          </a:custGeom>
          <a:solidFill>
            <a:srgbClr val="E5F4E0">
              <a:alpha val="49803"/>
            </a:srgbClr>
          </a:solidFill>
          <a:ln>
            <a:noFill/>
          </a:ln>
        </p:spPr>
        <p:txBody>
          <a:bodyPr spcFirstLastPara="1" wrap="square" lIns="50800" tIns="50800" rIns="50800" bIns="50800" anchor="ctr" anchorCtr="1">
            <a:noAutofit/>
          </a:bodyPr>
          <a:lstStyle/>
          <a:p>
            <a:pPr marL="0" marR="0" lvl="0" indent="0" algn="ctr" rtl="0">
              <a:lnSpc>
                <a:spcPct val="100000"/>
              </a:lnSpc>
              <a:spcBef>
                <a:spcPts val="0"/>
              </a:spcBef>
              <a:spcAft>
                <a:spcPts val="0"/>
              </a:spcAft>
              <a:buClr>
                <a:srgbClr val="000000"/>
              </a:buClr>
              <a:buSzPts val="3200"/>
              <a:buFont typeface="Arial"/>
              <a:buNone/>
            </a:pPr>
            <a:endParaRPr sz="3200" b="0" i="0" u="none" strike="noStrike" cap="none">
              <a:solidFill>
                <a:srgbClr val="000000"/>
              </a:solidFill>
              <a:latin typeface="Helvetica Neue"/>
              <a:ea typeface="Helvetica Neue"/>
              <a:cs typeface="Helvetica Neue"/>
              <a:sym typeface="Helvetica Neue"/>
            </a:endParaRPr>
          </a:p>
        </p:txBody>
      </p:sp>
      <p:sp>
        <p:nvSpPr>
          <p:cNvPr id="671" name="Google Shape;671;p201"/>
          <p:cNvSpPr>
            <a:spLocks noGrp="1"/>
          </p:cNvSpPr>
          <p:nvPr>
            <p:ph type="pic" idx="4"/>
          </p:nvPr>
        </p:nvSpPr>
        <p:spPr>
          <a:xfrm>
            <a:off x="15116559" y="11048640"/>
            <a:ext cx="2370591" cy="1170386"/>
          </a:xfrm>
          <a:prstGeom prst="rect">
            <a:avLst/>
          </a:prstGeom>
          <a:noFill/>
          <a:ln>
            <a:noFill/>
          </a:ln>
        </p:spPr>
      </p:sp>
      <p:sp>
        <p:nvSpPr>
          <p:cNvPr id="672" name="Google Shape;672;p201"/>
          <p:cNvSpPr txBox="1">
            <a:spLocks noGrp="1"/>
          </p:cNvSpPr>
          <p:nvPr>
            <p:ph type="body" idx="5"/>
          </p:nvPr>
        </p:nvSpPr>
        <p:spPr>
          <a:xfrm>
            <a:off x="1871694" y="3551282"/>
            <a:ext cx="5594354" cy="1092205"/>
          </a:xfrm>
          <a:prstGeom prst="rect">
            <a:avLst/>
          </a:prstGeom>
          <a:noFill/>
          <a:ln>
            <a:noFill/>
          </a:ln>
        </p:spPr>
        <p:txBody>
          <a:bodyPr spcFirstLastPara="1" wrap="square" lIns="91425" tIns="45700" rIns="91425" bIns="45700" anchor="t" anchorCtr="0">
            <a:noAutofit/>
          </a:bodyPr>
          <a:lstStyle>
            <a:lvl1pPr marL="457200" lvl="0" indent="-509778" algn="l">
              <a:lnSpc>
                <a:spcPct val="100000"/>
              </a:lnSpc>
              <a:spcBef>
                <a:spcPts val="0"/>
              </a:spcBef>
              <a:spcAft>
                <a:spcPts val="0"/>
              </a:spcAft>
              <a:buClr>
                <a:srgbClr val="37001E"/>
              </a:buClr>
              <a:buSzPts val="4428"/>
              <a:buFont typeface="DM Sans"/>
              <a:buChar char="•"/>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73" name="Google Shape;673;p201"/>
          <p:cNvSpPr txBox="1">
            <a:spLocks noGrp="1"/>
          </p:cNvSpPr>
          <p:nvPr>
            <p:ph type="body" idx="6"/>
          </p:nvPr>
        </p:nvSpPr>
        <p:spPr>
          <a:xfrm>
            <a:off x="7652110" y="3284296"/>
            <a:ext cx="15006008" cy="2451104"/>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E5F4E0"/>
              </a:buClr>
              <a:buSzPts val="18942"/>
              <a:buFont typeface="Arial"/>
              <a:buNone/>
              <a:defRPr sz="15400">
                <a:solidFill>
                  <a:srgbClr val="E5F4E0"/>
                </a:solidFill>
                <a:latin typeface="Arial"/>
                <a:ea typeface="Arial"/>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74" name="Google Shape;674;p201"/>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nl-NL"/>
              <a:t>‹nr.›</a:t>
            </a:fld>
            <a:endParaRPr/>
          </a:p>
        </p:txBody>
      </p:sp>
    </p:spTree>
    <p:extLst>
      <p:ext uri="{BB962C8B-B14F-4D97-AF65-F5344CB8AC3E}">
        <p14:creationId xmlns:p14="http://schemas.microsoft.com/office/powerpoint/2010/main" val="1409251779"/>
      </p:ext>
    </p:extLst>
  </p:cSld>
  <p:clrMapOvr>
    <a:masterClrMapping/>
  </p:clrMapOvr>
</p:sldLayout>
</file>

<file path=ppt/slideLayouts/slideLayout316.xml><?xml version="1.0" encoding="utf-8"?>
<p:sldLayout xmlns:a="http://schemas.openxmlformats.org/drawingml/2006/main" xmlns:r="http://schemas.openxmlformats.org/officeDocument/2006/relationships" xmlns:p="http://schemas.openxmlformats.org/presentationml/2006/main" matchingName="Animaties op roze">
  <p:cSld name="Animaties op roze">
    <p:bg>
      <p:bgPr>
        <a:solidFill>
          <a:srgbClr val="FFD3E2"/>
        </a:solidFill>
        <a:effectLst/>
      </p:bgPr>
    </p:bg>
    <p:spTree>
      <p:nvGrpSpPr>
        <p:cNvPr id="1" name="Shape 675"/>
        <p:cNvGrpSpPr/>
        <p:nvPr/>
      </p:nvGrpSpPr>
      <p:grpSpPr>
        <a:xfrm>
          <a:off x="0" y="0"/>
          <a:ext cx="0" cy="0"/>
          <a:chOff x="0" y="0"/>
          <a:chExt cx="0" cy="0"/>
        </a:xfrm>
      </p:grpSpPr>
      <p:sp>
        <p:nvSpPr>
          <p:cNvPr id="676" name="Google Shape;676;p202"/>
          <p:cNvSpPr/>
          <p:nvPr/>
        </p:nvSpPr>
        <p:spPr>
          <a:xfrm>
            <a:off x="-3511" y="0"/>
            <a:ext cx="7366004" cy="13716000"/>
          </a:xfrm>
          <a:prstGeom prst="rect">
            <a:avLst/>
          </a:prstGeom>
          <a:solidFill>
            <a:srgbClr val="FFFFFF"/>
          </a:solidFill>
          <a:ln>
            <a:noFill/>
          </a:ln>
        </p:spPr>
        <p:txBody>
          <a:bodyPr spcFirstLastPara="1" wrap="square" lIns="50800" tIns="50800" rIns="50800" bIns="50800" anchor="ctr" anchorCtr="1">
            <a:noAutofit/>
          </a:bodyPr>
          <a:lstStyle/>
          <a:p>
            <a:pPr marL="0" marR="0" lvl="0" indent="0" algn="ctr" rtl="0">
              <a:lnSpc>
                <a:spcPct val="100000"/>
              </a:lnSpc>
              <a:spcBef>
                <a:spcPts val="0"/>
              </a:spcBef>
              <a:spcAft>
                <a:spcPts val="0"/>
              </a:spcAft>
              <a:buClr>
                <a:srgbClr val="000000"/>
              </a:buClr>
              <a:buSzPts val="3200"/>
              <a:buFont typeface="Arial"/>
              <a:buNone/>
            </a:pPr>
            <a:endParaRPr sz="3200" b="0" i="0" u="none" strike="noStrike" cap="none">
              <a:solidFill>
                <a:srgbClr val="000000"/>
              </a:solidFill>
              <a:latin typeface="Helvetica Neue"/>
              <a:ea typeface="Helvetica Neue"/>
              <a:cs typeface="Helvetica Neue"/>
              <a:sym typeface="Helvetica Neue"/>
            </a:endParaRPr>
          </a:p>
        </p:txBody>
      </p:sp>
      <p:sp>
        <p:nvSpPr>
          <p:cNvPr id="677" name="Google Shape;677;p202"/>
          <p:cNvSpPr txBox="1"/>
          <p:nvPr/>
        </p:nvSpPr>
        <p:spPr>
          <a:xfrm>
            <a:off x="8907490" y="1400458"/>
            <a:ext cx="1901531" cy="8089897"/>
          </a:xfrm>
          <a:prstGeom prst="rect">
            <a:avLst/>
          </a:prstGeom>
          <a:noFill/>
          <a:ln>
            <a:noFill/>
          </a:ln>
        </p:spPr>
        <p:txBody>
          <a:bodyPr spcFirstLastPara="1" wrap="square" lIns="50800" tIns="50800" rIns="50800" bIns="50800" anchor="t" anchorCtr="0">
            <a:spAutoFit/>
          </a:bodyPr>
          <a:lstStyle/>
          <a:p>
            <a:pPr marL="0" marR="0" lvl="0" indent="0" algn="l" rtl="0">
              <a:lnSpc>
                <a:spcPct val="80000"/>
              </a:lnSpc>
              <a:spcBef>
                <a:spcPts val="0"/>
              </a:spcBef>
              <a:spcAft>
                <a:spcPts val="0"/>
              </a:spcAft>
              <a:buClr>
                <a:srgbClr val="000000"/>
              </a:buClr>
              <a:buSzPts val="15400"/>
              <a:buFont typeface="Arial"/>
              <a:buNone/>
            </a:pPr>
            <a:r>
              <a:rPr lang="nl-NL" sz="15400" b="0" i="0" u="none" strike="noStrike" cap="none">
                <a:solidFill>
                  <a:srgbClr val="38001E"/>
                </a:solidFill>
                <a:latin typeface="Arial"/>
                <a:ea typeface="Arial"/>
                <a:cs typeface="Arial"/>
                <a:sym typeface="Arial"/>
              </a:rPr>
              <a:t>1.</a:t>
            </a:r>
            <a:endParaRPr sz="1400" b="0" i="0" u="none" strike="noStrike" cap="none">
              <a:solidFill>
                <a:srgbClr val="000000"/>
              </a:solidFill>
              <a:latin typeface="Arial"/>
              <a:ea typeface="Arial"/>
              <a:cs typeface="Arial"/>
              <a:sym typeface="Arial"/>
            </a:endParaRPr>
          </a:p>
          <a:p>
            <a:pPr marL="0" marR="0" lvl="0" indent="0" algn="l" rtl="0">
              <a:lnSpc>
                <a:spcPct val="80000"/>
              </a:lnSpc>
              <a:spcBef>
                <a:spcPts val="0"/>
              </a:spcBef>
              <a:spcAft>
                <a:spcPts val="0"/>
              </a:spcAft>
              <a:buClr>
                <a:srgbClr val="000000"/>
              </a:buClr>
              <a:buSzPts val="15400"/>
              <a:buFont typeface="Arial"/>
              <a:buNone/>
            </a:pPr>
            <a:r>
              <a:rPr lang="nl-NL" sz="15400" b="0" i="0" u="none" strike="noStrike" cap="none">
                <a:solidFill>
                  <a:srgbClr val="38001E"/>
                </a:solidFill>
                <a:latin typeface="Arial"/>
                <a:ea typeface="Arial"/>
                <a:cs typeface="Arial"/>
                <a:sym typeface="Arial"/>
              </a:rPr>
              <a:t>2.</a:t>
            </a:r>
            <a:endParaRPr sz="1400" b="0" i="0" u="none" strike="noStrike" cap="none">
              <a:solidFill>
                <a:srgbClr val="000000"/>
              </a:solidFill>
              <a:latin typeface="Arial"/>
              <a:ea typeface="Arial"/>
              <a:cs typeface="Arial"/>
              <a:sym typeface="Arial"/>
            </a:endParaRPr>
          </a:p>
          <a:p>
            <a:pPr marL="0" marR="0" lvl="0" indent="0" algn="l" rtl="0">
              <a:lnSpc>
                <a:spcPct val="80000"/>
              </a:lnSpc>
              <a:spcBef>
                <a:spcPts val="0"/>
              </a:spcBef>
              <a:spcAft>
                <a:spcPts val="0"/>
              </a:spcAft>
              <a:buClr>
                <a:srgbClr val="000000"/>
              </a:buClr>
              <a:buSzPts val="15400"/>
              <a:buFont typeface="Arial"/>
              <a:buNone/>
            </a:pPr>
            <a:r>
              <a:rPr lang="nl-NL" sz="15400" b="0" i="0" u="none" strike="noStrike" cap="none">
                <a:solidFill>
                  <a:srgbClr val="38001E"/>
                </a:solidFill>
                <a:latin typeface="Arial"/>
                <a:ea typeface="Arial"/>
                <a:cs typeface="Arial"/>
                <a:sym typeface="Arial"/>
              </a:rPr>
              <a:t>3.</a:t>
            </a:r>
            <a:endParaRPr sz="1400" b="0" i="0" u="none" strike="noStrike" cap="none">
              <a:solidFill>
                <a:srgbClr val="000000"/>
              </a:solidFill>
              <a:latin typeface="Arial"/>
              <a:ea typeface="Arial"/>
              <a:cs typeface="Arial"/>
              <a:sym typeface="Arial"/>
            </a:endParaRPr>
          </a:p>
          <a:p>
            <a:pPr marL="0" marR="0" lvl="0" indent="0" algn="l" rtl="0">
              <a:lnSpc>
                <a:spcPct val="80000"/>
              </a:lnSpc>
              <a:spcBef>
                <a:spcPts val="0"/>
              </a:spcBef>
              <a:spcAft>
                <a:spcPts val="0"/>
              </a:spcAft>
              <a:buClr>
                <a:srgbClr val="000000"/>
              </a:buClr>
              <a:buSzPts val="15400"/>
              <a:buFont typeface="Arial"/>
              <a:buNone/>
            </a:pPr>
            <a:r>
              <a:rPr lang="nl-NL" sz="15400" b="0" i="0" u="none" strike="noStrike" cap="none">
                <a:solidFill>
                  <a:srgbClr val="38001E"/>
                </a:solidFill>
                <a:latin typeface="Arial"/>
                <a:ea typeface="Arial"/>
                <a:cs typeface="Arial"/>
                <a:sym typeface="Arial"/>
              </a:rPr>
              <a:t>4.</a:t>
            </a:r>
            <a:endParaRPr sz="1400" b="0" i="0" u="none" strike="noStrike" cap="none">
              <a:solidFill>
                <a:srgbClr val="000000"/>
              </a:solidFill>
              <a:latin typeface="Arial"/>
              <a:ea typeface="Arial"/>
              <a:cs typeface="Arial"/>
              <a:sym typeface="Arial"/>
            </a:endParaRPr>
          </a:p>
        </p:txBody>
      </p:sp>
      <p:sp>
        <p:nvSpPr>
          <p:cNvPr id="678" name="Google Shape;678;p202"/>
          <p:cNvSpPr>
            <a:spLocks noGrp="1"/>
          </p:cNvSpPr>
          <p:nvPr>
            <p:ph type="pic" idx="2"/>
          </p:nvPr>
        </p:nvSpPr>
        <p:spPr>
          <a:xfrm>
            <a:off x="11290992" y="5441612"/>
            <a:ext cx="2785902" cy="1092205"/>
          </a:xfrm>
          <a:prstGeom prst="rect">
            <a:avLst/>
          </a:prstGeom>
          <a:noFill/>
          <a:ln>
            <a:noFill/>
          </a:ln>
        </p:spPr>
      </p:sp>
      <p:sp>
        <p:nvSpPr>
          <p:cNvPr id="679" name="Google Shape;679;p202"/>
          <p:cNvSpPr>
            <a:spLocks noGrp="1"/>
          </p:cNvSpPr>
          <p:nvPr>
            <p:ph type="pic" idx="3"/>
          </p:nvPr>
        </p:nvSpPr>
        <p:spPr>
          <a:xfrm>
            <a:off x="11290910" y="7315876"/>
            <a:ext cx="2785902" cy="1089032"/>
          </a:xfrm>
          <a:prstGeom prst="rect">
            <a:avLst/>
          </a:prstGeom>
          <a:noFill/>
          <a:ln>
            <a:noFill/>
          </a:ln>
        </p:spPr>
      </p:sp>
      <p:sp>
        <p:nvSpPr>
          <p:cNvPr id="680" name="Google Shape;680;p202"/>
          <p:cNvSpPr>
            <a:spLocks noGrp="1"/>
          </p:cNvSpPr>
          <p:nvPr>
            <p:ph type="pic" idx="4"/>
          </p:nvPr>
        </p:nvSpPr>
        <p:spPr>
          <a:xfrm>
            <a:off x="11290992" y="3569342"/>
            <a:ext cx="2785902" cy="1092205"/>
          </a:xfrm>
          <a:prstGeom prst="rect">
            <a:avLst/>
          </a:prstGeom>
          <a:noFill/>
          <a:ln>
            <a:noFill/>
          </a:ln>
        </p:spPr>
      </p:sp>
      <p:sp>
        <p:nvSpPr>
          <p:cNvPr id="681" name="Google Shape;681;p202"/>
          <p:cNvSpPr>
            <a:spLocks noGrp="1"/>
          </p:cNvSpPr>
          <p:nvPr>
            <p:ph type="pic" idx="5"/>
          </p:nvPr>
        </p:nvSpPr>
        <p:spPr>
          <a:xfrm>
            <a:off x="18362011" y="3579738"/>
            <a:ext cx="2785902" cy="1092205"/>
          </a:xfrm>
          <a:prstGeom prst="rect">
            <a:avLst/>
          </a:prstGeom>
          <a:noFill/>
          <a:ln>
            <a:noFill/>
          </a:ln>
        </p:spPr>
      </p:sp>
      <p:sp>
        <p:nvSpPr>
          <p:cNvPr id="682" name="Google Shape;682;p202"/>
          <p:cNvSpPr>
            <a:spLocks noGrp="1"/>
          </p:cNvSpPr>
          <p:nvPr>
            <p:ph type="pic" idx="6"/>
          </p:nvPr>
        </p:nvSpPr>
        <p:spPr>
          <a:xfrm>
            <a:off x="11290992" y="1676909"/>
            <a:ext cx="2785902" cy="1092205"/>
          </a:xfrm>
          <a:prstGeom prst="rect">
            <a:avLst/>
          </a:prstGeom>
          <a:noFill/>
          <a:ln>
            <a:noFill/>
          </a:ln>
        </p:spPr>
      </p:sp>
      <p:sp>
        <p:nvSpPr>
          <p:cNvPr id="683" name="Google Shape;683;p202"/>
          <p:cNvSpPr>
            <a:spLocks noGrp="1"/>
          </p:cNvSpPr>
          <p:nvPr>
            <p:ph type="pic" idx="7"/>
          </p:nvPr>
        </p:nvSpPr>
        <p:spPr>
          <a:xfrm>
            <a:off x="18362011" y="1690469"/>
            <a:ext cx="2785902" cy="1092205"/>
          </a:xfrm>
          <a:prstGeom prst="rect">
            <a:avLst/>
          </a:prstGeom>
          <a:noFill/>
          <a:ln>
            <a:noFill/>
          </a:ln>
        </p:spPr>
      </p:sp>
      <p:sp>
        <p:nvSpPr>
          <p:cNvPr id="684" name="Google Shape;684;p202"/>
          <p:cNvSpPr>
            <a:spLocks noGrp="1"/>
          </p:cNvSpPr>
          <p:nvPr>
            <p:ph type="pic" idx="8"/>
          </p:nvPr>
        </p:nvSpPr>
        <p:spPr>
          <a:xfrm>
            <a:off x="18362011" y="5459681"/>
            <a:ext cx="2785902" cy="1092205"/>
          </a:xfrm>
          <a:prstGeom prst="rect">
            <a:avLst/>
          </a:prstGeom>
          <a:noFill/>
          <a:ln>
            <a:noFill/>
          </a:ln>
        </p:spPr>
      </p:sp>
      <p:sp>
        <p:nvSpPr>
          <p:cNvPr id="685" name="Google Shape;685;p202"/>
          <p:cNvSpPr txBox="1"/>
          <p:nvPr/>
        </p:nvSpPr>
        <p:spPr>
          <a:xfrm>
            <a:off x="15887352" y="1400458"/>
            <a:ext cx="1901531" cy="6210303"/>
          </a:xfrm>
          <a:prstGeom prst="rect">
            <a:avLst/>
          </a:prstGeom>
          <a:noFill/>
          <a:ln>
            <a:noFill/>
          </a:ln>
        </p:spPr>
        <p:txBody>
          <a:bodyPr spcFirstLastPara="1" wrap="square" lIns="50800" tIns="50800" rIns="50800" bIns="50800" anchor="t" anchorCtr="0">
            <a:spAutoFit/>
          </a:bodyPr>
          <a:lstStyle/>
          <a:p>
            <a:pPr marL="0" marR="0" lvl="0" indent="0" algn="l" rtl="0">
              <a:lnSpc>
                <a:spcPct val="80000"/>
              </a:lnSpc>
              <a:spcBef>
                <a:spcPts val="0"/>
              </a:spcBef>
              <a:spcAft>
                <a:spcPts val="0"/>
              </a:spcAft>
              <a:buClr>
                <a:srgbClr val="000000"/>
              </a:buClr>
              <a:buSzPts val="15400"/>
              <a:buFont typeface="Arial"/>
              <a:buNone/>
            </a:pPr>
            <a:r>
              <a:rPr lang="nl-NL" sz="15400" b="0" i="0" u="none" strike="noStrike" cap="none">
                <a:solidFill>
                  <a:srgbClr val="38001E"/>
                </a:solidFill>
                <a:latin typeface="Arial"/>
                <a:ea typeface="Arial"/>
                <a:cs typeface="Arial"/>
                <a:sym typeface="Arial"/>
              </a:rPr>
              <a:t>5.</a:t>
            </a:r>
            <a:endParaRPr sz="1400" b="0" i="0" u="none" strike="noStrike" cap="none">
              <a:solidFill>
                <a:srgbClr val="000000"/>
              </a:solidFill>
              <a:latin typeface="Arial"/>
              <a:ea typeface="Arial"/>
              <a:cs typeface="Arial"/>
              <a:sym typeface="Arial"/>
            </a:endParaRPr>
          </a:p>
          <a:p>
            <a:pPr marL="0" marR="0" lvl="0" indent="0" algn="l" rtl="0">
              <a:lnSpc>
                <a:spcPct val="80000"/>
              </a:lnSpc>
              <a:spcBef>
                <a:spcPts val="0"/>
              </a:spcBef>
              <a:spcAft>
                <a:spcPts val="0"/>
              </a:spcAft>
              <a:buClr>
                <a:srgbClr val="000000"/>
              </a:buClr>
              <a:buSzPts val="15400"/>
              <a:buFont typeface="Arial"/>
              <a:buNone/>
            </a:pPr>
            <a:r>
              <a:rPr lang="nl-NL" sz="15400" b="0" i="0" u="none" strike="noStrike" cap="none">
                <a:solidFill>
                  <a:srgbClr val="38001E"/>
                </a:solidFill>
                <a:latin typeface="Arial"/>
                <a:ea typeface="Arial"/>
                <a:cs typeface="Arial"/>
                <a:sym typeface="Arial"/>
              </a:rPr>
              <a:t>6.</a:t>
            </a:r>
            <a:endParaRPr sz="1400" b="0" i="0" u="none" strike="noStrike" cap="none">
              <a:solidFill>
                <a:srgbClr val="000000"/>
              </a:solidFill>
              <a:latin typeface="Arial"/>
              <a:ea typeface="Arial"/>
              <a:cs typeface="Arial"/>
              <a:sym typeface="Arial"/>
            </a:endParaRPr>
          </a:p>
          <a:p>
            <a:pPr marL="0" marR="0" lvl="0" indent="0" algn="l" rtl="0">
              <a:lnSpc>
                <a:spcPct val="80000"/>
              </a:lnSpc>
              <a:spcBef>
                <a:spcPts val="0"/>
              </a:spcBef>
              <a:spcAft>
                <a:spcPts val="0"/>
              </a:spcAft>
              <a:buClr>
                <a:srgbClr val="000000"/>
              </a:buClr>
              <a:buSzPts val="15400"/>
              <a:buFont typeface="Arial"/>
              <a:buNone/>
            </a:pPr>
            <a:r>
              <a:rPr lang="nl-NL" sz="15400" b="0" i="0" u="none" strike="noStrike" cap="none">
                <a:solidFill>
                  <a:srgbClr val="38001E"/>
                </a:solidFill>
                <a:latin typeface="Arial"/>
                <a:ea typeface="Arial"/>
                <a:cs typeface="Arial"/>
                <a:sym typeface="Arial"/>
              </a:rPr>
              <a:t>7.</a:t>
            </a:r>
            <a:endParaRPr sz="1400" b="0" i="0" u="none" strike="noStrike" cap="none">
              <a:solidFill>
                <a:srgbClr val="000000"/>
              </a:solidFill>
              <a:latin typeface="Arial"/>
              <a:ea typeface="Arial"/>
              <a:cs typeface="Arial"/>
              <a:sym typeface="Arial"/>
            </a:endParaRPr>
          </a:p>
        </p:txBody>
      </p:sp>
      <p:sp>
        <p:nvSpPr>
          <p:cNvPr id="686" name="Google Shape;686;p202"/>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nl-NL"/>
              <a:t>‹nr.›</a:t>
            </a:fld>
            <a:endParaRPr/>
          </a:p>
        </p:txBody>
      </p:sp>
    </p:spTree>
    <p:extLst>
      <p:ext uri="{BB962C8B-B14F-4D97-AF65-F5344CB8AC3E}">
        <p14:creationId xmlns:p14="http://schemas.microsoft.com/office/powerpoint/2010/main" val="2850089776"/>
      </p:ext>
    </p:extLst>
  </p:cSld>
  <p:clrMapOvr>
    <a:masterClrMapping/>
  </p:clrMapOvr>
</p:sldLayout>
</file>

<file path=ppt/slideLayouts/slideLayout317.xml><?xml version="1.0" encoding="utf-8"?>
<p:sldLayout xmlns:a="http://schemas.openxmlformats.org/drawingml/2006/main" xmlns:r="http://schemas.openxmlformats.org/officeDocument/2006/relationships" xmlns:p="http://schemas.openxmlformats.org/presentationml/2006/main" matchingName="Animaties op groen">
  <p:cSld name="Animaties op groen">
    <p:bg>
      <p:bgPr>
        <a:solidFill>
          <a:srgbClr val="E5F4E0"/>
        </a:solidFill>
        <a:effectLst/>
      </p:bgPr>
    </p:bg>
    <p:spTree>
      <p:nvGrpSpPr>
        <p:cNvPr id="1" name="Shape 687"/>
        <p:cNvGrpSpPr/>
        <p:nvPr/>
      </p:nvGrpSpPr>
      <p:grpSpPr>
        <a:xfrm>
          <a:off x="0" y="0"/>
          <a:ext cx="0" cy="0"/>
          <a:chOff x="0" y="0"/>
          <a:chExt cx="0" cy="0"/>
        </a:xfrm>
      </p:grpSpPr>
      <p:sp>
        <p:nvSpPr>
          <p:cNvPr id="688" name="Google Shape;688;p203"/>
          <p:cNvSpPr/>
          <p:nvPr/>
        </p:nvSpPr>
        <p:spPr>
          <a:xfrm>
            <a:off x="-3511" y="0"/>
            <a:ext cx="7366004" cy="13716000"/>
          </a:xfrm>
          <a:prstGeom prst="rect">
            <a:avLst/>
          </a:prstGeom>
          <a:solidFill>
            <a:srgbClr val="FFFFFF"/>
          </a:solidFill>
          <a:ln>
            <a:noFill/>
          </a:ln>
        </p:spPr>
        <p:txBody>
          <a:bodyPr spcFirstLastPara="1" wrap="square" lIns="50800" tIns="50800" rIns="50800" bIns="50800" anchor="ctr" anchorCtr="1">
            <a:noAutofit/>
          </a:bodyPr>
          <a:lstStyle/>
          <a:p>
            <a:pPr marL="0" marR="0" lvl="0" indent="0" algn="ctr" rtl="0">
              <a:lnSpc>
                <a:spcPct val="100000"/>
              </a:lnSpc>
              <a:spcBef>
                <a:spcPts val="0"/>
              </a:spcBef>
              <a:spcAft>
                <a:spcPts val="0"/>
              </a:spcAft>
              <a:buClr>
                <a:srgbClr val="000000"/>
              </a:buClr>
              <a:buSzPts val="3200"/>
              <a:buFont typeface="Arial"/>
              <a:buNone/>
            </a:pPr>
            <a:endParaRPr sz="3200" b="0" i="0" u="none" strike="noStrike" cap="none">
              <a:solidFill>
                <a:srgbClr val="000000"/>
              </a:solidFill>
              <a:latin typeface="Helvetica Neue"/>
              <a:ea typeface="Helvetica Neue"/>
              <a:cs typeface="Helvetica Neue"/>
              <a:sym typeface="Helvetica Neue"/>
            </a:endParaRPr>
          </a:p>
        </p:txBody>
      </p:sp>
      <p:sp>
        <p:nvSpPr>
          <p:cNvPr id="689" name="Google Shape;689;p203"/>
          <p:cNvSpPr txBox="1"/>
          <p:nvPr/>
        </p:nvSpPr>
        <p:spPr>
          <a:xfrm>
            <a:off x="8907490" y="1400458"/>
            <a:ext cx="1901531" cy="8089897"/>
          </a:xfrm>
          <a:prstGeom prst="rect">
            <a:avLst/>
          </a:prstGeom>
          <a:noFill/>
          <a:ln>
            <a:noFill/>
          </a:ln>
        </p:spPr>
        <p:txBody>
          <a:bodyPr spcFirstLastPara="1" wrap="square" lIns="50800" tIns="50800" rIns="50800" bIns="50800" anchor="t" anchorCtr="0">
            <a:spAutoFit/>
          </a:bodyPr>
          <a:lstStyle/>
          <a:p>
            <a:pPr marL="0" marR="0" lvl="0" indent="0" algn="l" rtl="0">
              <a:lnSpc>
                <a:spcPct val="80000"/>
              </a:lnSpc>
              <a:spcBef>
                <a:spcPts val="0"/>
              </a:spcBef>
              <a:spcAft>
                <a:spcPts val="0"/>
              </a:spcAft>
              <a:buClr>
                <a:srgbClr val="000000"/>
              </a:buClr>
              <a:buSzPts val="15400"/>
              <a:buFont typeface="Arial"/>
              <a:buNone/>
            </a:pPr>
            <a:r>
              <a:rPr lang="nl-NL" sz="15400" b="0" i="0" u="none" strike="noStrike" cap="none">
                <a:solidFill>
                  <a:srgbClr val="F05627"/>
                </a:solidFill>
                <a:latin typeface="Arial"/>
                <a:ea typeface="Arial"/>
                <a:cs typeface="Arial"/>
                <a:sym typeface="Arial"/>
              </a:rPr>
              <a:t>1.</a:t>
            </a:r>
            <a:endParaRPr sz="1400" b="0" i="0" u="none" strike="noStrike" cap="none">
              <a:solidFill>
                <a:srgbClr val="000000"/>
              </a:solidFill>
              <a:latin typeface="Arial"/>
              <a:ea typeface="Arial"/>
              <a:cs typeface="Arial"/>
              <a:sym typeface="Arial"/>
            </a:endParaRPr>
          </a:p>
          <a:p>
            <a:pPr marL="0" marR="0" lvl="0" indent="0" algn="l" rtl="0">
              <a:lnSpc>
                <a:spcPct val="80000"/>
              </a:lnSpc>
              <a:spcBef>
                <a:spcPts val="0"/>
              </a:spcBef>
              <a:spcAft>
                <a:spcPts val="0"/>
              </a:spcAft>
              <a:buClr>
                <a:srgbClr val="000000"/>
              </a:buClr>
              <a:buSzPts val="15400"/>
              <a:buFont typeface="Arial"/>
              <a:buNone/>
            </a:pPr>
            <a:r>
              <a:rPr lang="nl-NL" sz="15400" b="0" i="0" u="none" strike="noStrike" cap="none">
                <a:solidFill>
                  <a:srgbClr val="F05627"/>
                </a:solidFill>
                <a:latin typeface="Arial"/>
                <a:ea typeface="Arial"/>
                <a:cs typeface="Arial"/>
                <a:sym typeface="Arial"/>
              </a:rPr>
              <a:t>2.</a:t>
            </a:r>
            <a:endParaRPr sz="1400" b="0" i="0" u="none" strike="noStrike" cap="none">
              <a:solidFill>
                <a:srgbClr val="000000"/>
              </a:solidFill>
              <a:latin typeface="Arial"/>
              <a:ea typeface="Arial"/>
              <a:cs typeface="Arial"/>
              <a:sym typeface="Arial"/>
            </a:endParaRPr>
          </a:p>
          <a:p>
            <a:pPr marL="0" marR="0" lvl="0" indent="0" algn="l" rtl="0">
              <a:lnSpc>
                <a:spcPct val="80000"/>
              </a:lnSpc>
              <a:spcBef>
                <a:spcPts val="0"/>
              </a:spcBef>
              <a:spcAft>
                <a:spcPts val="0"/>
              </a:spcAft>
              <a:buClr>
                <a:srgbClr val="000000"/>
              </a:buClr>
              <a:buSzPts val="15400"/>
              <a:buFont typeface="Arial"/>
              <a:buNone/>
            </a:pPr>
            <a:r>
              <a:rPr lang="nl-NL" sz="15400" b="0" i="0" u="none" strike="noStrike" cap="none">
                <a:solidFill>
                  <a:srgbClr val="F05627"/>
                </a:solidFill>
                <a:latin typeface="Arial"/>
                <a:ea typeface="Arial"/>
                <a:cs typeface="Arial"/>
                <a:sym typeface="Arial"/>
              </a:rPr>
              <a:t>3.</a:t>
            </a:r>
            <a:endParaRPr sz="1400" b="0" i="0" u="none" strike="noStrike" cap="none">
              <a:solidFill>
                <a:srgbClr val="000000"/>
              </a:solidFill>
              <a:latin typeface="Arial"/>
              <a:ea typeface="Arial"/>
              <a:cs typeface="Arial"/>
              <a:sym typeface="Arial"/>
            </a:endParaRPr>
          </a:p>
          <a:p>
            <a:pPr marL="0" marR="0" lvl="0" indent="0" algn="l" rtl="0">
              <a:lnSpc>
                <a:spcPct val="80000"/>
              </a:lnSpc>
              <a:spcBef>
                <a:spcPts val="0"/>
              </a:spcBef>
              <a:spcAft>
                <a:spcPts val="0"/>
              </a:spcAft>
              <a:buClr>
                <a:srgbClr val="000000"/>
              </a:buClr>
              <a:buSzPts val="15400"/>
              <a:buFont typeface="Arial"/>
              <a:buNone/>
            </a:pPr>
            <a:r>
              <a:rPr lang="nl-NL" sz="15400" b="0" i="0" u="none" strike="noStrike" cap="none">
                <a:solidFill>
                  <a:srgbClr val="F05627"/>
                </a:solidFill>
                <a:latin typeface="Arial"/>
                <a:ea typeface="Arial"/>
                <a:cs typeface="Arial"/>
                <a:sym typeface="Arial"/>
              </a:rPr>
              <a:t>4.</a:t>
            </a:r>
            <a:endParaRPr sz="1400" b="0" i="0" u="none" strike="noStrike" cap="none">
              <a:solidFill>
                <a:srgbClr val="000000"/>
              </a:solidFill>
              <a:latin typeface="Arial"/>
              <a:ea typeface="Arial"/>
              <a:cs typeface="Arial"/>
              <a:sym typeface="Arial"/>
            </a:endParaRPr>
          </a:p>
        </p:txBody>
      </p:sp>
      <p:sp>
        <p:nvSpPr>
          <p:cNvPr id="690" name="Google Shape;690;p203"/>
          <p:cNvSpPr txBox="1">
            <a:spLocks noGrp="1"/>
          </p:cNvSpPr>
          <p:nvPr>
            <p:ph type="body" idx="1"/>
          </p:nvPr>
        </p:nvSpPr>
        <p:spPr>
          <a:xfrm>
            <a:off x="11354790" y="5474512"/>
            <a:ext cx="2785902" cy="1089032"/>
          </a:xfrm>
          <a:prstGeom prst="rect">
            <a:avLst/>
          </a:prstGeom>
          <a:noFill/>
          <a:ln>
            <a:noFill/>
          </a:ln>
        </p:spPr>
        <p:txBody>
          <a:bodyPr spcFirstLastPara="1" wrap="square" lIns="91425" tIns="45700" rIns="91425" bIns="45700" anchor="t" anchorCtr="0">
            <a:noAutofit/>
          </a:bodyPr>
          <a:lstStyle>
            <a:lvl1pPr marL="457200" lvl="0" indent="-509778" algn="l">
              <a:lnSpc>
                <a:spcPct val="100000"/>
              </a:lnSpc>
              <a:spcBef>
                <a:spcPts val="0"/>
              </a:spcBef>
              <a:spcAft>
                <a:spcPts val="0"/>
              </a:spcAft>
              <a:buClr>
                <a:srgbClr val="37001E"/>
              </a:buClr>
              <a:buSzPts val="4428"/>
              <a:buFont typeface="DM Sans"/>
              <a:buChar char="•"/>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91" name="Google Shape;691;p203"/>
          <p:cNvSpPr txBox="1">
            <a:spLocks noGrp="1"/>
          </p:cNvSpPr>
          <p:nvPr>
            <p:ph type="body" idx="2"/>
          </p:nvPr>
        </p:nvSpPr>
        <p:spPr>
          <a:xfrm>
            <a:off x="11082180" y="3598356"/>
            <a:ext cx="3378205" cy="1092205"/>
          </a:xfrm>
          <a:prstGeom prst="rect">
            <a:avLst/>
          </a:prstGeom>
          <a:noFill/>
          <a:ln>
            <a:noFill/>
          </a:ln>
        </p:spPr>
        <p:txBody>
          <a:bodyPr spcFirstLastPara="1" wrap="square" lIns="91425" tIns="45700" rIns="91425" bIns="45700" anchor="t" anchorCtr="0">
            <a:noAutofit/>
          </a:bodyPr>
          <a:lstStyle>
            <a:lvl1pPr marL="457200" lvl="0" indent="-509778" algn="l">
              <a:lnSpc>
                <a:spcPct val="100000"/>
              </a:lnSpc>
              <a:spcBef>
                <a:spcPts val="0"/>
              </a:spcBef>
              <a:spcAft>
                <a:spcPts val="0"/>
              </a:spcAft>
              <a:buClr>
                <a:srgbClr val="37001E"/>
              </a:buClr>
              <a:buSzPts val="4428"/>
              <a:buFont typeface="DM Sans"/>
              <a:buChar char="•"/>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92" name="Google Shape;692;p203"/>
          <p:cNvSpPr txBox="1">
            <a:spLocks noGrp="1"/>
          </p:cNvSpPr>
          <p:nvPr>
            <p:ph type="body" idx="3"/>
          </p:nvPr>
        </p:nvSpPr>
        <p:spPr>
          <a:xfrm>
            <a:off x="18425800" y="3612638"/>
            <a:ext cx="2785902" cy="1089032"/>
          </a:xfrm>
          <a:prstGeom prst="rect">
            <a:avLst/>
          </a:prstGeom>
          <a:noFill/>
          <a:ln>
            <a:noFill/>
          </a:ln>
        </p:spPr>
        <p:txBody>
          <a:bodyPr spcFirstLastPara="1" wrap="square" lIns="91425" tIns="45700" rIns="91425" bIns="45700" anchor="t" anchorCtr="0">
            <a:noAutofit/>
          </a:bodyPr>
          <a:lstStyle>
            <a:lvl1pPr marL="457200" lvl="0" indent="-509778" algn="l">
              <a:lnSpc>
                <a:spcPct val="100000"/>
              </a:lnSpc>
              <a:spcBef>
                <a:spcPts val="0"/>
              </a:spcBef>
              <a:spcAft>
                <a:spcPts val="0"/>
              </a:spcAft>
              <a:buClr>
                <a:srgbClr val="37001E"/>
              </a:buClr>
              <a:buSzPts val="4428"/>
              <a:buFont typeface="DM Sans"/>
              <a:buChar char="•"/>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93" name="Google Shape;693;p203"/>
          <p:cNvSpPr txBox="1">
            <a:spLocks noGrp="1"/>
          </p:cNvSpPr>
          <p:nvPr>
            <p:ph type="body" idx="4"/>
          </p:nvPr>
        </p:nvSpPr>
        <p:spPr>
          <a:xfrm>
            <a:off x="11348883" y="1721778"/>
            <a:ext cx="3047996" cy="1092205"/>
          </a:xfrm>
          <a:prstGeom prst="rect">
            <a:avLst/>
          </a:prstGeom>
          <a:noFill/>
          <a:ln>
            <a:noFill/>
          </a:ln>
        </p:spPr>
        <p:txBody>
          <a:bodyPr spcFirstLastPara="1" wrap="square" lIns="91425" tIns="45700" rIns="91425" bIns="45700" anchor="t" anchorCtr="0">
            <a:noAutofit/>
          </a:bodyPr>
          <a:lstStyle>
            <a:lvl1pPr marL="457200" lvl="0" indent="-509778" algn="l">
              <a:lnSpc>
                <a:spcPct val="100000"/>
              </a:lnSpc>
              <a:spcBef>
                <a:spcPts val="0"/>
              </a:spcBef>
              <a:spcAft>
                <a:spcPts val="0"/>
              </a:spcAft>
              <a:buClr>
                <a:srgbClr val="37001E"/>
              </a:buClr>
              <a:buSzPts val="4428"/>
              <a:buFont typeface="DM Sans"/>
              <a:buChar char="•"/>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94" name="Google Shape;694;p203"/>
          <p:cNvSpPr txBox="1">
            <a:spLocks noGrp="1"/>
          </p:cNvSpPr>
          <p:nvPr>
            <p:ph type="body" idx="5"/>
          </p:nvPr>
        </p:nvSpPr>
        <p:spPr>
          <a:xfrm>
            <a:off x="18263082" y="1721778"/>
            <a:ext cx="3213101" cy="1092205"/>
          </a:xfrm>
          <a:prstGeom prst="rect">
            <a:avLst/>
          </a:prstGeom>
          <a:noFill/>
          <a:ln>
            <a:noFill/>
          </a:ln>
        </p:spPr>
        <p:txBody>
          <a:bodyPr spcFirstLastPara="1" wrap="square" lIns="91425" tIns="45700" rIns="91425" bIns="45700" anchor="t" anchorCtr="0">
            <a:noAutofit/>
          </a:bodyPr>
          <a:lstStyle>
            <a:lvl1pPr marL="457200" lvl="0" indent="-509778" algn="l">
              <a:lnSpc>
                <a:spcPct val="100000"/>
              </a:lnSpc>
              <a:spcBef>
                <a:spcPts val="0"/>
              </a:spcBef>
              <a:spcAft>
                <a:spcPts val="0"/>
              </a:spcAft>
              <a:buClr>
                <a:srgbClr val="37001E"/>
              </a:buClr>
              <a:buSzPts val="4428"/>
              <a:buFont typeface="DM Sans"/>
              <a:buChar char="•"/>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95" name="Google Shape;695;p203"/>
          <p:cNvSpPr txBox="1">
            <a:spLocks noGrp="1"/>
          </p:cNvSpPr>
          <p:nvPr>
            <p:ph type="body" idx="6"/>
          </p:nvPr>
        </p:nvSpPr>
        <p:spPr>
          <a:xfrm>
            <a:off x="18425800" y="5492581"/>
            <a:ext cx="2785902" cy="1089032"/>
          </a:xfrm>
          <a:prstGeom prst="rect">
            <a:avLst/>
          </a:prstGeom>
          <a:noFill/>
          <a:ln>
            <a:noFill/>
          </a:ln>
        </p:spPr>
        <p:txBody>
          <a:bodyPr spcFirstLastPara="1" wrap="square" lIns="91425" tIns="45700" rIns="91425" bIns="45700" anchor="t" anchorCtr="0">
            <a:noAutofit/>
          </a:bodyPr>
          <a:lstStyle>
            <a:lvl1pPr marL="457200" lvl="0" indent="-509778" algn="l">
              <a:lnSpc>
                <a:spcPct val="100000"/>
              </a:lnSpc>
              <a:spcBef>
                <a:spcPts val="0"/>
              </a:spcBef>
              <a:spcAft>
                <a:spcPts val="0"/>
              </a:spcAft>
              <a:buClr>
                <a:srgbClr val="37001E"/>
              </a:buClr>
              <a:buSzPts val="4428"/>
              <a:buFont typeface="DM Sans"/>
              <a:buChar char="•"/>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96" name="Google Shape;696;p203"/>
          <p:cNvSpPr txBox="1"/>
          <p:nvPr/>
        </p:nvSpPr>
        <p:spPr>
          <a:xfrm>
            <a:off x="15887352" y="1400458"/>
            <a:ext cx="1901531" cy="6210303"/>
          </a:xfrm>
          <a:prstGeom prst="rect">
            <a:avLst/>
          </a:prstGeom>
          <a:noFill/>
          <a:ln>
            <a:noFill/>
          </a:ln>
        </p:spPr>
        <p:txBody>
          <a:bodyPr spcFirstLastPara="1" wrap="square" lIns="50800" tIns="50800" rIns="50800" bIns="50800" anchor="t" anchorCtr="0">
            <a:spAutoFit/>
          </a:bodyPr>
          <a:lstStyle/>
          <a:p>
            <a:pPr marL="0" marR="0" lvl="0" indent="0" algn="l" rtl="0">
              <a:lnSpc>
                <a:spcPct val="80000"/>
              </a:lnSpc>
              <a:spcBef>
                <a:spcPts val="0"/>
              </a:spcBef>
              <a:spcAft>
                <a:spcPts val="0"/>
              </a:spcAft>
              <a:buClr>
                <a:srgbClr val="000000"/>
              </a:buClr>
              <a:buSzPts val="15400"/>
              <a:buFont typeface="Arial"/>
              <a:buNone/>
            </a:pPr>
            <a:r>
              <a:rPr lang="nl-NL" sz="15400" b="0" i="0" u="none" strike="noStrike" cap="none">
                <a:solidFill>
                  <a:srgbClr val="F05627"/>
                </a:solidFill>
                <a:latin typeface="Arial"/>
                <a:ea typeface="Arial"/>
                <a:cs typeface="Arial"/>
                <a:sym typeface="Arial"/>
              </a:rPr>
              <a:t>5.</a:t>
            </a:r>
            <a:endParaRPr sz="1400" b="0" i="0" u="none" strike="noStrike" cap="none">
              <a:solidFill>
                <a:srgbClr val="000000"/>
              </a:solidFill>
              <a:latin typeface="Arial"/>
              <a:ea typeface="Arial"/>
              <a:cs typeface="Arial"/>
              <a:sym typeface="Arial"/>
            </a:endParaRPr>
          </a:p>
          <a:p>
            <a:pPr marL="0" marR="0" lvl="0" indent="0" algn="l" rtl="0">
              <a:lnSpc>
                <a:spcPct val="80000"/>
              </a:lnSpc>
              <a:spcBef>
                <a:spcPts val="0"/>
              </a:spcBef>
              <a:spcAft>
                <a:spcPts val="0"/>
              </a:spcAft>
              <a:buClr>
                <a:srgbClr val="000000"/>
              </a:buClr>
              <a:buSzPts val="15400"/>
              <a:buFont typeface="Arial"/>
              <a:buNone/>
            </a:pPr>
            <a:r>
              <a:rPr lang="nl-NL" sz="15400" b="0" i="0" u="none" strike="noStrike" cap="none">
                <a:solidFill>
                  <a:srgbClr val="F05627"/>
                </a:solidFill>
                <a:latin typeface="Arial"/>
                <a:ea typeface="Arial"/>
                <a:cs typeface="Arial"/>
                <a:sym typeface="Arial"/>
              </a:rPr>
              <a:t>6.</a:t>
            </a:r>
            <a:endParaRPr sz="1400" b="0" i="0" u="none" strike="noStrike" cap="none">
              <a:solidFill>
                <a:srgbClr val="000000"/>
              </a:solidFill>
              <a:latin typeface="Arial"/>
              <a:ea typeface="Arial"/>
              <a:cs typeface="Arial"/>
              <a:sym typeface="Arial"/>
            </a:endParaRPr>
          </a:p>
          <a:p>
            <a:pPr marL="0" marR="0" lvl="0" indent="0" algn="l" rtl="0">
              <a:lnSpc>
                <a:spcPct val="80000"/>
              </a:lnSpc>
              <a:spcBef>
                <a:spcPts val="0"/>
              </a:spcBef>
              <a:spcAft>
                <a:spcPts val="0"/>
              </a:spcAft>
              <a:buClr>
                <a:srgbClr val="000000"/>
              </a:buClr>
              <a:buSzPts val="15400"/>
              <a:buFont typeface="Arial"/>
              <a:buNone/>
            </a:pPr>
            <a:r>
              <a:rPr lang="nl-NL" sz="15400" b="0" i="0" u="none" strike="noStrike" cap="none">
                <a:solidFill>
                  <a:srgbClr val="F05627"/>
                </a:solidFill>
                <a:latin typeface="Arial"/>
                <a:ea typeface="Arial"/>
                <a:cs typeface="Arial"/>
                <a:sym typeface="Arial"/>
              </a:rPr>
              <a:t>7.</a:t>
            </a:r>
            <a:endParaRPr sz="1400" b="0" i="0" u="none" strike="noStrike" cap="none">
              <a:solidFill>
                <a:srgbClr val="000000"/>
              </a:solidFill>
              <a:latin typeface="Arial"/>
              <a:ea typeface="Arial"/>
              <a:cs typeface="Arial"/>
              <a:sym typeface="Arial"/>
            </a:endParaRPr>
          </a:p>
        </p:txBody>
      </p:sp>
      <p:pic>
        <p:nvPicPr>
          <p:cNvPr id="697" name="Google Shape;697;p203" descr="den_pattern_line_orange_on_pistache_small.gif"/>
          <p:cNvPicPr preferRelativeResize="0"/>
          <p:nvPr/>
        </p:nvPicPr>
        <p:blipFill rotWithShape="1">
          <a:blip r:embed="rId2">
            <a:alphaModFix/>
          </a:blip>
          <a:srcRect/>
          <a:stretch/>
        </p:blipFill>
        <p:spPr>
          <a:xfrm>
            <a:off x="11363440" y="7347194"/>
            <a:ext cx="2794004" cy="1092205"/>
          </a:xfrm>
          <a:prstGeom prst="rect">
            <a:avLst/>
          </a:prstGeom>
          <a:noFill/>
          <a:ln>
            <a:noFill/>
          </a:ln>
        </p:spPr>
      </p:pic>
      <p:sp>
        <p:nvSpPr>
          <p:cNvPr id="698" name="Google Shape;698;p203"/>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nl-NL"/>
              <a:t>‹nr.›</a:t>
            </a:fld>
            <a:endParaRPr/>
          </a:p>
        </p:txBody>
      </p:sp>
    </p:spTree>
    <p:extLst>
      <p:ext uri="{BB962C8B-B14F-4D97-AF65-F5344CB8AC3E}">
        <p14:creationId xmlns:p14="http://schemas.microsoft.com/office/powerpoint/2010/main" val="3399931590"/>
      </p:ext>
    </p:extLst>
  </p:cSld>
  <p:clrMapOvr>
    <a:masterClrMapping/>
  </p:clrMapOvr>
</p:sldLayout>
</file>

<file path=ppt/slideLayouts/slideLayout318.xml><?xml version="1.0" encoding="utf-8"?>
<p:sldLayout xmlns:a="http://schemas.openxmlformats.org/drawingml/2006/main" xmlns:r="http://schemas.openxmlformats.org/officeDocument/2006/relationships" xmlns:p="http://schemas.openxmlformats.org/presentationml/2006/main" type="tx">
  <p:cSld name="2_Voorwoord">
    <p:bg>
      <p:bgPr>
        <a:solidFill>
          <a:srgbClr val="FFD3E3"/>
        </a:solidFill>
        <a:effectLst/>
      </p:bgPr>
    </p:bg>
    <p:spTree>
      <p:nvGrpSpPr>
        <p:cNvPr id="1" name=""/>
        <p:cNvGrpSpPr/>
        <p:nvPr/>
      </p:nvGrpSpPr>
      <p:grpSpPr>
        <a:xfrm>
          <a:off x="0" y="0"/>
          <a:ext cx="0" cy="0"/>
          <a:chOff x="0" y="0"/>
          <a:chExt cx="0" cy="0"/>
        </a:xfrm>
      </p:grpSpPr>
      <p:sp>
        <p:nvSpPr>
          <p:cNvPr id="53" name="Voorwoord"/>
          <p:cNvSpPr txBox="1">
            <a:spLocks noGrp="1"/>
          </p:cNvSpPr>
          <p:nvPr>
            <p:ph type="body" sz="quarter" idx="21" hasCustomPrompt="1"/>
          </p:nvPr>
        </p:nvSpPr>
        <p:spPr>
          <a:xfrm>
            <a:off x="1524000" y="3282127"/>
            <a:ext cx="21336001" cy="2451101"/>
          </a:xfrm>
          <a:prstGeom prst="rect">
            <a:avLst/>
          </a:prstGeom>
        </p:spPr>
        <p:txBody>
          <a:bodyPr>
            <a:spAutoFit/>
          </a:bodyPr>
          <a:lstStyle>
            <a:lvl1pPr marL="0" indent="0">
              <a:lnSpc>
                <a:spcPct val="80000"/>
              </a:lnSpc>
              <a:buSzTx/>
              <a:buNone/>
              <a:defRPr sz="15400">
                <a:solidFill>
                  <a:srgbClr val="38001E"/>
                </a:solidFill>
                <a:latin typeface="+mn-lt"/>
                <a:ea typeface="+mn-ea"/>
                <a:cs typeface="+mn-cs"/>
                <a:sym typeface="Criteria CF Bold"/>
              </a:defRPr>
            </a:lvl1pPr>
          </a:lstStyle>
          <a:p>
            <a:r>
              <a:t>Voorwoord</a:t>
            </a:r>
          </a:p>
        </p:txBody>
      </p:sp>
      <p:sp>
        <p:nvSpPr>
          <p:cNvPr id="54" name="1."/>
          <p:cNvSpPr txBox="1">
            <a:spLocks noGrp="1"/>
          </p:cNvSpPr>
          <p:nvPr>
            <p:ph type="body" sz="quarter" idx="22" hasCustomPrompt="1"/>
          </p:nvPr>
        </p:nvSpPr>
        <p:spPr>
          <a:xfrm>
            <a:off x="1524000" y="1390469"/>
            <a:ext cx="2391555" cy="2451101"/>
          </a:xfrm>
          <a:prstGeom prst="rect">
            <a:avLst/>
          </a:prstGeom>
        </p:spPr>
        <p:txBody>
          <a:bodyPr>
            <a:spAutoFit/>
          </a:bodyPr>
          <a:lstStyle>
            <a:lvl1pPr marL="0" indent="0">
              <a:lnSpc>
                <a:spcPct val="80000"/>
              </a:lnSpc>
              <a:buSzTx/>
              <a:buNone/>
              <a:defRPr sz="15400">
                <a:solidFill>
                  <a:srgbClr val="38001E"/>
                </a:solidFill>
                <a:latin typeface="+mn-lt"/>
                <a:ea typeface="+mn-ea"/>
                <a:cs typeface="+mn-cs"/>
                <a:sym typeface="Criteria CF Bold"/>
              </a:defRPr>
            </a:lvl1pPr>
          </a:lstStyle>
          <a:p>
            <a:r>
              <a:t>1.</a:t>
            </a:r>
          </a:p>
        </p:txBody>
      </p:sp>
      <p:sp>
        <p:nvSpPr>
          <p:cNvPr id="55" name="Managementprogramma"/>
          <p:cNvSpPr txBox="1">
            <a:spLocks noGrp="1"/>
          </p:cNvSpPr>
          <p:nvPr>
            <p:ph type="body" sz="quarter" idx="23"/>
          </p:nvPr>
        </p:nvSpPr>
        <p:spPr>
          <a:xfrm>
            <a:off x="1524000" y="11937999"/>
            <a:ext cx="10342107" cy="698501"/>
          </a:xfrm>
          <a:prstGeom prst="rect">
            <a:avLst/>
          </a:prstGeom>
        </p:spPr>
        <p:txBody>
          <a:bodyPr anchor="b">
            <a:spAutoFit/>
          </a:bodyPr>
          <a:lstStyle>
            <a:lvl1pPr marL="0" indent="0">
              <a:buSzTx/>
              <a:buNone/>
            </a:lvl1pPr>
          </a:lstStyle>
          <a:p>
            <a:r>
              <a:t>Managementprogramma</a:t>
            </a:r>
          </a:p>
        </p:txBody>
      </p:sp>
      <p:sp>
        <p:nvSpPr>
          <p:cNvPr id="56" name="Image"/>
          <p:cNvSpPr>
            <a:spLocks noGrp="1"/>
          </p:cNvSpPr>
          <p:nvPr>
            <p:ph type="pic" sz="quarter" idx="24"/>
          </p:nvPr>
        </p:nvSpPr>
        <p:spPr>
          <a:xfrm>
            <a:off x="20535896" y="11988800"/>
            <a:ext cx="2324103" cy="589853"/>
          </a:xfrm>
          <a:prstGeom prst="rect">
            <a:avLst/>
          </a:prstGeom>
        </p:spPr>
        <p:txBody>
          <a:bodyPr lIns="91439" tIns="45719" rIns="91439" bIns="45719">
            <a:noAutofit/>
          </a:bodyPr>
          <a:lstStyle/>
          <a:p>
            <a:endParaRPr/>
          </a:p>
        </p:txBody>
      </p:sp>
      <p:sp>
        <p:nvSpPr>
          <p:cNvPr id="57" name="den_pattern_softsaw_maroon_on_pink_small.gif"/>
          <p:cNvSpPr>
            <a:spLocks noGrp="1"/>
          </p:cNvSpPr>
          <p:nvPr>
            <p:ph type="media" sz="quarter" idx="25"/>
          </p:nvPr>
        </p:nvSpPr>
        <p:spPr>
          <a:xfrm>
            <a:off x="3667917" y="1790198"/>
            <a:ext cx="3378201" cy="1092201"/>
          </a:xfrm>
          <a:prstGeom prst="rect">
            <a:avLst/>
          </a:prstGeom>
        </p:spPr>
        <p:txBody>
          <a:bodyPr lIns="91439" tIns="45719" rIns="91439" bIns="45719">
            <a:noAutofit/>
          </a:bodyPr>
          <a:lstStyle/>
          <a:p>
            <a:endParaRP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Tree>
    <p:extLst>
      <p:ext uri="{BB962C8B-B14F-4D97-AF65-F5344CB8AC3E}">
        <p14:creationId xmlns:p14="http://schemas.microsoft.com/office/powerpoint/2010/main" val="379247059"/>
      </p:ext>
    </p:extLst>
  </p:cSld>
  <p:clrMapOvr>
    <a:masterClrMapping/>
  </p:clrMapOvr>
  <p:transition spd="med"/>
</p:sldLayout>
</file>

<file path=ppt/slideLayouts/slideLayout319.xml><?xml version="1.0" encoding="utf-8"?>
<p:sldLayout xmlns:a="http://schemas.openxmlformats.org/drawingml/2006/main" xmlns:r="http://schemas.openxmlformats.org/officeDocument/2006/relationships" xmlns:p="http://schemas.openxmlformats.org/presentationml/2006/main" type="tx">
  <p:cSld name="Tekst - staande foto">
    <p:bg>
      <p:bgPr>
        <a:solidFill>
          <a:srgbClr val="FFD3E2"/>
        </a:solidFill>
        <a:effectLst/>
      </p:bgPr>
    </p:bg>
    <p:spTree>
      <p:nvGrpSpPr>
        <p:cNvPr id="1" name=""/>
        <p:cNvGrpSpPr/>
        <p:nvPr/>
      </p:nvGrpSpPr>
      <p:grpSpPr>
        <a:xfrm>
          <a:off x="0" y="0"/>
          <a:ext cx="0" cy="0"/>
          <a:chOff x="0" y="0"/>
          <a:chExt cx="0" cy="0"/>
        </a:xfrm>
      </p:grpSpPr>
      <p:sp>
        <p:nvSpPr>
          <p:cNvPr id="147" name="Image"/>
          <p:cNvSpPr>
            <a:spLocks noGrp="1"/>
          </p:cNvSpPr>
          <p:nvPr>
            <p:ph type="pic" idx="21"/>
          </p:nvPr>
        </p:nvSpPr>
        <p:spPr>
          <a:xfrm>
            <a:off x="12201200" y="0"/>
            <a:ext cx="12192001" cy="13716000"/>
          </a:xfrm>
          <a:prstGeom prst="rect">
            <a:avLst/>
          </a:prstGeom>
        </p:spPr>
        <p:txBody>
          <a:bodyPr lIns="91439" tIns="45719" rIns="91439" bIns="45719">
            <a:noAutofit/>
          </a:bodyPr>
          <a:lstStyle/>
          <a:p>
            <a:endParaRPr/>
          </a:p>
        </p:txBody>
      </p:sp>
      <p:sp>
        <p:nvSpPr>
          <p:cNvPr id="148" name="In dignissim mauris est, eget mollis magna cursus ut. Cras sit amet finibus massa. Lorem ipsum dolor sit amet, consectetur adipiscing.…"/>
          <p:cNvSpPr txBox="1">
            <a:spLocks noGrp="1"/>
          </p:cNvSpPr>
          <p:nvPr>
            <p:ph type="body" sz="quarter" idx="22"/>
          </p:nvPr>
        </p:nvSpPr>
        <p:spPr>
          <a:xfrm>
            <a:off x="1562100" y="4250266"/>
            <a:ext cx="9144000" cy="6853428"/>
          </a:xfrm>
          <a:prstGeom prst="rect">
            <a:avLst/>
          </a:prstGeom>
        </p:spPr>
        <p:txBody>
          <a:bodyPr>
            <a:spAutoFit/>
          </a:bodyPr>
          <a:lstStyle/>
          <a:p>
            <a:pPr marL="0" indent="0">
              <a:buSzTx/>
              <a:buNone/>
              <a:defRPr sz="4400"/>
            </a:pPr>
            <a:r>
              <a:t>In dignissim mauris est, eget mollis magna cursus ut. Cras sit amet finibus massa. Lorem ipsum dolor sit amet, consectetur adipiscing.</a:t>
            </a:r>
          </a:p>
          <a:p>
            <a:pPr marL="0" indent="0">
              <a:buSzTx/>
              <a:buNone/>
              <a:defRPr sz="4400"/>
            </a:pPr>
            <a:endParaRPr/>
          </a:p>
          <a:p>
            <a:pPr marL="0" indent="0">
              <a:lnSpc>
                <a:spcPts val="6000"/>
              </a:lnSpc>
              <a:buSzTx/>
              <a:buNone/>
              <a:defRPr sz="4400"/>
            </a:pPr>
            <a:r>
              <a:t>Curabitur hendrerit ut libero ac tempus. Ut gravida dui id pharetra cursus. Phasellus ornare, elit in faucibus condimentum, tortor.</a:t>
            </a:r>
          </a:p>
        </p:txBody>
      </p:sp>
      <p:sp>
        <p:nvSpPr>
          <p:cNvPr id="150" name="Afbeelding met lopende tekst"/>
          <p:cNvSpPr txBox="1">
            <a:spLocks noGrp="1"/>
          </p:cNvSpPr>
          <p:nvPr>
            <p:ph type="body" sz="quarter" idx="23"/>
          </p:nvPr>
        </p:nvSpPr>
        <p:spPr>
          <a:xfrm>
            <a:off x="1562100" y="1710266"/>
            <a:ext cx="9144000" cy="1808630"/>
          </a:xfrm>
          <a:prstGeom prst="rect">
            <a:avLst/>
          </a:prstGeom>
        </p:spPr>
        <p:txBody>
          <a:bodyPr>
            <a:spAutoFit/>
          </a:bodyPr>
          <a:lstStyle>
            <a:lvl1pPr marL="0" indent="0">
              <a:lnSpc>
                <a:spcPts val="6800"/>
              </a:lnSpc>
              <a:buSzTx/>
              <a:buNone/>
              <a:defRPr sz="6000">
                <a:latin typeface="+mn-lt"/>
                <a:ea typeface="+mn-ea"/>
                <a:cs typeface="+mn-cs"/>
                <a:sym typeface="Criteria CF Bold"/>
              </a:defRPr>
            </a:lvl1pPr>
          </a:lstStyle>
          <a:p>
            <a:r>
              <a:t>Afbeelding met lopende tekst</a:t>
            </a:r>
          </a:p>
        </p:txBody>
      </p:sp>
      <p:sp>
        <p:nvSpPr>
          <p:cNvPr id="152" name="Managementprogramma"/>
          <p:cNvSpPr txBox="1">
            <a:spLocks noGrp="1"/>
          </p:cNvSpPr>
          <p:nvPr>
            <p:ph type="body" sz="quarter" idx="25"/>
          </p:nvPr>
        </p:nvSpPr>
        <p:spPr>
          <a:xfrm>
            <a:off x="1524000" y="11683999"/>
            <a:ext cx="9144000" cy="698501"/>
          </a:xfrm>
          <a:prstGeom prst="rect">
            <a:avLst/>
          </a:prstGeom>
        </p:spPr>
        <p:txBody>
          <a:bodyPr anchor="b">
            <a:spAutoFit/>
          </a:bodyPr>
          <a:lstStyle>
            <a:lvl1pPr marL="0" indent="0">
              <a:buSzTx/>
              <a:buNone/>
            </a:lvl1pPr>
          </a:lstStyle>
          <a:p>
            <a:r>
              <a:t>Managementprogramma</a:t>
            </a:r>
          </a:p>
        </p:txBody>
      </p:sp>
      <p:sp>
        <p:nvSpPr>
          <p:cNvPr id="153" name="Slide Number"/>
          <p:cNvSpPr txBox="1">
            <a:spLocks noGrp="1"/>
          </p:cNvSpPr>
          <p:nvPr>
            <p:ph type="sldNum" sz="quarter" idx="2"/>
          </p:nvPr>
        </p:nvSpPr>
        <p:spPr>
          <a:prstGeom prst="rect">
            <a:avLst/>
          </a:prstGeom>
        </p:spPr>
        <p:txBody>
          <a:bodyPr/>
          <a:lstStyle/>
          <a:p>
            <a:fld id="{86CB4B4D-7CA3-9044-876B-883B54F8677D}" type="slidenum">
              <a:t>‹nr.›</a:t>
            </a:fld>
            <a:endParaRPr/>
          </a:p>
        </p:txBody>
      </p:sp>
      <p:sp>
        <p:nvSpPr>
          <p:cNvPr id="9" name="Rectangle">
            <a:extLst>
              <a:ext uri="{FF2B5EF4-FFF2-40B4-BE49-F238E27FC236}">
                <a16:creationId xmlns:a16="http://schemas.microsoft.com/office/drawing/2014/main" id="{ED26B409-6C7B-FE40-A278-C9371A8952BE}"/>
              </a:ext>
            </a:extLst>
          </p:cNvPr>
          <p:cNvSpPr/>
          <p:nvPr userDrawn="1"/>
        </p:nvSpPr>
        <p:spPr>
          <a:xfrm>
            <a:off x="12207292" y="7046660"/>
            <a:ext cx="12179817" cy="6671933"/>
          </a:xfrm>
          <a:prstGeom prst="rect">
            <a:avLst/>
          </a:prstGeom>
          <a:gradFill>
            <a:gsLst>
              <a:gs pos="0">
                <a:srgbClr val="38001E">
                  <a:alpha val="0"/>
                </a:srgbClr>
              </a:gs>
              <a:gs pos="100000">
                <a:srgbClr val="38001E">
                  <a:alpha val="50000"/>
                </a:srgbClr>
              </a:gs>
            </a:gsLst>
            <a:lin ang="5400000"/>
          </a:gradFill>
          <a:ln w="12700">
            <a:miter lim="400000"/>
          </a:ln>
        </p:spPr>
        <p:txBody>
          <a:bodyPr lIns="50800" tIns="50800" rIns="50800" bIns="50800" anchor="ctr"/>
          <a:lstStyle/>
          <a:p>
            <a:pPr algn="ctr" defTabSz="825500">
              <a:defRPr sz="3200">
                <a:solidFill>
                  <a:srgbClr val="38001E">
                    <a:alpha val="0"/>
                  </a:srgbClr>
                </a:solidFill>
                <a:latin typeface="Helvetica Neue Medium"/>
                <a:ea typeface="Helvetica Neue Medium"/>
                <a:cs typeface="Helvetica Neue Medium"/>
                <a:sym typeface="Helvetica Neue Medium"/>
              </a:defRPr>
            </a:pPr>
            <a:endParaRPr/>
          </a:p>
        </p:txBody>
      </p:sp>
      <p:sp>
        <p:nvSpPr>
          <p:cNvPr id="151" name="Image"/>
          <p:cNvSpPr>
            <a:spLocks noGrp="1"/>
          </p:cNvSpPr>
          <p:nvPr>
            <p:ph type="pic" sz="quarter" idx="24"/>
          </p:nvPr>
        </p:nvSpPr>
        <p:spPr>
          <a:xfrm>
            <a:off x="20535898" y="11738371"/>
            <a:ext cx="2324102" cy="589854"/>
          </a:xfrm>
          <a:prstGeom prst="rect">
            <a:avLst/>
          </a:prstGeom>
        </p:spPr>
        <p:txBody>
          <a:bodyPr lIns="91439" tIns="45719" rIns="91439" bIns="45719">
            <a:noAutofit/>
          </a:bodyPr>
          <a:lstStyle/>
          <a:p>
            <a:endParaRPr/>
          </a:p>
        </p:txBody>
      </p:sp>
    </p:spTree>
    <p:extLst>
      <p:ext uri="{BB962C8B-B14F-4D97-AF65-F5344CB8AC3E}">
        <p14:creationId xmlns:p14="http://schemas.microsoft.com/office/powerpoint/2010/main" val="4030513439"/>
      </p:ext>
    </p:extLst>
  </p:cSld>
  <p:clrMapOvr>
    <a:masterClrMapping/>
  </p:clrMapOvr>
  <p:transition spd="med"/>
</p:sldLayout>
</file>

<file path=ppt/slideLayouts/slideLayout320.xml><?xml version="1.0" encoding="utf-8"?>
<p:sldLayout xmlns:a="http://schemas.openxmlformats.org/drawingml/2006/main" xmlns:r="http://schemas.openxmlformats.org/officeDocument/2006/relationships" xmlns:p="http://schemas.openxmlformats.org/presentationml/2006/main" type="tx">
  <p:cSld name="Voorwoord">
    <p:bg>
      <p:bgPr>
        <a:solidFill>
          <a:srgbClr val="FFD3E3"/>
        </a:solidFill>
        <a:effectLst/>
      </p:bgPr>
    </p:bg>
    <p:spTree>
      <p:nvGrpSpPr>
        <p:cNvPr id="1" name=""/>
        <p:cNvGrpSpPr/>
        <p:nvPr/>
      </p:nvGrpSpPr>
      <p:grpSpPr>
        <a:xfrm>
          <a:off x="0" y="0"/>
          <a:ext cx="0" cy="0"/>
          <a:chOff x="0" y="0"/>
          <a:chExt cx="0" cy="0"/>
        </a:xfrm>
      </p:grpSpPr>
      <p:sp>
        <p:nvSpPr>
          <p:cNvPr id="2" name="Voorwoord">
            <a:extLst>
              <a:ext uri="{FF2B5EF4-FFF2-40B4-BE49-F238E27FC236}">
                <a16:creationId xmlns:a16="http://schemas.microsoft.com/office/drawing/2014/main" id="{9293FFC1-D5E2-4DB5-A87E-CE7B368EF114}"/>
              </a:ext>
            </a:extLst>
          </p:cNvPr>
          <p:cNvSpPr txBox="1">
            <a:spLocks noGrp="1"/>
          </p:cNvSpPr>
          <p:nvPr>
            <p:ph type="body" idx="1"/>
          </p:nvPr>
        </p:nvSpPr>
        <p:spPr>
          <a:xfrm>
            <a:off x="1524003" y="3282129"/>
            <a:ext cx="21335996" cy="2451104"/>
          </a:xfrm>
        </p:spPr>
        <p:txBody>
          <a:bodyPr>
            <a:spAutoFit/>
          </a:bodyPr>
          <a:lstStyle>
            <a:lvl1pPr marL="0" indent="0">
              <a:lnSpc>
                <a:spcPct val="80000"/>
              </a:lnSpc>
              <a:buNone/>
              <a:defRPr sz="15400">
                <a:solidFill>
                  <a:srgbClr val="38001E"/>
                </a:solidFill>
                <a:latin typeface="Criteria CF Bold"/>
                <a:ea typeface="Criteria CF Bold"/>
                <a:cs typeface="Criteria CF Bold"/>
              </a:defRPr>
            </a:lvl1pPr>
          </a:lstStyle>
          <a:p>
            <a:pPr lvl="0"/>
            <a:r>
              <a:rPr lang="nl-NL"/>
              <a:t>Voorwoord</a:t>
            </a:r>
          </a:p>
        </p:txBody>
      </p:sp>
      <p:sp>
        <p:nvSpPr>
          <p:cNvPr id="3" name="1.">
            <a:extLst>
              <a:ext uri="{FF2B5EF4-FFF2-40B4-BE49-F238E27FC236}">
                <a16:creationId xmlns:a16="http://schemas.microsoft.com/office/drawing/2014/main" id="{C8DBD739-DEA4-43EA-9DE4-D86EBEB51F8F}"/>
              </a:ext>
            </a:extLst>
          </p:cNvPr>
          <p:cNvSpPr txBox="1">
            <a:spLocks noGrp="1"/>
          </p:cNvSpPr>
          <p:nvPr>
            <p:ph type="body" idx="4294967295"/>
          </p:nvPr>
        </p:nvSpPr>
        <p:spPr>
          <a:xfrm>
            <a:off x="1524003" y="1390473"/>
            <a:ext cx="2391558" cy="2451104"/>
          </a:xfrm>
        </p:spPr>
        <p:txBody>
          <a:bodyPr>
            <a:spAutoFit/>
          </a:bodyPr>
          <a:lstStyle>
            <a:lvl1pPr marL="0" indent="0">
              <a:lnSpc>
                <a:spcPct val="80000"/>
              </a:lnSpc>
              <a:buNone/>
              <a:defRPr sz="15400">
                <a:solidFill>
                  <a:srgbClr val="38001E"/>
                </a:solidFill>
                <a:latin typeface="Criteria CF Bold"/>
                <a:ea typeface="Criteria CF Bold"/>
                <a:cs typeface="Criteria CF Bold"/>
              </a:defRPr>
            </a:lvl1pPr>
          </a:lstStyle>
          <a:p>
            <a:pPr lvl="0"/>
            <a:r>
              <a:rPr lang="nl-NL"/>
              <a:t>1.</a:t>
            </a:r>
          </a:p>
        </p:txBody>
      </p:sp>
      <p:sp>
        <p:nvSpPr>
          <p:cNvPr id="4" name="Managementprogramma">
            <a:extLst>
              <a:ext uri="{FF2B5EF4-FFF2-40B4-BE49-F238E27FC236}">
                <a16:creationId xmlns:a16="http://schemas.microsoft.com/office/drawing/2014/main" id="{B5C48C02-C2FE-45A4-AB13-06538D9057A8}"/>
              </a:ext>
            </a:extLst>
          </p:cNvPr>
          <p:cNvSpPr txBox="1">
            <a:spLocks noGrp="1"/>
          </p:cNvSpPr>
          <p:nvPr>
            <p:ph type="body" idx="4294967295"/>
          </p:nvPr>
        </p:nvSpPr>
        <p:spPr>
          <a:xfrm>
            <a:off x="1524003" y="11937994"/>
            <a:ext cx="10342110" cy="698501"/>
          </a:xfrm>
        </p:spPr>
        <p:txBody>
          <a:bodyPr anchor="b">
            <a:spAutoFit/>
          </a:bodyPr>
          <a:lstStyle>
            <a:lvl1pPr marL="0" indent="0">
              <a:buNone/>
              <a:defRPr/>
            </a:lvl1pPr>
          </a:lstStyle>
          <a:p>
            <a:pPr lvl="0"/>
            <a:r>
              <a:rPr lang="nl-NL"/>
              <a:t>Managementprogramma</a:t>
            </a:r>
          </a:p>
        </p:txBody>
      </p:sp>
      <p:sp>
        <p:nvSpPr>
          <p:cNvPr id="5" name="Image">
            <a:extLst>
              <a:ext uri="{FF2B5EF4-FFF2-40B4-BE49-F238E27FC236}">
                <a16:creationId xmlns:a16="http://schemas.microsoft.com/office/drawing/2014/main" id="{4DC7F742-8EE2-4C75-8CD5-0AFE71FF859F}"/>
              </a:ext>
            </a:extLst>
          </p:cNvPr>
          <p:cNvSpPr txBox="1">
            <a:spLocks noGrp="1"/>
          </p:cNvSpPr>
          <p:nvPr>
            <p:ph type="pic" idx="4294967295"/>
          </p:nvPr>
        </p:nvSpPr>
        <p:spPr>
          <a:xfrm>
            <a:off x="20535896" y="11988798"/>
            <a:ext cx="2324103" cy="589852"/>
          </a:xfrm>
        </p:spPr>
        <p:txBody>
          <a:bodyPr lIns="91440" tIns="45720" rIns="91440" bIns="45720">
            <a:noAutofit/>
          </a:bodyPr>
          <a:lstStyle>
            <a:lvl1pPr>
              <a:defRPr/>
            </a:lvl1pPr>
          </a:lstStyle>
          <a:p>
            <a:pPr lvl="0"/>
            <a:endParaRPr lang="nl-NL"/>
          </a:p>
        </p:txBody>
      </p:sp>
      <p:sp>
        <p:nvSpPr>
          <p:cNvPr id="6" name="den_pattern_softsaw_maroon_on_pink_small.gif">
            <a:extLst>
              <a:ext uri="{FF2B5EF4-FFF2-40B4-BE49-F238E27FC236}">
                <a16:creationId xmlns:a16="http://schemas.microsoft.com/office/drawing/2014/main" id="{A0EC0E88-0F6C-4536-80D9-2E03BFA3BED8}"/>
              </a:ext>
            </a:extLst>
          </p:cNvPr>
          <p:cNvSpPr txBox="1">
            <a:spLocks noGrp="1"/>
          </p:cNvSpPr>
          <p:nvPr>
            <p:ph idx="4294967295"/>
          </p:nvPr>
        </p:nvSpPr>
        <p:spPr>
          <a:xfrm>
            <a:off x="3667914" y="1790194"/>
            <a:ext cx="3378205" cy="1092205"/>
          </a:xfrm>
        </p:spPr>
        <p:txBody>
          <a:bodyPr lIns="91440" tIns="45720" rIns="91440" bIns="45720">
            <a:noAutofit/>
          </a:bodyPr>
          <a:lstStyle>
            <a:lvl1pPr>
              <a:defRPr/>
            </a:lvl1pPr>
          </a:lstStyle>
          <a:p>
            <a:pPr lvl="0"/>
            <a:endParaRPr lang="nl-NL"/>
          </a:p>
        </p:txBody>
      </p:sp>
      <p:sp>
        <p:nvSpPr>
          <p:cNvPr id="7" name="Slide Number">
            <a:extLst>
              <a:ext uri="{FF2B5EF4-FFF2-40B4-BE49-F238E27FC236}">
                <a16:creationId xmlns:a16="http://schemas.microsoft.com/office/drawing/2014/main" id="{2474D59F-3A82-471A-8F5E-2FBD8CBC5360}"/>
              </a:ext>
            </a:extLst>
          </p:cNvPr>
          <p:cNvSpPr txBox="1">
            <a:spLocks noGrp="1"/>
          </p:cNvSpPr>
          <p:nvPr>
            <p:ph type="sldNum" sz="quarter" idx="8"/>
          </p:nvPr>
        </p:nvSpPr>
        <p:spPr/>
        <p:txBody>
          <a:bodyPr/>
          <a:lstStyle>
            <a:lvl1pPr>
              <a:defRPr/>
            </a:lvl1pPr>
          </a:lstStyle>
          <a:p>
            <a:pPr lvl="0"/>
            <a:fld id="{3D2C5DD2-EE61-48BD-9755-85C146E2FFBA}" type="slidenum">
              <a:t>‹nr.›</a:t>
            </a:fld>
            <a:endParaRPr lang="nl-NL"/>
          </a:p>
        </p:txBody>
      </p:sp>
    </p:spTree>
    <p:extLst>
      <p:ext uri="{BB962C8B-B14F-4D97-AF65-F5344CB8AC3E}">
        <p14:creationId xmlns:p14="http://schemas.microsoft.com/office/powerpoint/2010/main" val="4098093737"/>
      </p:ext>
    </p:extLst>
  </p:cSld>
  <p:clrMapOvr>
    <a:masterClrMapping/>
  </p:clrMapOvr>
</p:sldLayout>
</file>

<file path=ppt/slideLayouts/slideLayout321.xml><?xml version="1.0" encoding="utf-8"?>
<p:sldLayout xmlns:a="http://schemas.openxmlformats.org/drawingml/2006/main" xmlns:r="http://schemas.openxmlformats.org/officeDocument/2006/relationships" xmlns:p="http://schemas.openxmlformats.org/presentationml/2006/main" matchingName="programma" userDrawn="1">
  <p:cSld name="programma">
    <p:bg>
      <p:bgPr>
        <a:solidFill>
          <a:srgbClr val="FFD3E3"/>
        </a:solidFill>
        <a:effectLst/>
      </p:bgPr>
    </p:bg>
    <p:spTree>
      <p:nvGrpSpPr>
        <p:cNvPr id="1" name="Shape 16"/>
        <p:cNvGrpSpPr/>
        <p:nvPr/>
      </p:nvGrpSpPr>
      <p:grpSpPr>
        <a:xfrm>
          <a:off x="0" y="0"/>
          <a:ext cx="0" cy="0"/>
          <a:chOff x="0" y="0"/>
          <a:chExt cx="0" cy="0"/>
        </a:xfrm>
      </p:grpSpPr>
      <p:sp>
        <p:nvSpPr>
          <p:cNvPr id="5" name="Tijdelijke aanduiding voor voettekst 4">
            <a:extLst>
              <a:ext uri="{FF2B5EF4-FFF2-40B4-BE49-F238E27FC236}">
                <a16:creationId xmlns:a16="http://schemas.microsoft.com/office/drawing/2014/main" id="{B35CEF98-4A8A-903B-5C1F-EBA1D88A9C83}"/>
              </a:ext>
            </a:extLst>
          </p:cNvPr>
          <p:cNvSpPr>
            <a:spLocks noGrp="1"/>
          </p:cNvSpPr>
          <p:nvPr>
            <p:ph type="ftr" sz="quarter" idx="10"/>
          </p:nvPr>
        </p:nvSpPr>
        <p:spPr/>
        <p:txBody>
          <a:bodyPr/>
          <a:lstStyle/>
          <a:p>
            <a:endParaRPr lang="nl-NL"/>
          </a:p>
        </p:txBody>
      </p:sp>
      <p:sp>
        <p:nvSpPr>
          <p:cNvPr id="6" name="Titel 5">
            <a:extLst>
              <a:ext uri="{FF2B5EF4-FFF2-40B4-BE49-F238E27FC236}">
                <a16:creationId xmlns:a16="http://schemas.microsoft.com/office/drawing/2014/main" id="{566D3771-E0A4-9174-A37D-003DA68DEE85}"/>
              </a:ext>
            </a:extLst>
          </p:cNvPr>
          <p:cNvSpPr>
            <a:spLocks noGrp="1" noRot="1" noMove="1" noResize="1" noEditPoints="1" noAdjustHandles="1" noChangeArrowheads="1" noChangeShapeType="1"/>
          </p:cNvSpPr>
          <p:nvPr>
            <p:ph type="title"/>
          </p:nvPr>
        </p:nvSpPr>
        <p:spPr>
          <a:xfrm>
            <a:off x="1589120" y="1651000"/>
            <a:ext cx="20499291" cy="1145955"/>
          </a:xfrm>
          <a:prstGeom prst="rect">
            <a:avLst/>
          </a:prstGeom>
        </p:spPr>
        <p:txBody>
          <a:bodyPr/>
          <a:lstStyle>
            <a:lvl1pPr>
              <a:defRPr sz="6000">
                <a:latin typeface="Criteria CF Bold" panose="00000800000000000000" pitchFamily="50" charset="0"/>
              </a:defRPr>
            </a:lvl1pPr>
          </a:lstStyle>
          <a:p>
            <a:r>
              <a:rPr lang="nl-NL"/>
              <a:t>Klik om stijl te bewerken</a:t>
            </a:r>
          </a:p>
        </p:txBody>
      </p:sp>
      <p:sp>
        <p:nvSpPr>
          <p:cNvPr id="9" name="Tijdelijke aanduiding voor tekst 7">
            <a:extLst>
              <a:ext uri="{FF2B5EF4-FFF2-40B4-BE49-F238E27FC236}">
                <a16:creationId xmlns:a16="http://schemas.microsoft.com/office/drawing/2014/main" id="{1CF20A55-F4FB-37C0-D58F-798AFEEAB8B4}"/>
              </a:ext>
            </a:extLst>
          </p:cNvPr>
          <p:cNvSpPr>
            <a:spLocks noGrp="1" noRot="1" noMove="1" noResize="1" noEditPoints="1" noAdjustHandles="1" noChangeArrowheads="1" noChangeShapeType="1"/>
          </p:cNvSpPr>
          <p:nvPr>
            <p:ph type="body" sz="quarter" idx="11"/>
          </p:nvPr>
        </p:nvSpPr>
        <p:spPr>
          <a:xfrm>
            <a:off x="1589024" y="3098259"/>
            <a:ext cx="20499387" cy="6089650"/>
          </a:xfrm>
          <a:prstGeom prst="rect">
            <a:avLst/>
          </a:prstGeom>
        </p:spPr>
        <p:txBody>
          <a:bodyPr/>
          <a:lstStyle>
            <a:lvl1pPr>
              <a:buClr>
                <a:srgbClr val="38001E"/>
              </a:buClr>
              <a:buSzPct val="100000"/>
              <a:defRPr sz="4000">
                <a:solidFill>
                  <a:schemeClr val="tx1"/>
                </a:solidFill>
              </a:defRPr>
            </a:lvl1pPr>
            <a:lvl2pPr>
              <a:buClr>
                <a:srgbClr val="38001E"/>
              </a:buClr>
              <a:buSzPct val="100000"/>
              <a:defRPr sz="3600">
                <a:solidFill>
                  <a:schemeClr val="tx1"/>
                </a:solidFill>
              </a:defRPr>
            </a:lvl2pPr>
            <a:lvl3pPr>
              <a:buClr>
                <a:srgbClr val="38001E"/>
              </a:buClr>
              <a:buSzPct val="100000"/>
              <a:defRPr sz="3200">
                <a:solidFill>
                  <a:schemeClr val="tx1"/>
                </a:solidFill>
              </a:defRPr>
            </a:lvl3pPr>
            <a:lvl4pPr>
              <a:buClr>
                <a:srgbClr val="38001E"/>
              </a:buClr>
              <a:buSzPct val="100000"/>
              <a:defRPr/>
            </a:lvl4pPr>
            <a:lvl5pPr>
              <a:buClr>
                <a:srgbClr val="38001E"/>
              </a:buClr>
              <a:buSzPct val="100000"/>
              <a:defRPr/>
            </a:lvl5pPr>
          </a:lstStyle>
          <a:p>
            <a:pPr lvl="0"/>
            <a:r>
              <a:rPr lang="nl-NL"/>
              <a:t>Klikken om de tekststijl van het model te bewerken</a:t>
            </a:r>
          </a:p>
          <a:p>
            <a:pPr lvl="1"/>
            <a:r>
              <a:rPr lang="nl-NL"/>
              <a:t>Tweede niveau</a:t>
            </a:r>
          </a:p>
          <a:p>
            <a:pPr lvl="2"/>
            <a:r>
              <a:rPr lang="nl-NL"/>
              <a:t>Derde niveau</a:t>
            </a:r>
          </a:p>
        </p:txBody>
      </p:sp>
    </p:spTree>
    <p:extLst>
      <p:ext uri="{BB962C8B-B14F-4D97-AF65-F5344CB8AC3E}">
        <p14:creationId xmlns:p14="http://schemas.microsoft.com/office/powerpoint/2010/main" val="2887380315"/>
      </p:ext>
    </p:extLst>
  </p:cSld>
  <p:clrMapOvr>
    <a:masterClrMapping/>
  </p:clrMapOvr>
</p:sldLayout>
</file>

<file path=ppt/slideLayouts/slideLayout322.xml><?xml version="1.0" encoding="utf-8"?>
<p:sldLayout xmlns:a="http://schemas.openxmlformats.org/drawingml/2006/main" xmlns:r="http://schemas.openxmlformats.org/officeDocument/2006/relationships" xmlns:p="http://schemas.openxmlformats.org/presentationml/2006/main" type="tx">
  <p:cSld name="1_Lege pagina">
    <p:spTree>
      <p:nvGrpSpPr>
        <p:cNvPr id="1" name=""/>
        <p:cNvGrpSpPr/>
        <p:nvPr/>
      </p:nvGrpSpPr>
      <p:grpSpPr>
        <a:xfrm>
          <a:off x="0" y="0"/>
          <a:ext cx="0" cy="0"/>
          <a:chOff x="0" y="0"/>
          <a:chExt cx="0" cy="0"/>
        </a:xfrm>
      </p:grpSpPr>
      <p:sp>
        <p:nvSpPr>
          <p:cNvPr id="2" name="Slide Number">
            <a:extLst>
              <a:ext uri="{FF2B5EF4-FFF2-40B4-BE49-F238E27FC236}">
                <a16:creationId xmlns:a16="http://schemas.microsoft.com/office/drawing/2014/main" id="{BB422BE5-DFD9-42A1-BA7F-4B2C79BC87F1}"/>
              </a:ext>
            </a:extLst>
          </p:cNvPr>
          <p:cNvSpPr txBox="1">
            <a:spLocks noGrp="1"/>
          </p:cNvSpPr>
          <p:nvPr>
            <p:ph type="sldNum" sz="quarter" idx="8"/>
          </p:nvPr>
        </p:nvSpPr>
        <p:spPr/>
        <p:txBody>
          <a:bodyPr/>
          <a:lstStyle>
            <a:lvl1pPr>
              <a:defRPr/>
            </a:lvl1pPr>
          </a:lstStyle>
          <a:p>
            <a:pPr lvl="0"/>
            <a:fld id="{9AF67BE5-9223-46C0-9F87-76F10F9686DC}" type="slidenum">
              <a:t>‹nr.›</a:t>
            </a:fld>
            <a:endParaRPr lang="nl-NL"/>
          </a:p>
        </p:txBody>
      </p:sp>
    </p:spTree>
    <p:extLst>
      <p:ext uri="{BB962C8B-B14F-4D97-AF65-F5344CB8AC3E}">
        <p14:creationId xmlns:p14="http://schemas.microsoft.com/office/powerpoint/2010/main" val="633620891"/>
      </p:ext>
    </p:extLst>
  </p:cSld>
  <p:clrMapOvr>
    <a:masterClrMapping/>
  </p:clrMapOvr>
</p:sldLayout>
</file>

<file path=ppt/slideLayouts/slideLayout323.xml><?xml version="1.0" encoding="utf-8"?>
<p:sldLayout xmlns:a="http://schemas.openxmlformats.org/drawingml/2006/main" xmlns:r="http://schemas.openxmlformats.org/officeDocument/2006/relationships" xmlns:p="http://schemas.openxmlformats.org/presentationml/2006/main" matchingName="Tekst vierkante foto">
  <p:cSld name="Tekst vierkante foto">
    <p:bg>
      <p:bgPr>
        <a:solidFill>
          <a:srgbClr val="FFD3E2"/>
        </a:solidFill>
        <a:effectLst/>
      </p:bgPr>
    </p:bg>
    <p:spTree>
      <p:nvGrpSpPr>
        <p:cNvPr id="1" name="Shape 598"/>
        <p:cNvGrpSpPr/>
        <p:nvPr/>
      </p:nvGrpSpPr>
      <p:grpSpPr>
        <a:xfrm>
          <a:off x="0" y="0"/>
          <a:ext cx="0" cy="0"/>
          <a:chOff x="0" y="0"/>
          <a:chExt cx="0" cy="0"/>
        </a:xfrm>
      </p:grpSpPr>
      <p:sp>
        <p:nvSpPr>
          <p:cNvPr id="599" name="Google Shape;599;p189"/>
          <p:cNvSpPr txBox="1">
            <a:spLocks noGrp="1"/>
          </p:cNvSpPr>
          <p:nvPr>
            <p:ph type="body" idx="1"/>
          </p:nvPr>
        </p:nvSpPr>
        <p:spPr>
          <a:xfrm>
            <a:off x="1562096" y="4250268"/>
            <a:ext cx="9144000" cy="6853428"/>
          </a:xfrm>
          <a:prstGeom prst="rect">
            <a:avLst/>
          </a:prstGeom>
          <a:noFill/>
          <a:ln>
            <a:noFill/>
          </a:ln>
        </p:spPr>
        <p:txBody>
          <a:bodyPr spcFirstLastPara="1" wrap="square" lIns="50800" tIns="50800" rIns="50800" bIns="50800" anchor="t" anchorCtr="0">
            <a:spAutoFit/>
          </a:bodyPr>
          <a:lstStyle>
            <a:lvl1pPr marL="457200" lvl="0" indent="-228600" algn="l">
              <a:lnSpc>
                <a:spcPct val="100000"/>
              </a:lnSpc>
              <a:spcBef>
                <a:spcPts val="0"/>
              </a:spcBef>
              <a:spcAft>
                <a:spcPts val="0"/>
              </a:spcAft>
              <a:buClr>
                <a:srgbClr val="37001E"/>
              </a:buClr>
              <a:buSzPts val="5412"/>
              <a:buFont typeface="DM Sans"/>
              <a:buNone/>
              <a:defRPr sz="4400"/>
            </a:lvl1pPr>
            <a:lvl2pPr marL="914400" lvl="1" indent="-228600" algn="l">
              <a:lnSpc>
                <a:spcPct val="100000"/>
              </a:lnSpc>
              <a:spcBef>
                <a:spcPts val="0"/>
              </a:spcBef>
              <a:spcAft>
                <a:spcPts val="0"/>
              </a:spcAft>
              <a:buClr>
                <a:srgbClr val="37001E"/>
              </a:buClr>
              <a:buSzPts val="5412"/>
              <a:buFont typeface="DM Sans"/>
              <a:buNone/>
              <a:defRPr sz="4400"/>
            </a:lvl2pPr>
            <a:lvl3pPr marL="1371600" lvl="2" indent="-228600" algn="l">
              <a:lnSpc>
                <a:spcPct val="100000"/>
              </a:lnSpc>
              <a:spcBef>
                <a:spcPts val="0"/>
              </a:spcBef>
              <a:spcAft>
                <a:spcPts val="0"/>
              </a:spcAft>
              <a:buClr>
                <a:srgbClr val="37001E"/>
              </a:buClr>
              <a:buSzPts val="5412"/>
              <a:buFont typeface="DM Sans"/>
              <a:buNone/>
              <a:defRPr sz="4400"/>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00" name="Google Shape;600;p189"/>
          <p:cNvSpPr txBox="1">
            <a:spLocks noGrp="1"/>
          </p:cNvSpPr>
          <p:nvPr>
            <p:ph type="body" idx="2"/>
          </p:nvPr>
        </p:nvSpPr>
        <p:spPr>
          <a:xfrm>
            <a:off x="1562096" y="1710266"/>
            <a:ext cx="9144000" cy="1808628"/>
          </a:xfrm>
          <a:prstGeom prst="rect">
            <a:avLst/>
          </a:prstGeom>
          <a:noFill/>
          <a:ln>
            <a:noFill/>
          </a:ln>
        </p:spPr>
        <p:txBody>
          <a:bodyPr spcFirstLastPara="1" wrap="square" lIns="50800" tIns="50800" rIns="50800" bIns="50800" anchor="t" anchorCtr="0">
            <a:spAutoFit/>
          </a:bodyPr>
          <a:lstStyle>
            <a:lvl1pPr marL="457200" lvl="0" indent="-228600" algn="l">
              <a:lnSpc>
                <a:spcPct val="113333"/>
              </a:lnSpc>
              <a:spcBef>
                <a:spcPts val="0"/>
              </a:spcBef>
              <a:spcAft>
                <a:spcPts val="0"/>
              </a:spcAft>
              <a:buClr>
                <a:srgbClr val="37001E"/>
              </a:buClr>
              <a:buSzPts val="7380"/>
              <a:buFont typeface="Arial"/>
              <a:buNone/>
              <a:defRPr sz="6000">
                <a:latin typeface="Arial"/>
                <a:ea typeface="Arial"/>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01" name="Google Shape;601;p189"/>
          <p:cNvSpPr txBox="1">
            <a:spLocks noGrp="1"/>
          </p:cNvSpPr>
          <p:nvPr>
            <p:ph type="body" idx="3"/>
          </p:nvPr>
        </p:nvSpPr>
        <p:spPr>
          <a:xfrm>
            <a:off x="1524003" y="11684002"/>
            <a:ext cx="9144000" cy="698501"/>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4428"/>
              <a:buFont typeface="DM Sans"/>
              <a:buNone/>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02" name="Google Shape;602;p189"/>
          <p:cNvSpPr/>
          <p:nvPr/>
        </p:nvSpPr>
        <p:spPr>
          <a:xfrm>
            <a:off x="12191996" y="0"/>
            <a:ext cx="12191996" cy="13716000"/>
          </a:xfrm>
          <a:prstGeom prst="rect">
            <a:avLst/>
          </a:prstGeom>
          <a:solidFill>
            <a:srgbClr val="000000">
              <a:alpha val="9411"/>
            </a:srgbClr>
          </a:solidFill>
          <a:ln>
            <a:noFill/>
          </a:ln>
        </p:spPr>
        <p:txBody>
          <a:bodyPr spcFirstLastPara="1" wrap="square" lIns="50800" tIns="50800" rIns="50800" bIns="50800" anchor="ctr" anchorCtr="1">
            <a:noAutofit/>
          </a:bodyPr>
          <a:lstStyle/>
          <a:p>
            <a:pPr marL="0" marR="0" lvl="0" indent="0" algn="ctr" defTabSz="457200" rtl="0" eaLnBrk="1" fontAlgn="auto" latinLnBrk="0" hangingPunct="0">
              <a:lnSpc>
                <a:spcPct val="100000"/>
              </a:lnSpc>
              <a:spcBef>
                <a:spcPts val="0"/>
              </a:spcBef>
              <a:spcAft>
                <a:spcPts val="0"/>
              </a:spcAft>
              <a:buClr>
                <a:srgbClr val="000000"/>
              </a:buClr>
              <a:buSzPts val="3200"/>
              <a:buFont typeface="Arial"/>
              <a:buNone/>
              <a:tabLst/>
              <a:defRPr/>
            </a:pPr>
            <a:endParaRPr kumimoji="0" sz="3200" b="0" i="0" u="none" strike="noStrike" kern="0" cap="none" spc="0" normalizeH="0" baseline="0" noProof="0">
              <a:ln>
                <a:noFill/>
              </a:ln>
              <a:solidFill>
                <a:srgbClr val="000000"/>
              </a:solidFill>
              <a:effectLst/>
              <a:uLnTx/>
              <a:uFillTx/>
              <a:latin typeface="Helvetica Neue"/>
              <a:ea typeface="Helvetica Neue"/>
              <a:cs typeface="Helvetica Neue"/>
              <a:sym typeface="Helvetica Neue"/>
            </a:endParaRPr>
          </a:p>
        </p:txBody>
      </p:sp>
      <p:sp>
        <p:nvSpPr>
          <p:cNvPr id="603" name="Google Shape;603;p189"/>
          <p:cNvSpPr>
            <a:spLocks noGrp="1"/>
          </p:cNvSpPr>
          <p:nvPr>
            <p:ph type="pic" idx="4"/>
          </p:nvPr>
        </p:nvSpPr>
        <p:spPr>
          <a:xfrm>
            <a:off x="13583046" y="1689600"/>
            <a:ext cx="9409971" cy="10586219"/>
          </a:xfrm>
          <a:prstGeom prst="rect">
            <a:avLst/>
          </a:prstGeom>
          <a:noFill/>
          <a:ln>
            <a:noFill/>
          </a:ln>
        </p:spPr>
      </p:sp>
      <p:sp>
        <p:nvSpPr>
          <p:cNvPr id="604" name="Google Shape;604;p189"/>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9pPr>
          </a:lstStyle>
          <a:p>
            <a:pPr marL="0" marR="0" lvl="0" indent="0" algn="ctr" defTabSz="457200" rtl="0" eaLnBrk="1" fontAlgn="auto" latinLnBrk="0" hangingPunct="0">
              <a:lnSpc>
                <a:spcPct val="100000"/>
              </a:lnSpc>
              <a:spcBef>
                <a:spcPts val="0"/>
              </a:spcBef>
              <a:spcAft>
                <a:spcPts val="0"/>
              </a:spcAft>
              <a:buClr>
                <a:srgbClr val="000000"/>
              </a:buClr>
              <a:buSzPts val="1800"/>
              <a:buFont typeface="Arial"/>
              <a:buNone/>
              <a:tabLst/>
              <a:defRPr/>
            </a:pPr>
            <a:fld id="{00000000-1234-1234-1234-123412341234}" type="slidenum">
              <a:rPr kumimoji="0" lang="nl-NL" sz="1800" b="0" i="0" u="none" strike="noStrike" kern="0" cap="none" spc="0" normalizeH="0" baseline="0" noProof="0">
                <a:ln>
                  <a:noFill/>
                </a:ln>
                <a:solidFill>
                  <a:srgbClr val="FFFFFF"/>
                </a:solidFill>
                <a:effectLst/>
                <a:uLnTx/>
                <a:uFillTx/>
                <a:latin typeface="Helvetica Neue"/>
                <a:sym typeface="Helvetica Neue"/>
              </a:rPr>
              <a:pPr marL="0" marR="0" lvl="0" indent="0" algn="ctr" defTabSz="457200" rtl="0" eaLnBrk="1" fontAlgn="auto" latinLnBrk="0" hangingPunct="0">
                <a:lnSpc>
                  <a:spcPct val="100000"/>
                </a:lnSpc>
                <a:spcBef>
                  <a:spcPts val="0"/>
                </a:spcBef>
                <a:spcAft>
                  <a:spcPts val="0"/>
                </a:spcAft>
                <a:buClr>
                  <a:srgbClr val="000000"/>
                </a:buClr>
                <a:buSzPts val="1800"/>
                <a:buFont typeface="Arial"/>
                <a:buNone/>
                <a:tabLst/>
                <a:defRPr/>
              </a:pPr>
              <a:t>‹nr.›</a:t>
            </a:fld>
            <a:endParaRPr kumimoji="0" sz="1800" b="0" i="0" u="none" strike="noStrike" kern="0" cap="none" spc="0" normalizeH="0" baseline="0" noProof="0">
              <a:ln>
                <a:noFill/>
              </a:ln>
              <a:solidFill>
                <a:srgbClr val="FFFFFF"/>
              </a:solidFill>
              <a:effectLst/>
              <a:uLnTx/>
              <a:uFillTx/>
              <a:latin typeface="Helvetica Neue"/>
              <a:sym typeface="Helvetica Neue"/>
            </a:endParaRPr>
          </a:p>
        </p:txBody>
      </p:sp>
    </p:spTree>
    <p:extLst>
      <p:ext uri="{BB962C8B-B14F-4D97-AF65-F5344CB8AC3E}">
        <p14:creationId xmlns:p14="http://schemas.microsoft.com/office/powerpoint/2010/main" val="3075084057"/>
      </p:ext>
    </p:extLst>
  </p:cSld>
  <p:clrMapOvr>
    <a:masterClrMapping/>
  </p:clrMapOvr>
</p:sldLayout>
</file>

<file path=ppt/slideLayouts/slideLayout324.xml><?xml version="1.0" encoding="utf-8"?>
<p:sldLayout xmlns:a="http://schemas.openxmlformats.org/drawingml/2006/main" xmlns:r="http://schemas.openxmlformats.org/officeDocument/2006/relationships" xmlns:p="http://schemas.openxmlformats.org/presentationml/2006/main" matchingName="Foto staand">
  <p:cSld name="Foto staand">
    <p:bg>
      <p:bgPr>
        <a:solidFill>
          <a:srgbClr val="FFD3E2"/>
        </a:solidFill>
        <a:effectLst/>
      </p:bgPr>
    </p:bg>
    <p:spTree>
      <p:nvGrpSpPr>
        <p:cNvPr id="1" name="Shape 612"/>
        <p:cNvGrpSpPr/>
        <p:nvPr/>
      </p:nvGrpSpPr>
      <p:grpSpPr>
        <a:xfrm>
          <a:off x="0" y="0"/>
          <a:ext cx="0" cy="0"/>
          <a:chOff x="0" y="0"/>
          <a:chExt cx="0" cy="0"/>
        </a:xfrm>
      </p:grpSpPr>
      <p:sp>
        <p:nvSpPr>
          <p:cNvPr id="613" name="Google Shape;613;p191"/>
          <p:cNvSpPr>
            <a:spLocks noGrp="1"/>
          </p:cNvSpPr>
          <p:nvPr>
            <p:ph type="pic" idx="2"/>
          </p:nvPr>
        </p:nvSpPr>
        <p:spPr>
          <a:xfrm>
            <a:off x="6955667" y="967087"/>
            <a:ext cx="10472723" cy="11781815"/>
          </a:xfrm>
          <a:prstGeom prst="rect">
            <a:avLst/>
          </a:prstGeom>
          <a:noFill/>
          <a:ln>
            <a:noFill/>
          </a:ln>
        </p:spPr>
      </p:sp>
      <p:sp>
        <p:nvSpPr>
          <p:cNvPr id="614" name="Google Shape;614;p191"/>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9pPr>
          </a:lstStyle>
          <a:p>
            <a:pPr marL="0" marR="0" lvl="0" indent="0" algn="ctr" defTabSz="457200" rtl="0" eaLnBrk="1" fontAlgn="auto" latinLnBrk="0" hangingPunct="0">
              <a:lnSpc>
                <a:spcPct val="100000"/>
              </a:lnSpc>
              <a:spcBef>
                <a:spcPts val="0"/>
              </a:spcBef>
              <a:spcAft>
                <a:spcPts val="0"/>
              </a:spcAft>
              <a:buClr>
                <a:srgbClr val="000000"/>
              </a:buClr>
              <a:buSzPts val="1800"/>
              <a:buFont typeface="Arial"/>
              <a:buNone/>
              <a:tabLst/>
              <a:defRPr/>
            </a:pPr>
            <a:fld id="{00000000-1234-1234-1234-123412341234}" type="slidenum">
              <a:rPr kumimoji="0" lang="nl-NL" sz="1800" b="0" i="0" u="none" strike="noStrike" kern="0" cap="none" spc="0" normalizeH="0" baseline="0" noProof="0">
                <a:ln>
                  <a:noFill/>
                </a:ln>
                <a:solidFill>
                  <a:srgbClr val="FFFFFF"/>
                </a:solidFill>
                <a:effectLst/>
                <a:uLnTx/>
                <a:uFillTx/>
                <a:latin typeface="Helvetica Neue"/>
                <a:sym typeface="Helvetica Neue"/>
              </a:rPr>
              <a:pPr marL="0" marR="0" lvl="0" indent="0" algn="ctr" defTabSz="457200" rtl="0" eaLnBrk="1" fontAlgn="auto" latinLnBrk="0" hangingPunct="0">
                <a:lnSpc>
                  <a:spcPct val="100000"/>
                </a:lnSpc>
                <a:spcBef>
                  <a:spcPts val="0"/>
                </a:spcBef>
                <a:spcAft>
                  <a:spcPts val="0"/>
                </a:spcAft>
                <a:buClr>
                  <a:srgbClr val="000000"/>
                </a:buClr>
                <a:buSzPts val="1800"/>
                <a:buFont typeface="Arial"/>
                <a:buNone/>
                <a:tabLst/>
                <a:defRPr/>
              </a:pPr>
              <a:t>‹nr.›</a:t>
            </a:fld>
            <a:endParaRPr kumimoji="0" sz="1800" b="0" i="0" u="none" strike="noStrike" kern="0" cap="none" spc="0" normalizeH="0" baseline="0" noProof="0">
              <a:ln>
                <a:noFill/>
              </a:ln>
              <a:solidFill>
                <a:srgbClr val="FFFFFF"/>
              </a:solidFill>
              <a:effectLst/>
              <a:uLnTx/>
              <a:uFillTx/>
              <a:latin typeface="Helvetica Neue"/>
              <a:sym typeface="Helvetica Neue"/>
            </a:endParaRPr>
          </a:p>
        </p:txBody>
      </p:sp>
    </p:spTree>
    <p:extLst>
      <p:ext uri="{BB962C8B-B14F-4D97-AF65-F5344CB8AC3E}">
        <p14:creationId xmlns:p14="http://schemas.microsoft.com/office/powerpoint/2010/main" val="2554658808"/>
      </p:ext>
    </p:extLst>
  </p:cSld>
  <p:clrMapOvr>
    <a:masterClrMapping/>
  </p:clrMapOvr>
</p:sldLayout>
</file>

<file path=ppt/slideLayouts/slideLayout325.xml><?xml version="1.0" encoding="utf-8"?>
<p:sldLayout xmlns:a="http://schemas.openxmlformats.org/drawingml/2006/main" xmlns:r="http://schemas.openxmlformats.org/officeDocument/2006/relationships" xmlns:p="http://schemas.openxmlformats.org/presentationml/2006/main" matchingName="Afbeelding met lopende tekst">
  <p:cSld name="Afbeelding met lopende tekst">
    <p:bg>
      <p:bgPr>
        <a:solidFill>
          <a:srgbClr val="E5F4E0"/>
        </a:solidFill>
        <a:effectLst/>
      </p:bgPr>
    </p:bg>
    <p:spTree>
      <p:nvGrpSpPr>
        <p:cNvPr id="1" name="Shape 615"/>
        <p:cNvGrpSpPr/>
        <p:nvPr/>
      </p:nvGrpSpPr>
      <p:grpSpPr>
        <a:xfrm>
          <a:off x="0" y="0"/>
          <a:ext cx="0" cy="0"/>
          <a:chOff x="0" y="0"/>
          <a:chExt cx="0" cy="0"/>
        </a:xfrm>
      </p:grpSpPr>
      <p:sp>
        <p:nvSpPr>
          <p:cNvPr id="616" name="Google Shape;616;p192"/>
          <p:cNvSpPr>
            <a:spLocks noGrp="1"/>
          </p:cNvSpPr>
          <p:nvPr>
            <p:ph type="pic" idx="2"/>
          </p:nvPr>
        </p:nvSpPr>
        <p:spPr>
          <a:xfrm>
            <a:off x="10673964" y="-12701"/>
            <a:ext cx="13738997" cy="13741402"/>
          </a:xfrm>
          <a:prstGeom prst="rect">
            <a:avLst/>
          </a:prstGeom>
          <a:noFill/>
          <a:ln>
            <a:noFill/>
          </a:ln>
        </p:spPr>
      </p:sp>
      <p:sp>
        <p:nvSpPr>
          <p:cNvPr id="617" name="Google Shape;617;p192"/>
          <p:cNvSpPr txBox="1">
            <a:spLocks noGrp="1"/>
          </p:cNvSpPr>
          <p:nvPr>
            <p:ph type="body" idx="1"/>
          </p:nvPr>
        </p:nvSpPr>
        <p:spPr>
          <a:xfrm>
            <a:off x="1562096" y="4216398"/>
            <a:ext cx="9144000" cy="5456425"/>
          </a:xfrm>
          <a:prstGeom prst="rect">
            <a:avLst/>
          </a:prstGeom>
          <a:noFill/>
          <a:ln>
            <a:noFill/>
          </a:ln>
        </p:spPr>
        <p:txBody>
          <a:bodyPr spcFirstLastPara="1" wrap="square" lIns="50800" tIns="50800" rIns="50800" bIns="50800" anchor="t" anchorCtr="0">
            <a:spAutoFit/>
          </a:bodyPr>
          <a:lstStyle>
            <a:lvl1pPr marL="457200" lvl="0" indent="-508000" algn="l">
              <a:lnSpc>
                <a:spcPct val="136363"/>
              </a:lnSpc>
              <a:spcBef>
                <a:spcPts val="6000"/>
              </a:spcBef>
              <a:spcAft>
                <a:spcPts val="0"/>
              </a:spcAft>
              <a:buClr>
                <a:srgbClr val="37001E"/>
              </a:buClr>
              <a:buSzPts val="4400"/>
              <a:buFont typeface="DM Sans"/>
              <a:buChar char="•"/>
              <a:defRPr sz="4400"/>
            </a:lvl1pPr>
            <a:lvl2pPr marL="914400" lvl="1" indent="-508000" algn="l">
              <a:lnSpc>
                <a:spcPct val="136363"/>
              </a:lnSpc>
              <a:spcBef>
                <a:spcPts val="6000"/>
              </a:spcBef>
              <a:spcAft>
                <a:spcPts val="0"/>
              </a:spcAft>
              <a:buClr>
                <a:srgbClr val="37001E"/>
              </a:buClr>
              <a:buSzPts val="4400"/>
              <a:buFont typeface="DM Sans"/>
              <a:buChar char="•"/>
              <a:defRPr sz="4400"/>
            </a:lvl2pPr>
            <a:lvl3pPr marL="1371600" lvl="2" indent="-508000" algn="l">
              <a:lnSpc>
                <a:spcPct val="136363"/>
              </a:lnSpc>
              <a:spcBef>
                <a:spcPts val="6000"/>
              </a:spcBef>
              <a:spcAft>
                <a:spcPts val="0"/>
              </a:spcAft>
              <a:buClr>
                <a:srgbClr val="37001E"/>
              </a:buClr>
              <a:buSzPts val="4400"/>
              <a:buFont typeface="DM Sans"/>
              <a:buChar char="•"/>
              <a:defRPr sz="4400"/>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18" name="Google Shape;618;p192"/>
          <p:cNvSpPr/>
          <p:nvPr/>
        </p:nvSpPr>
        <p:spPr>
          <a:xfrm>
            <a:off x="12194593" y="6860587"/>
            <a:ext cx="12192518" cy="6858000"/>
          </a:xfrm>
          <a:prstGeom prst="rect">
            <a:avLst/>
          </a:prstGeom>
          <a:gradFill>
            <a:gsLst>
              <a:gs pos="0">
                <a:srgbClr val="38001E">
                  <a:alpha val="0"/>
                </a:srgbClr>
              </a:gs>
              <a:gs pos="100000">
                <a:srgbClr val="38001E">
                  <a:alpha val="49411"/>
                </a:srgbClr>
              </a:gs>
            </a:gsLst>
            <a:lin ang="5400000" scaled="0"/>
          </a:gradFill>
          <a:ln>
            <a:noFill/>
          </a:ln>
        </p:spPr>
        <p:txBody>
          <a:bodyPr spcFirstLastPara="1" wrap="square" lIns="50800" tIns="50800" rIns="50800" bIns="50800" anchor="ctr" anchorCtr="1">
            <a:noAutofit/>
          </a:bodyPr>
          <a:lstStyle/>
          <a:p>
            <a:pPr marL="0" marR="0" lvl="0" indent="0" algn="ctr" defTabSz="457200" rtl="0" eaLnBrk="1" fontAlgn="auto" latinLnBrk="0" hangingPunct="0">
              <a:lnSpc>
                <a:spcPct val="100000"/>
              </a:lnSpc>
              <a:spcBef>
                <a:spcPts val="0"/>
              </a:spcBef>
              <a:spcAft>
                <a:spcPts val="0"/>
              </a:spcAft>
              <a:buClr>
                <a:srgbClr val="000000"/>
              </a:buClr>
              <a:buSzPts val="3200"/>
              <a:buFont typeface="Arial"/>
              <a:buNone/>
              <a:tabLst/>
              <a:defRPr/>
            </a:pPr>
            <a:endParaRPr kumimoji="0" sz="3200" b="0" i="0" u="none" strike="noStrike" kern="0" cap="none" spc="0" normalizeH="0" baseline="0" noProof="0">
              <a:ln>
                <a:noFill/>
              </a:ln>
              <a:solidFill>
                <a:srgbClr val="38001E"/>
              </a:solidFill>
              <a:effectLst/>
              <a:uLnTx/>
              <a:uFillTx/>
              <a:latin typeface="Helvetica Neue"/>
              <a:ea typeface="Helvetica Neue"/>
              <a:cs typeface="Helvetica Neue"/>
              <a:sym typeface="Helvetica Neue"/>
            </a:endParaRPr>
          </a:p>
        </p:txBody>
      </p:sp>
      <p:sp>
        <p:nvSpPr>
          <p:cNvPr id="619" name="Google Shape;619;p192"/>
          <p:cNvSpPr txBox="1">
            <a:spLocks noGrp="1"/>
          </p:cNvSpPr>
          <p:nvPr>
            <p:ph type="body" idx="3"/>
          </p:nvPr>
        </p:nvSpPr>
        <p:spPr>
          <a:xfrm>
            <a:off x="1562096" y="1676396"/>
            <a:ext cx="9144000" cy="1808628"/>
          </a:xfrm>
          <a:prstGeom prst="rect">
            <a:avLst/>
          </a:prstGeom>
          <a:noFill/>
          <a:ln>
            <a:noFill/>
          </a:ln>
        </p:spPr>
        <p:txBody>
          <a:bodyPr spcFirstLastPara="1" wrap="square" lIns="50800" tIns="50800" rIns="50800" bIns="50800" anchor="t" anchorCtr="0">
            <a:spAutoFit/>
          </a:bodyPr>
          <a:lstStyle>
            <a:lvl1pPr marL="457200" lvl="0" indent="-228600" algn="l">
              <a:lnSpc>
                <a:spcPct val="113333"/>
              </a:lnSpc>
              <a:spcBef>
                <a:spcPts val="0"/>
              </a:spcBef>
              <a:spcAft>
                <a:spcPts val="0"/>
              </a:spcAft>
              <a:buClr>
                <a:srgbClr val="37001E"/>
              </a:buClr>
              <a:buSzPts val="7380"/>
              <a:buFont typeface="Arial"/>
              <a:buNone/>
              <a:defRPr sz="6000">
                <a:latin typeface="Arial"/>
                <a:ea typeface="Arial"/>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620" name="Google Shape;620;p192" descr="Image"/>
          <p:cNvPicPr preferRelativeResize="0"/>
          <p:nvPr/>
        </p:nvPicPr>
        <p:blipFill rotWithShape="1">
          <a:blip r:embed="rId2">
            <a:alphaModFix/>
          </a:blip>
          <a:srcRect/>
          <a:stretch/>
        </p:blipFill>
        <p:spPr>
          <a:xfrm>
            <a:off x="20540194" y="11738372"/>
            <a:ext cx="2315507" cy="589760"/>
          </a:xfrm>
          <a:prstGeom prst="rect">
            <a:avLst/>
          </a:prstGeom>
          <a:noFill/>
          <a:ln>
            <a:noFill/>
          </a:ln>
        </p:spPr>
      </p:pic>
      <p:sp>
        <p:nvSpPr>
          <p:cNvPr id="621" name="Google Shape;621;p192"/>
          <p:cNvSpPr txBox="1">
            <a:spLocks noGrp="1"/>
          </p:cNvSpPr>
          <p:nvPr>
            <p:ph type="body" idx="4"/>
          </p:nvPr>
        </p:nvSpPr>
        <p:spPr>
          <a:xfrm>
            <a:off x="1524003" y="11684002"/>
            <a:ext cx="9144000" cy="698501"/>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4428"/>
              <a:buFont typeface="DM Sans"/>
              <a:buNone/>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22" name="Google Shape;622;p192"/>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9pPr>
          </a:lstStyle>
          <a:p>
            <a:pPr marL="0" marR="0" lvl="0" indent="0" algn="ctr" defTabSz="457200" rtl="0" eaLnBrk="1" fontAlgn="auto" latinLnBrk="0" hangingPunct="0">
              <a:lnSpc>
                <a:spcPct val="100000"/>
              </a:lnSpc>
              <a:spcBef>
                <a:spcPts val="0"/>
              </a:spcBef>
              <a:spcAft>
                <a:spcPts val="0"/>
              </a:spcAft>
              <a:buClr>
                <a:srgbClr val="000000"/>
              </a:buClr>
              <a:buSzPts val="1800"/>
              <a:buFont typeface="Arial"/>
              <a:buNone/>
              <a:tabLst/>
              <a:defRPr/>
            </a:pPr>
            <a:fld id="{00000000-1234-1234-1234-123412341234}" type="slidenum">
              <a:rPr kumimoji="0" lang="nl-NL" sz="1800" b="0" i="0" u="none" strike="noStrike" kern="0" cap="none" spc="0" normalizeH="0" baseline="0" noProof="0">
                <a:ln>
                  <a:noFill/>
                </a:ln>
                <a:solidFill>
                  <a:srgbClr val="FFFFFF"/>
                </a:solidFill>
                <a:effectLst/>
                <a:uLnTx/>
                <a:uFillTx/>
                <a:latin typeface="Helvetica Neue"/>
                <a:sym typeface="Helvetica Neue"/>
              </a:rPr>
              <a:pPr marL="0" marR="0" lvl="0" indent="0" algn="ctr" defTabSz="457200" rtl="0" eaLnBrk="1" fontAlgn="auto" latinLnBrk="0" hangingPunct="0">
                <a:lnSpc>
                  <a:spcPct val="100000"/>
                </a:lnSpc>
                <a:spcBef>
                  <a:spcPts val="0"/>
                </a:spcBef>
                <a:spcAft>
                  <a:spcPts val="0"/>
                </a:spcAft>
                <a:buClr>
                  <a:srgbClr val="000000"/>
                </a:buClr>
                <a:buSzPts val="1800"/>
                <a:buFont typeface="Arial"/>
                <a:buNone/>
                <a:tabLst/>
                <a:defRPr/>
              </a:pPr>
              <a:t>‹nr.›</a:t>
            </a:fld>
            <a:endParaRPr kumimoji="0" sz="1800" b="0" i="0" u="none" strike="noStrike" kern="0" cap="none" spc="0" normalizeH="0" baseline="0" noProof="0">
              <a:ln>
                <a:noFill/>
              </a:ln>
              <a:solidFill>
                <a:srgbClr val="FFFFFF"/>
              </a:solidFill>
              <a:effectLst/>
              <a:uLnTx/>
              <a:uFillTx/>
              <a:latin typeface="Helvetica Neue"/>
              <a:sym typeface="Helvetica Neue"/>
            </a:endParaRPr>
          </a:p>
        </p:txBody>
      </p:sp>
    </p:spTree>
    <p:extLst>
      <p:ext uri="{BB962C8B-B14F-4D97-AF65-F5344CB8AC3E}">
        <p14:creationId xmlns:p14="http://schemas.microsoft.com/office/powerpoint/2010/main" val="1639280770"/>
      </p:ext>
    </p:extLst>
  </p:cSld>
  <p:clrMapOvr>
    <a:masterClrMapping/>
  </p:clrMapOvr>
</p:sldLayout>
</file>

<file path=ppt/slideLayouts/slideLayout326.xml><?xml version="1.0" encoding="utf-8"?>
<p:sldLayout xmlns:a="http://schemas.openxmlformats.org/drawingml/2006/main" xmlns:r="http://schemas.openxmlformats.org/officeDocument/2006/relationships" xmlns:p="http://schemas.openxmlformats.org/presentationml/2006/main" matchingName="Voorblad" preserve="1" userDrawn="1">
  <p:cSld name="Voorblad">
    <p:bg>
      <p:bgPr>
        <a:solidFill>
          <a:srgbClr val="38001E"/>
        </a:solidFill>
        <a:effectLst/>
      </p:bgPr>
    </p:bg>
    <p:spTree>
      <p:nvGrpSpPr>
        <p:cNvPr id="1" name="Shape 9"/>
        <p:cNvGrpSpPr/>
        <p:nvPr/>
      </p:nvGrpSpPr>
      <p:grpSpPr>
        <a:xfrm>
          <a:off x="0" y="0"/>
          <a:ext cx="0" cy="0"/>
          <a:chOff x="0" y="0"/>
          <a:chExt cx="0" cy="0"/>
        </a:xfrm>
      </p:grpSpPr>
      <p:sp>
        <p:nvSpPr>
          <p:cNvPr id="10" name="Google Shape;10;p36"/>
          <p:cNvSpPr txBox="1">
            <a:spLocks noGrp="1"/>
          </p:cNvSpPr>
          <p:nvPr>
            <p:ph type="body" idx="1" hasCustomPrompt="1"/>
          </p:nvPr>
        </p:nvSpPr>
        <p:spPr>
          <a:xfrm>
            <a:off x="1871694" y="1387759"/>
            <a:ext cx="20786428" cy="1998496"/>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E5F4E0"/>
              </a:buClr>
              <a:buSzPts val="15400"/>
              <a:buFont typeface="Arial"/>
              <a:buNone/>
              <a:defRPr sz="15400">
                <a:solidFill>
                  <a:srgbClr val="E5F4E0"/>
                </a:solidFill>
                <a:latin typeface="Criteria CF Bold" panose="00000800000000000000" pitchFamily="50" charset="0"/>
                <a:ea typeface="Criteria CF Bold" panose="00000800000000000000" pitchFamily="50" charset="0"/>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Titel</a:t>
            </a:r>
            <a:endParaRPr/>
          </a:p>
        </p:txBody>
      </p:sp>
      <p:sp>
        <p:nvSpPr>
          <p:cNvPr id="12" name="Google Shape;12;p36"/>
          <p:cNvSpPr txBox="1">
            <a:spLocks noGrp="1"/>
          </p:cNvSpPr>
          <p:nvPr>
            <p:ph type="body" idx="3" hasCustomPrompt="1"/>
          </p:nvPr>
        </p:nvSpPr>
        <p:spPr>
          <a:xfrm>
            <a:off x="5541994" y="3280059"/>
            <a:ext cx="20786428" cy="1998496"/>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E5F4E0"/>
              </a:buClr>
              <a:buSzPts val="15400"/>
              <a:buFont typeface="Arial"/>
              <a:buNone/>
              <a:defRPr sz="15400">
                <a:solidFill>
                  <a:srgbClr val="E5F4E0"/>
                </a:solidFill>
                <a:latin typeface="Criteria CF Bold" panose="00000800000000000000" pitchFamily="50" charset="0"/>
                <a:ea typeface="Criteria CF Bold" panose="00000800000000000000" pitchFamily="50" charset="0"/>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Deel 2 titel</a:t>
            </a:r>
            <a:endParaRPr/>
          </a:p>
        </p:txBody>
      </p:sp>
      <p:pic>
        <p:nvPicPr>
          <p:cNvPr id="13" name="Google Shape;13;p36" descr="den_pattern_softsaw_pistache_on_maroon_small.gif"/>
          <p:cNvPicPr preferRelativeResize="0"/>
          <p:nvPr/>
        </p:nvPicPr>
        <p:blipFill rotWithShape="1">
          <a:blip r:embed="rId4">
            <a:alphaModFix/>
          </a:blip>
          <a:srcRect/>
          <a:stretch/>
        </p:blipFill>
        <p:spPr>
          <a:xfrm>
            <a:off x="1871694" y="3692808"/>
            <a:ext cx="3378200" cy="1092201"/>
          </a:xfrm>
          <a:prstGeom prst="rect">
            <a:avLst/>
          </a:prstGeom>
          <a:noFill/>
          <a:ln>
            <a:noFill/>
          </a:ln>
        </p:spPr>
      </p:pic>
      <p:sp>
        <p:nvSpPr>
          <p:cNvPr id="19" name="Tijdelijke aanduiding voor tekst 18">
            <a:extLst>
              <a:ext uri="{FF2B5EF4-FFF2-40B4-BE49-F238E27FC236}">
                <a16:creationId xmlns:a16="http://schemas.microsoft.com/office/drawing/2014/main" id="{6F9C2F42-02AF-C0F7-7999-190951FD9702}"/>
              </a:ext>
            </a:extLst>
          </p:cNvPr>
          <p:cNvSpPr>
            <a:spLocks noGrp="1"/>
          </p:cNvSpPr>
          <p:nvPr>
            <p:ph type="body" sz="quarter" idx="14" hasCustomPrompt="1"/>
          </p:nvPr>
        </p:nvSpPr>
        <p:spPr>
          <a:xfrm>
            <a:off x="1871725" y="11300318"/>
            <a:ext cx="10342563" cy="657225"/>
          </a:xfrm>
          <a:prstGeom prst="rect">
            <a:avLst/>
          </a:prstGeom>
        </p:spPr>
        <p:txBody>
          <a:bodyPr/>
          <a:lstStyle>
            <a:lvl1pPr>
              <a:defRPr sz="3600" b="1">
                <a:solidFill>
                  <a:srgbClr val="E5F4E0"/>
                </a:solidFill>
                <a:latin typeface="+mn-lt"/>
              </a:defRPr>
            </a:lvl1pPr>
          </a:lstStyle>
          <a:p>
            <a:pPr lvl="0"/>
            <a:r>
              <a:rPr lang="nl-NL"/>
              <a:t>Naam, DEN</a:t>
            </a:r>
          </a:p>
        </p:txBody>
      </p:sp>
      <p:sp>
        <p:nvSpPr>
          <p:cNvPr id="21" name="Tijdelijke aanduiding voor tekst 20">
            <a:extLst>
              <a:ext uri="{FF2B5EF4-FFF2-40B4-BE49-F238E27FC236}">
                <a16:creationId xmlns:a16="http://schemas.microsoft.com/office/drawing/2014/main" id="{52E63A04-56A8-03F0-E5F7-01008FBC7180}"/>
              </a:ext>
            </a:extLst>
          </p:cNvPr>
          <p:cNvSpPr>
            <a:spLocks noGrp="1"/>
          </p:cNvSpPr>
          <p:nvPr>
            <p:ph type="body" sz="quarter" idx="15" hasCustomPrompt="1"/>
          </p:nvPr>
        </p:nvSpPr>
        <p:spPr>
          <a:xfrm>
            <a:off x="1871694" y="11956766"/>
            <a:ext cx="10342562" cy="742950"/>
          </a:xfrm>
          <a:prstGeom prst="rect">
            <a:avLst/>
          </a:prstGeom>
        </p:spPr>
        <p:txBody>
          <a:bodyPr/>
          <a:lstStyle>
            <a:lvl1pPr>
              <a:defRPr sz="3600">
                <a:solidFill>
                  <a:srgbClr val="E5F4E0"/>
                </a:solidFill>
                <a:latin typeface="+mn-lt"/>
              </a:defRPr>
            </a:lvl1pPr>
            <a:lvl2pPr>
              <a:defRPr sz="3600">
                <a:solidFill>
                  <a:srgbClr val="E5F4E0"/>
                </a:solidFill>
                <a:latin typeface="+mn-lt"/>
              </a:defRPr>
            </a:lvl2pPr>
            <a:lvl3pPr>
              <a:defRPr sz="3600">
                <a:solidFill>
                  <a:srgbClr val="E5F4E0"/>
                </a:solidFill>
                <a:latin typeface="+mn-lt"/>
              </a:defRPr>
            </a:lvl3pPr>
            <a:lvl4pPr>
              <a:defRPr sz="3600">
                <a:solidFill>
                  <a:srgbClr val="E5F4E0"/>
                </a:solidFill>
                <a:latin typeface="+mn-lt"/>
              </a:defRPr>
            </a:lvl4pPr>
            <a:lvl5pPr>
              <a:defRPr sz="3600">
                <a:solidFill>
                  <a:srgbClr val="E5F4E0"/>
                </a:solidFill>
                <a:latin typeface="+mn-lt"/>
              </a:defRPr>
            </a:lvl5pPr>
          </a:lstStyle>
          <a:p>
            <a:pPr lvl="0"/>
            <a:r>
              <a:rPr lang="nl-NL"/>
              <a:t>Datum en/of voettekst</a:t>
            </a:r>
          </a:p>
        </p:txBody>
      </p:sp>
      <p:pic>
        <p:nvPicPr>
          <p:cNvPr id="2" name="den_logo_loop_01">
            <a:hlinkClick r:id="" action="ppaction://media"/>
            <a:extLst>
              <a:ext uri="{FF2B5EF4-FFF2-40B4-BE49-F238E27FC236}">
                <a16:creationId xmlns:a16="http://schemas.microsoft.com/office/drawing/2014/main" id="{97A78132-258A-9DF0-AE34-09D4482C7510}"/>
              </a:ext>
            </a:extLst>
          </p:cNvPr>
          <p:cNvPicPr>
            <a:picLocks noChangeAspect="1"/>
          </p:cNvPicPr>
          <p:nvPr userDrawn="1">
            <a:videoFile r:link="rId2"/>
            <p:extLst>
              <p:ext uri="{DAA4B4D4-6D71-4841-9C94-3DE7FCFB9230}">
                <p14:media xmlns:p14="http://schemas.microsoft.com/office/powerpoint/2010/main" r:embed="rId1"/>
              </p:ext>
            </p:extLst>
          </p:nvPr>
        </p:nvPicPr>
        <p:blipFill rotWithShape="1">
          <a:blip r:embed="rId5"/>
          <a:srcRect l="28124" t="40428" r="28375" b="39167"/>
          <a:stretch/>
        </p:blipFill>
        <p:spPr>
          <a:xfrm>
            <a:off x="17354550" y="11300318"/>
            <a:ext cx="5303572" cy="1399398"/>
          </a:xfrm>
          <a:prstGeom prst="rect">
            <a:avLst/>
          </a:prstGeom>
        </p:spPr>
      </p:pic>
    </p:spTree>
    <p:extLst>
      <p:ext uri="{BB962C8B-B14F-4D97-AF65-F5344CB8AC3E}">
        <p14:creationId xmlns:p14="http://schemas.microsoft.com/office/powerpoint/2010/main" val="2990687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86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Layout>
</file>

<file path=ppt/slideLayouts/slideLayout327.xml><?xml version="1.0" encoding="utf-8"?>
<p:sldLayout xmlns:a="http://schemas.openxmlformats.org/drawingml/2006/main" xmlns:r="http://schemas.openxmlformats.org/officeDocument/2006/relationships" xmlns:p="http://schemas.openxmlformats.org/presentationml/2006/main" matchingName="programma" preserve="1" userDrawn="1">
  <p:cSld name="programma">
    <p:bg>
      <p:bgPr>
        <a:solidFill>
          <a:srgbClr val="FFD3E3"/>
        </a:solidFill>
        <a:effectLst/>
      </p:bgPr>
    </p:bg>
    <p:spTree>
      <p:nvGrpSpPr>
        <p:cNvPr id="1" name="Shape 16"/>
        <p:cNvGrpSpPr/>
        <p:nvPr/>
      </p:nvGrpSpPr>
      <p:grpSpPr>
        <a:xfrm>
          <a:off x="0" y="0"/>
          <a:ext cx="0" cy="0"/>
          <a:chOff x="0" y="0"/>
          <a:chExt cx="0" cy="0"/>
        </a:xfrm>
      </p:grpSpPr>
      <p:sp>
        <p:nvSpPr>
          <p:cNvPr id="5" name="Tijdelijke aanduiding voor voettekst 4">
            <a:extLst>
              <a:ext uri="{FF2B5EF4-FFF2-40B4-BE49-F238E27FC236}">
                <a16:creationId xmlns:a16="http://schemas.microsoft.com/office/drawing/2014/main" id="{B35CEF98-4A8A-903B-5C1F-EBA1D88A9C83}"/>
              </a:ext>
            </a:extLst>
          </p:cNvPr>
          <p:cNvSpPr>
            <a:spLocks noGrp="1"/>
          </p:cNvSpPr>
          <p:nvPr>
            <p:ph type="ftr" sz="quarter" idx="10"/>
          </p:nvPr>
        </p:nvSpPr>
        <p:spPr/>
        <p:txBody>
          <a:bodyPr/>
          <a:lstStyle/>
          <a:p>
            <a:r>
              <a:rPr lang="nl-NL"/>
              <a:t>Charter Alliance </a:t>
            </a:r>
            <a:r>
              <a:rPr lang="nl-NL" err="1"/>
              <a:t>Think</a:t>
            </a:r>
            <a:r>
              <a:rPr lang="nl-NL"/>
              <a:t> Tank</a:t>
            </a:r>
          </a:p>
        </p:txBody>
      </p:sp>
      <p:sp>
        <p:nvSpPr>
          <p:cNvPr id="6" name="Titel 5">
            <a:extLst>
              <a:ext uri="{FF2B5EF4-FFF2-40B4-BE49-F238E27FC236}">
                <a16:creationId xmlns:a16="http://schemas.microsoft.com/office/drawing/2014/main" id="{566D3771-E0A4-9174-A37D-003DA68DEE85}"/>
              </a:ext>
            </a:extLst>
          </p:cNvPr>
          <p:cNvSpPr>
            <a:spLocks noGrp="1" noRot="1" noMove="1" noResize="1" noEditPoints="1" noAdjustHandles="1" noChangeArrowheads="1" noChangeShapeType="1"/>
          </p:cNvSpPr>
          <p:nvPr>
            <p:ph type="title"/>
          </p:nvPr>
        </p:nvSpPr>
        <p:spPr>
          <a:xfrm>
            <a:off x="1589120" y="1651000"/>
            <a:ext cx="20499291" cy="1145955"/>
          </a:xfrm>
          <a:prstGeom prst="rect">
            <a:avLst/>
          </a:prstGeom>
        </p:spPr>
        <p:txBody>
          <a:bodyPr/>
          <a:lstStyle>
            <a:lvl1pPr>
              <a:defRPr sz="6000">
                <a:latin typeface="Criteria CF Bold" panose="00000800000000000000" pitchFamily="50" charset="0"/>
              </a:defRPr>
            </a:lvl1pPr>
          </a:lstStyle>
          <a:p>
            <a:r>
              <a:rPr lang="nl-NL"/>
              <a:t>Klik om stijl te bewerken</a:t>
            </a:r>
          </a:p>
        </p:txBody>
      </p:sp>
      <p:sp>
        <p:nvSpPr>
          <p:cNvPr id="9" name="Tijdelijke aanduiding voor tekst 7">
            <a:extLst>
              <a:ext uri="{FF2B5EF4-FFF2-40B4-BE49-F238E27FC236}">
                <a16:creationId xmlns:a16="http://schemas.microsoft.com/office/drawing/2014/main" id="{1CF20A55-F4FB-37C0-D58F-798AFEEAB8B4}"/>
              </a:ext>
            </a:extLst>
          </p:cNvPr>
          <p:cNvSpPr>
            <a:spLocks noGrp="1" noRot="1" noMove="1" noResize="1" noEditPoints="1" noAdjustHandles="1" noChangeArrowheads="1" noChangeShapeType="1"/>
          </p:cNvSpPr>
          <p:nvPr>
            <p:ph type="body" sz="quarter" idx="11"/>
          </p:nvPr>
        </p:nvSpPr>
        <p:spPr>
          <a:xfrm>
            <a:off x="1589024" y="3098259"/>
            <a:ext cx="20499387" cy="6089650"/>
          </a:xfrm>
          <a:prstGeom prst="rect">
            <a:avLst/>
          </a:prstGeom>
        </p:spPr>
        <p:txBody>
          <a:bodyPr/>
          <a:lstStyle>
            <a:lvl1pPr>
              <a:buClr>
                <a:srgbClr val="38001E"/>
              </a:buClr>
              <a:buSzPct val="100000"/>
              <a:defRPr sz="4000">
                <a:solidFill>
                  <a:schemeClr val="tx1"/>
                </a:solidFill>
              </a:defRPr>
            </a:lvl1pPr>
            <a:lvl2pPr>
              <a:buClr>
                <a:srgbClr val="38001E"/>
              </a:buClr>
              <a:buSzPct val="100000"/>
              <a:defRPr sz="3600">
                <a:solidFill>
                  <a:schemeClr val="tx1"/>
                </a:solidFill>
              </a:defRPr>
            </a:lvl2pPr>
            <a:lvl3pPr>
              <a:buClr>
                <a:srgbClr val="38001E"/>
              </a:buClr>
              <a:buSzPct val="100000"/>
              <a:defRPr sz="3200">
                <a:solidFill>
                  <a:schemeClr val="tx1"/>
                </a:solidFill>
              </a:defRPr>
            </a:lvl3pPr>
            <a:lvl4pPr>
              <a:buClr>
                <a:srgbClr val="38001E"/>
              </a:buClr>
              <a:buSzPct val="100000"/>
              <a:defRPr/>
            </a:lvl4pPr>
            <a:lvl5pPr>
              <a:buClr>
                <a:srgbClr val="38001E"/>
              </a:buClr>
              <a:buSzPct val="100000"/>
              <a:defRPr/>
            </a:lvl5pPr>
          </a:lstStyle>
          <a:p>
            <a:pPr lvl="0"/>
            <a:r>
              <a:rPr lang="nl-NL"/>
              <a:t>Klikken om de tekststijl van het model te bewerken</a:t>
            </a:r>
          </a:p>
          <a:p>
            <a:pPr lvl="1"/>
            <a:r>
              <a:rPr lang="nl-NL"/>
              <a:t>Tweede niveau</a:t>
            </a:r>
          </a:p>
          <a:p>
            <a:pPr lvl="2"/>
            <a:r>
              <a:rPr lang="nl-NL"/>
              <a:t>Derde niveau</a:t>
            </a:r>
          </a:p>
        </p:txBody>
      </p:sp>
    </p:spTree>
    <p:extLst>
      <p:ext uri="{BB962C8B-B14F-4D97-AF65-F5344CB8AC3E}">
        <p14:creationId xmlns:p14="http://schemas.microsoft.com/office/powerpoint/2010/main" val="1387680877"/>
      </p:ext>
    </p:extLst>
  </p:cSld>
  <p:clrMapOvr>
    <a:masterClrMapping/>
  </p:clrMapOvr>
</p:sldLayout>
</file>

<file path=ppt/slideLayouts/slideLayout328.xml><?xml version="1.0" encoding="utf-8"?>
<p:sldLayout xmlns:a="http://schemas.openxmlformats.org/drawingml/2006/main" xmlns:r="http://schemas.openxmlformats.org/officeDocument/2006/relationships" xmlns:p="http://schemas.openxmlformats.org/presentationml/2006/main" matchingName="timing" preserve="1" userDrawn="1">
  <p:cSld name="timing">
    <p:bg>
      <p:bgPr>
        <a:solidFill>
          <a:srgbClr val="FFD3E3"/>
        </a:solidFill>
        <a:effectLst/>
      </p:bgPr>
    </p:bg>
    <p:spTree>
      <p:nvGrpSpPr>
        <p:cNvPr id="1" name="Shape 22"/>
        <p:cNvGrpSpPr/>
        <p:nvPr/>
      </p:nvGrpSpPr>
      <p:grpSpPr>
        <a:xfrm>
          <a:off x="0" y="0"/>
          <a:ext cx="0" cy="0"/>
          <a:chOff x="0" y="0"/>
          <a:chExt cx="0" cy="0"/>
        </a:xfrm>
      </p:grpSpPr>
      <p:sp>
        <p:nvSpPr>
          <p:cNvPr id="26" name="Google Shape;26;p38"/>
          <p:cNvSpPr txBox="1">
            <a:spLocks noGrp="1" noRot="1" noMove="1" noResize="1" noEditPoints="1" noAdjustHandles="1" noChangeArrowheads="1" noChangeShapeType="1"/>
          </p:cNvSpPr>
          <p:nvPr>
            <p:ph type="body" idx="4" hasCustomPrompt="1"/>
          </p:nvPr>
        </p:nvSpPr>
        <p:spPr>
          <a:xfrm>
            <a:off x="1549400" y="3429000"/>
            <a:ext cx="2541358" cy="656590"/>
          </a:xfrm>
          <a:prstGeom prst="rect">
            <a:avLst/>
          </a:prstGeom>
          <a:noFill/>
          <a:ln>
            <a:noFill/>
          </a:ln>
        </p:spPr>
        <p:txBody>
          <a:bodyPr spcFirstLastPara="1" wrap="square" lIns="50800" tIns="50800" rIns="50800" bIns="50800" anchor="t" anchorCtr="0">
            <a:spAutoFit/>
          </a:bodyPr>
          <a:lstStyle>
            <a:lvl1pPr marL="88011" lvl="0" indent="0" algn="l">
              <a:lnSpc>
                <a:spcPct val="100000"/>
              </a:lnSpc>
              <a:spcBef>
                <a:spcPts val="0"/>
              </a:spcBef>
              <a:spcAft>
                <a:spcPts val="0"/>
              </a:spcAft>
              <a:buClr>
                <a:srgbClr val="37001E"/>
              </a:buClr>
              <a:buSzPts val="2214"/>
              <a:buNone/>
              <a:defRPr sz="360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Tijden</a:t>
            </a:r>
            <a:endParaRPr/>
          </a:p>
        </p:txBody>
      </p:sp>
      <p:sp>
        <p:nvSpPr>
          <p:cNvPr id="27" name="Google Shape;27;p38"/>
          <p:cNvSpPr txBox="1">
            <a:spLocks noGrp="1" noRot="1" noMove="1" noResize="1" noEditPoints="1" noAdjustHandles="1" noChangeArrowheads="1" noChangeShapeType="1"/>
          </p:cNvSpPr>
          <p:nvPr>
            <p:ph type="body" idx="5" hasCustomPrompt="1"/>
          </p:nvPr>
        </p:nvSpPr>
        <p:spPr>
          <a:xfrm>
            <a:off x="5105401" y="3429000"/>
            <a:ext cx="17008412" cy="656590"/>
          </a:xfrm>
          <a:prstGeom prst="rect">
            <a:avLst/>
          </a:prstGeom>
          <a:noFill/>
          <a:ln>
            <a:noFill/>
          </a:ln>
        </p:spPr>
        <p:txBody>
          <a:bodyPr spcFirstLastPara="1" wrap="square" lIns="50800" tIns="50800" rIns="50800" bIns="50800" anchor="t" anchorCtr="0">
            <a:spAutoFit/>
          </a:bodyPr>
          <a:lstStyle>
            <a:lvl1pPr marL="88011" lvl="0" indent="0" algn="l">
              <a:lnSpc>
                <a:spcPct val="100000"/>
              </a:lnSpc>
              <a:spcBef>
                <a:spcPts val="0"/>
              </a:spcBef>
              <a:spcAft>
                <a:spcPts val="0"/>
              </a:spcAft>
              <a:buClr>
                <a:srgbClr val="37001E"/>
              </a:buClr>
              <a:buSzPts val="2214"/>
              <a:buNone/>
              <a:defRPr sz="360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Programmaonderdelen</a:t>
            </a:r>
            <a:endParaRPr/>
          </a:p>
        </p:txBody>
      </p:sp>
      <p:sp>
        <p:nvSpPr>
          <p:cNvPr id="3" name="Titel 1">
            <a:extLst>
              <a:ext uri="{FF2B5EF4-FFF2-40B4-BE49-F238E27FC236}">
                <a16:creationId xmlns:a16="http://schemas.microsoft.com/office/drawing/2014/main" id="{4DA24B0A-A6A6-3670-7956-A0E7C98CEDF6}"/>
              </a:ext>
            </a:extLst>
          </p:cNvPr>
          <p:cNvSpPr>
            <a:spLocks noGrp="1" noRot="1" noMove="1" noResize="1" noEditPoints="1" noAdjustHandles="1" noChangeArrowheads="1" noChangeShapeType="1"/>
          </p:cNvSpPr>
          <p:nvPr>
            <p:ph type="title"/>
          </p:nvPr>
        </p:nvSpPr>
        <p:spPr>
          <a:xfrm>
            <a:off x="1549400" y="1650999"/>
            <a:ext cx="20564412" cy="1145955"/>
          </a:xfrm>
          <a:prstGeom prst="rect">
            <a:avLst/>
          </a:prstGeom>
        </p:spPr>
        <p:txBody>
          <a:bodyPr>
            <a:normAutofit/>
          </a:bodyPr>
          <a:lstStyle>
            <a:lvl1pPr>
              <a:defRPr sz="6000">
                <a:latin typeface="Criteria CF Bold" panose="00000800000000000000" pitchFamily="50" charset="0"/>
              </a:defRPr>
            </a:lvl1pPr>
          </a:lstStyle>
          <a:p>
            <a:r>
              <a:rPr lang="nl-NL"/>
              <a:t>Klik om stijl te bewerken</a:t>
            </a:r>
          </a:p>
        </p:txBody>
      </p:sp>
      <p:sp>
        <p:nvSpPr>
          <p:cNvPr id="7" name="Tijdelijke aanduiding voor voettekst 6">
            <a:extLst>
              <a:ext uri="{FF2B5EF4-FFF2-40B4-BE49-F238E27FC236}">
                <a16:creationId xmlns:a16="http://schemas.microsoft.com/office/drawing/2014/main" id="{C7CA6B7C-4FBC-7D04-2A71-2C72DF0E4E28}"/>
              </a:ext>
            </a:extLst>
          </p:cNvPr>
          <p:cNvSpPr>
            <a:spLocks noGrp="1"/>
          </p:cNvSpPr>
          <p:nvPr>
            <p:ph type="ftr" sz="quarter" idx="10"/>
          </p:nvPr>
        </p:nvSpPr>
        <p:spPr/>
        <p:txBody>
          <a:bodyPr/>
          <a:lstStyle/>
          <a:p>
            <a:r>
              <a:rPr lang="nl-NL"/>
              <a:t>Charter Alliance </a:t>
            </a:r>
            <a:r>
              <a:rPr lang="nl-NL" err="1"/>
              <a:t>Think</a:t>
            </a:r>
            <a:r>
              <a:rPr lang="nl-NL"/>
              <a:t> Tank</a:t>
            </a:r>
          </a:p>
        </p:txBody>
      </p:sp>
    </p:spTree>
    <p:extLst>
      <p:ext uri="{BB962C8B-B14F-4D97-AF65-F5344CB8AC3E}">
        <p14:creationId xmlns:p14="http://schemas.microsoft.com/office/powerpoint/2010/main" val="1458279807"/>
      </p:ext>
    </p:extLst>
  </p:cSld>
  <p:clrMapOvr>
    <a:masterClrMapping/>
  </p:clrMapOvr>
</p:sldLayout>
</file>

<file path=ppt/slideLayouts/slideLayout329.xml><?xml version="1.0" encoding="utf-8"?>
<p:sldLayout xmlns:a="http://schemas.openxmlformats.org/drawingml/2006/main" xmlns:r="http://schemas.openxmlformats.org/officeDocument/2006/relationships" xmlns:p="http://schemas.openxmlformats.org/presentationml/2006/main" matchingName="Voorwoord" preserve="1" userDrawn="1">
  <p:cSld name="Voorwoord">
    <p:bg>
      <p:bgPr>
        <a:solidFill>
          <a:srgbClr val="FFD3E3"/>
        </a:solidFill>
        <a:effectLst/>
      </p:bgPr>
    </p:bg>
    <p:spTree>
      <p:nvGrpSpPr>
        <p:cNvPr id="1" name="Shape 29"/>
        <p:cNvGrpSpPr/>
        <p:nvPr/>
      </p:nvGrpSpPr>
      <p:grpSpPr>
        <a:xfrm>
          <a:off x="0" y="0"/>
          <a:ext cx="0" cy="0"/>
          <a:chOff x="0" y="0"/>
          <a:chExt cx="0" cy="0"/>
        </a:xfrm>
      </p:grpSpPr>
      <p:sp>
        <p:nvSpPr>
          <p:cNvPr id="31" name="Google Shape;31;p39"/>
          <p:cNvSpPr txBox="1">
            <a:spLocks noGrp="1" noRot="1" noMove="1" noResize="1" noEditPoints="1" noAdjustHandles="1" noChangeArrowheads="1" noChangeShapeType="1"/>
          </p:cNvSpPr>
          <p:nvPr>
            <p:ph type="body" idx="2" hasCustomPrompt="1"/>
          </p:nvPr>
        </p:nvSpPr>
        <p:spPr>
          <a:xfrm>
            <a:off x="1524000" y="1390469"/>
            <a:ext cx="2391555" cy="1998496"/>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38001E"/>
              </a:buClr>
              <a:buSzPts val="15400"/>
              <a:buFont typeface="Arial"/>
              <a:buNone/>
              <a:defRPr sz="15400">
                <a:solidFill>
                  <a:srgbClr val="38001E"/>
                </a:solidFill>
                <a:latin typeface="Criteria CF Bold" panose="00000800000000000000" pitchFamily="50" charset="0"/>
                <a:ea typeface="Criteria CF Bold" panose="00000800000000000000" pitchFamily="50" charset="0"/>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1.</a:t>
            </a:r>
            <a:endParaRPr/>
          </a:p>
        </p:txBody>
      </p:sp>
      <p:sp>
        <p:nvSpPr>
          <p:cNvPr id="3" name="Tijdelijke aanduiding voor voettekst 2">
            <a:extLst>
              <a:ext uri="{FF2B5EF4-FFF2-40B4-BE49-F238E27FC236}">
                <a16:creationId xmlns:a16="http://schemas.microsoft.com/office/drawing/2014/main" id="{9F27DDE7-E509-B544-2CF1-9E416DBBCCCD}"/>
              </a:ext>
            </a:extLst>
          </p:cNvPr>
          <p:cNvSpPr>
            <a:spLocks noGrp="1"/>
          </p:cNvSpPr>
          <p:nvPr>
            <p:ph type="ftr" sz="quarter" idx="10"/>
          </p:nvPr>
        </p:nvSpPr>
        <p:spPr/>
        <p:txBody>
          <a:bodyPr/>
          <a:lstStyle/>
          <a:p>
            <a:r>
              <a:rPr lang="nl-NL"/>
              <a:t>Charter Alliance </a:t>
            </a:r>
            <a:r>
              <a:rPr lang="nl-NL" err="1"/>
              <a:t>Think</a:t>
            </a:r>
            <a:r>
              <a:rPr lang="nl-NL"/>
              <a:t> Tank</a:t>
            </a:r>
          </a:p>
        </p:txBody>
      </p:sp>
      <p:sp>
        <p:nvSpPr>
          <p:cNvPr id="4" name="Titel 1">
            <a:extLst>
              <a:ext uri="{FF2B5EF4-FFF2-40B4-BE49-F238E27FC236}">
                <a16:creationId xmlns:a16="http://schemas.microsoft.com/office/drawing/2014/main" id="{7AD779FA-87EE-C2A8-7EBF-D4EEF29FF519}"/>
              </a:ext>
            </a:extLst>
          </p:cNvPr>
          <p:cNvSpPr>
            <a:spLocks noGrp="1" noRot="1" noMove="1" noResize="1" noEditPoints="1" noAdjustHandles="1" noChangeArrowheads="1" noChangeShapeType="1"/>
          </p:cNvSpPr>
          <p:nvPr>
            <p:ph type="title" hasCustomPrompt="1"/>
          </p:nvPr>
        </p:nvSpPr>
        <p:spPr>
          <a:xfrm>
            <a:off x="1523999" y="3282126"/>
            <a:ext cx="21336000" cy="1998495"/>
          </a:xfrm>
          <a:prstGeom prst="rect">
            <a:avLst/>
          </a:prstGeom>
        </p:spPr>
        <p:txBody>
          <a:bodyPr/>
          <a:lstStyle>
            <a:lvl1pPr>
              <a:defRPr sz="15400">
                <a:latin typeface="Criteria CF Bold" panose="00000800000000000000" pitchFamily="50" charset="0"/>
              </a:defRPr>
            </a:lvl1pPr>
          </a:lstStyle>
          <a:p>
            <a:r>
              <a:rPr lang="nl-NL"/>
              <a:t>Titel van onderdeel</a:t>
            </a:r>
          </a:p>
        </p:txBody>
      </p:sp>
      <p:sp>
        <p:nvSpPr>
          <p:cNvPr id="2" name="Tijdelijke aanduiding voor afbeelding 4">
            <a:extLst>
              <a:ext uri="{FF2B5EF4-FFF2-40B4-BE49-F238E27FC236}">
                <a16:creationId xmlns:a16="http://schemas.microsoft.com/office/drawing/2014/main" id="{7FF6E21C-4293-4826-9B36-8572627AF549}"/>
              </a:ext>
            </a:extLst>
          </p:cNvPr>
          <p:cNvSpPr>
            <a:spLocks noGrp="1"/>
          </p:cNvSpPr>
          <p:nvPr>
            <p:ph type="pic" sz="quarter" idx="11"/>
          </p:nvPr>
        </p:nvSpPr>
        <p:spPr>
          <a:xfrm>
            <a:off x="3915555" y="1732254"/>
            <a:ext cx="3509963" cy="1208088"/>
          </a:xfrm>
          <a:prstGeom prst="rect">
            <a:avLst/>
          </a:prstGeom>
        </p:spPr>
        <p:txBody>
          <a:bodyPr/>
          <a:lstStyle/>
          <a:p>
            <a:endParaRPr lang="nl-NL"/>
          </a:p>
        </p:txBody>
      </p:sp>
    </p:spTree>
    <p:extLst>
      <p:ext uri="{BB962C8B-B14F-4D97-AF65-F5344CB8AC3E}">
        <p14:creationId xmlns:p14="http://schemas.microsoft.com/office/powerpoint/2010/main" val="840072892"/>
      </p:ext>
    </p:extLst>
  </p:cSld>
  <p:clrMapOvr>
    <a:masterClrMapping/>
  </p:clrMapOvr>
</p:sldLayout>
</file>

<file path=ppt/slideLayouts/slideLayout330.xml><?xml version="1.0" encoding="utf-8"?>
<p:sldLayout xmlns:a="http://schemas.openxmlformats.org/drawingml/2006/main" xmlns:r="http://schemas.openxmlformats.org/officeDocument/2006/relationships" xmlns:p="http://schemas.openxmlformats.org/presentationml/2006/main" matchingName="Voorwoord" preserve="1" userDrawn="1">
  <p:cSld name="1_Voorwoord">
    <p:bg>
      <p:bgPr>
        <a:solidFill>
          <a:srgbClr val="E5F4E0"/>
        </a:solidFill>
        <a:effectLst/>
      </p:bgPr>
    </p:bg>
    <p:spTree>
      <p:nvGrpSpPr>
        <p:cNvPr id="1" name="Shape 29"/>
        <p:cNvGrpSpPr/>
        <p:nvPr/>
      </p:nvGrpSpPr>
      <p:grpSpPr>
        <a:xfrm>
          <a:off x="0" y="0"/>
          <a:ext cx="0" cy="0"/>
          <a:chOff x="0" y="0"/>
          <a:chExt cx="0" cy="0"/>
        </a:xfrm>
      </p:grpSpPr>
      <p:sp>
        <p:nvSpPr>
          <p:cNvPr id="31" name="Google Shape;31;p39"/>
          <p:cNvSpPr txBox="1">
            <a:spLocks noGrp="1" noRot="1" noMove="1" noResize="1" noEditPoints="1" noAdjustHandles="1" noChangeArrowheads="1" noChangeShapeType="1"/>
          </p:cNvSpPr>
          <p:nvPr>
            <p:ph type="body" idx="2" hasCustomPrompt="1"/>
          </p:nvPr>
        </p:nvSpPr>
        <p:spPr>
          <a:xfrm>
            <a:off x="1524000" y="1390469"/>
            <a:ext cx="2391555" cy="1998496"/>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38001E"/>
              </a:buClr>
              <a:buSzPts val="15400"/>
              <a:buFont typeface="Arial"/>
              <a:buNone/>
              <a:defRPr sz="15400">
                <a:solidFill>
                  <a:srgbClr val="F05627"/>
                </a:solidFill>
                <a:latin typeface="Criteria CF Bold" panose="00000800000000000000" pitchFamily="50" charset="0"/>
                <a:ea typeface="Criteria CF Bold" panose="00000800000000000000" pitchFamily="50" charset="0"/>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2.</a:t>
            </a:r>
            <a:endParaRPr/>
          </a:p>
        </p:txBody>
      </p:sp>
      <p:sp>
        <p:nvSpPr>
          <p:cNvPr id="3" name="Tijdelijke aanduiding voor voettekst 2">
            <a:extLst>
              <a:ext uri="{FF2B5EF4-FFF2-40B4-BE49-F238E27FC236}">
                <a16:creationId xmlns:a16="http://schemas.microsoft.com/office/drawing/2014/main" id="{9F27DDE7-E509-B544-2CF1-9E416DBBCCCD}"/>
              </a:ext>
            </a:extLst>
          </p:cNvPr>
          <p:cNvSpPr>
            <a:spLocks noGrp="1"/>
          </p:cNvSpPr>
          <p:nvPr>
            <p:ph type="ftr" sz="quarter" idx="10"/>
          </p:nvPr>
        </p:nvSpPr>
        <p:spPr/>
        <p:txBody>
          <a:bodyPr/>
          <a:lstStyle/>
          <a:p>
            <a:r>
              <a:rPr lang="nl-NL"/>
              <a:t>Charter Alliance </a:t>
            </a:r>
            <a:r>
              <a:rPr lang="nl-NL" err="1"/>
              <a:t>Think</a:t>
            </a:r>
            <a:r>
              <a:rPr lang="nl-NL"/>
              <a:t> Tank</a:t>
            </a:r>
          </a:p>
        </p:txBody>
      </p:sp>
      <p:sp>
        <p:nvSpPr>
          <p:cNvPr id="4" name="Titel 1">
            <a:extLst>
              <a:ext uri="{FF2B5EF4-FFF2-40B4-BE49-F238E27FC236}">
                <a16:creationId xmlns:a16="http://schemas.microsoft.com/office/drawing/2014/main" id="{7AD779FA-87EE-C2A8-7EBF-D4EEF29FF519}"/>
              </a:ext>
            </a:extLst>
          </p:cNvPr>
          <p:cNvSpPr>
            <a:spLocks noGrp="1" noRot="1" noMove="1" noResize="1" noEditPoints="1" noAdjustHandles="1" noChangeArrowheads="1" noChangeShapeType="1"/>
          </p:cNvSpPr>
          <p:nvPr>
            <p:ph type="title" hasCustomPrompt="1"/>
          </p:nvPr>
        </p:nvSpPr>
        <p:spPr>
          <a:xfrm>
            <a:off x="1523999" y="3282126"/>
            <a:ext cx="21336000" cy="1998495"/>
          </a:xfrm>
          <a:prstGeom prst="rect">
            <a:avLst/>
          </a:prstGeom>
        </p:spPr>
        <p:txBody>
          <a:bodyPr/>
          <a:lstStyle>
            <a:lvl1pPr>
              <a:defRPr sz="15400">
                <a:solidFill>
                  <a:srgbClr val="F05627"/>
                </a:solidFill>
                <a:latin typeface="Criteria CF Bold" panose="00000800000000000000" pitchFamily="50" charset="0"/>
              </a:defRPr>
            </a:lvl1pPr>
          </a:lstStyle>
          <a:p>
            <a:r>
              <a:rPr lang="nl-NL"/>
              <a:t>Titel van onderdeel</a:t>
            </a:r>
          </a:p>
        </p:txBody>
      </p:sp>
      <p:sp>
        <p:nvSpPr>
          <p:cNvPr id="6" name="Tijdelijke aanduiding voor afbeelding 4">
            <a:extLst>
              <a:ext uri="{FF2B5EF4-FFF2-40B4-BE49-F238E27FC236}">
                <a16:creationId xmlns:a16="http://schemas.microsoft.com/office/drawing/2014/main" id="{11FCBADD-BEA9-0AD3-05D6-8C05FB3B2BE5}"/>
              </a:ext>
            </a:extLst>
          </p:cNvPr>
          <p:cNvSpPr>
            <a:spLocks noGrp="1"/>
          </p:cNvSpPr>
          <p:nvPr>
            <p:ph type="pic" sz="quarter" idx="11"/>
          </p:nvPr>
        </p:nvSpPr>
        <p:spPr>
          <a:xfrm>
            <a:off x="3915555" y="1732254"/>
            <a:ext cx="3509963" cy="1208088"/>
          </a:xfrm>
          <a:prstGeom prst="rect">
            <a:avLst/>
          </a:prstGeom>
        </p:spPr>
        <p:txBody>
          <a:bodyPr/>
          <a:lstStyle/>
          <a:p>
            <a:endParaRPr lang="nl-NL"/>
          </a:p>
        </p:txBody>
      </p:sp>
    </p:spTree>
    <p:extLst>
      <p:ext uri="{BB962C8B-B14F-4D97-AF65-F5344CB8AC3E}">
        <p14:creationId xmlns:p14="http://schemas.microsoft.com/office/powerpoint/2010/main" val="1687803279"/>
      </p:ext>
    </p:extLst>
  </p:cSld>
  <p:clrMapOvr>
    <a:masterClrMapping/>
  </p:clrMapOvr>
</p:sldLayout>
</file>

<file path=ppt/slideLayouts/slideLayout331.xml><?xml version="1.0" encoding="utf-8"?>
<p:sldLayout xmlns:a="http://schemas.openxmlformats.org/drawingml/2006/main" xmlns:r="http://schemas.openxmlformats.org/officeDocument/2006/relationships" xmlns:p="http://schemas.openxmlformats.org/presentationml/2006/main" matchingName="Spreker" preserve="1" userDrawn="1">
  <p:cSld name="Spreker">
    <p:bg>
      <p:bgPr>
        <a:solidFill>
          <a:srgbClr val="E5F4E0"/>
        </a:solidFill>
        <a:effectLst/>
      </p:bgPr>
    </p:bg>
    <p:spTree>
      <p:nvGrpSpPr>
        <p:cNvPr id="1" name="Shape 36"/>
        <p:cNvGrpSpPr/>
        <p:nvPr/>
      </p:nvGrpSpPr>
      <p:grpSpPr>
        <a:xfrm>
          <a:off x="0" y="0"/>
          <a:ext cx="0" cy="0"/>
          <a:chOff x="0" y="0"/>
          <a:chExt cx="0" cy="0"/>
        </a:xfrm>
      </p:grpSpPr>
      <p:sp>
        <p:nvSpPr>
          <p:cNvPr id="38" name="Google Shape;38;p40"/>
          <p:cNvSpPr>
            <a:spLocks noGrp="1"/>
          </p:cNvSpPr>
          <p:nvPr>
            <p:ph type="pic" idx="2"/>
          </p:nvPr>
        </p:nvSpPr>
        <p:spPr>
          <a:xfrm>
            <a:off x="4160358" y="0"/>
            <a:ext cx="14391136" cy="13716000"/>
          </a:xfrm>
          <a:prstGeom prst="rect">
            <a:avLst/>
          </a:prstGeom>
          <a:noFill/>
          <a:ln>
            <a:noFill/>
          </a:ln>
        </p:spPr>
      </p:sp>
      <p:pic>
        <p:nvPicPr>
          <p:cNvPr id="37" name="Google Shape;37;p40" descr="Image"/>
          <p:cNvPicPr preferRelativeResize="0"/>
          <p:nvPr/>
        </p:nvPicPr>
        <p:blipFill rotWithShape="1">
          <a:blip r:embed="rId2">
            <a:alphaModFix amt="14788"/>
          </a:blip>
          <a:srcRect/>
          <a:stretch/>
        </p:blipFill>
        <p:spPr>
          <a:xfrm>
            <a:off x="-10394142" y="0"/>
            <a:ext cx="43500136" cy="13716000"/>
          </a:xfrm>
          <a:prstGeom prst="rect">
            <a:avLst/>
          </a:prstGeom>
          <a:noFill/>
          <a:ln>
            <a:noFill/>
          </a:ln>
        </p:spPr>
      </p:pic>
      <p:sp>
        <p:nvSpPr>
          <p:cNvPr id="2" name="Titel 1">
            <a:extLst>
              <a:ext uri="{FF2B5EF4-FFF2-40B4-BE49-F238E27FC236}">
                <a16:creationId xmlns:a16="http://schemas.microsoft.com/office/drawing/2014/main" id="{C9BCD5AB-BED3-AA61-C13B-37C68C993A6A}"/>
              </a:ext>
            </a:extLst>
          </p:cNvPr>
          <p:cNvSpPr>
            <a:spLocks noGrp="1"/>
          </p:cNvSpPr>
          <p:nvPr>
            <p:ph type="title" hasCustomPrompt="1"/>
          </p:nvPr>
        </p:nvSpPr>
        <p:spPr>
          <a:xfrm>
            <a:off x="1374775" y="10635642"/>
            <a:ext cx="10477500" cy="1440000"/>
          </a:xfrm>
          <a:prstGeom prst="rect">
            <a:avLst/>
          </a:prstGeom>
          <a:solidFill>
            <a:srgbClr val="FFFFFF"/>
          </a:solidFill>
        </p:spPr>
        <p:txBody>
          <a:bodyPr lIns="720000" tIns="180000" bIns="0"/>
          <a:lstStyle>
            <a:lvl1pPr>
              <a:lnSpc>
                <a:spcPct val="100000"/>
              </a:lnSpc>
              <a:defRPr sz="6000">
                <a:latin typeface="Criteria CF Bold" panose="00000800000000000000" pitchFamily="50" charset="0"/>
              </a:defRPr>
            </a:lvl1pPr>
          </a:lstStyle>
          <a:p>
            <a:r>
              <a:rPr lang="nl-NL"/>
              <a:t>Naam medewerker</a:t>
            </a:r>
          </a:p>
        </p:txBody>
      </p:sp>
      <p:sp>
        <p:nvSpPr>
          <p:cNvPr id="6" name="Tijdelijke aanduiding voor tekst 5">
            <a:extLst>
              <a:ext uri="{FF2B5EF4-FFF2-40B4-BE49-F238E27FC236}">
                <a16:creationId xmlns:a16="http://schemas.microsoft.com/office/drawing/2014/main" id="{C69AB6CD-7416-7016-1E57-92947E239434}"/>
              </a:ext>
            </a:extLst>
          </p:cNvPr>
          <p:cNvSpPr>
            <a:spLocks noGrp="1"/>
          </p:cNvSpPr>
          <p:nvPr>
            <p:ph type="body" sz="quarter" idx="10" hasCustomPrompt="1"/>
          </p:nvPr>
        </p:nvSpPr>
        <p:spPr>
          <a:xfrm>
            <a:off x="1374775" y="11895641"/>
            <a:ext cx="10477500" cy="1080000"/>
          </a:xfrm>
          <a:prstGeom prst="rect">
            <a:avLst/>
          </a:prstGeom>
          <a:solidFill>
            <a:srgbClr val="FFFFFF"/>
          </a:solidFill>
        </p:spPr>
        <p:txBody>
          <a:bodyPr lIns="720000" tIns="144000"/>
          <a:lstStyle>
            <a:lvl1pPr marL="0" indent="0">
              <a:buNone/>
              <a:defRPr sz="3200">
                <a:solidFill>
                  <a:schemeClr val="tx1"/>
                </a:solidFill>
                <a:latin typeface="+mn-lt"/>
              </a:defRPr>
            </a:lvl1pPr>
          </a:lstStyle>
          <a:p>
            <a:pPr lvl="0"/>
            <a:r>
              <a:rPr lang="nl-NL"/>
              <a:t>Functie + e-mailadres</a:t>
            </a:r>
          </a:p>
        </p:txBody>
      </p:sp>
    </p:spTree>
    <p:extLst>
      <p:ext uri="{BB962C8B-B14F-4D97-AF65-F5344CB8AC3E}">
        <p14:creationId xmlns:p14="http://schemas.microsoft.com/office/powerpoint/2010/main" val="3932920637"/>
      </p:ext>
    </p:extLst>
  </p:cSld>
  <p:clrMapOvr>
    <a:masterClrMapping/>
  </p:clrMapOvr>
</p:sldLayout>
</file>

<file path=ppt/slideLayouts/slideLayout332.xml><?xml version="1.0" encoding="utf-8"?>
<p:sldLayout xmlns:a="http://schemas.openxmlformats.org/drawingml/2006/main" xmlns:r="http://schemas.openxmlformats.org/officeDocument/2006/relationships" xmlns:p="http://schemas.openxmlformats.org/presentationml/2006/main" matchingName="Spreker informatie" preserve="1" userDrawn="1">
  <p:cSld name="Spreker informatie">
    <p:bg>
      <p:bgPr>
        <a:solidFill>
          <a:srgbClr val="E5F4E0"/>
        </a:solidFill>
        <a:effectLst/>
      </p:bgPr>
    </p:bg>
    <p:spTree>
      <p:nvGrpSpPr>
        <p:cNvPr id="1" name="Shape 41"/>
        <p:cNvGrpSpPr/>
        <p:nvPr/>
      </p:nvGrpSpPr>
      <p:grpSpPr>
        <a:xfrm>
          <a:off x="0" y="0"/>
          <a:ext cx="0" cy="0"/>
          <a:chOff x="0" y="0"/>
          <a:chExt cx="0" cy="0"/>
        </a:xfrm>
      </p:grpSpPr>
      <p:sp>
        <p:nvSpPr>
          <p:cNvPr id="42" name="Google Shape;42;p41"/>
          <p:cNvSpPr/>
          <p:nvPr/>
        </p:nvSpPr>
        <p:spPr>
          <a:xfrm>
            <a:off x="12192666" y="0"/>
            <a:ext cx="12192001" cy="13716001"/>
          </a:xfrm>
          <a:prstGeom prst="rect">
            <a:avLst/>
          </a:prstGeom>
          <a:solidFill>
            <a:srgbClr val="000000">
              <a:alpha val="14901"/>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43" name="Google Shape;43;p41"/>
          <p:cNvSpPr>
            <a:spLocks noGrp="1"/>
          </p:cNvSpPr>
          <p:nvPr>
            <p:ph type="pic" idx="2"/>
          </p:nvPr>
        </p:nvSpPr>
        <p:spPr>
          <a:xfrm>
            <a:off x="12192667" y="0"/>
            <a:ext cx="12191334" cy="13716000"/>
          </a:xfrm>
          <a:prstGeom prst="rect">
            <a:avLst/>
          </a:prstGeom>
          <a:noFill/>
          <a:ln>
            <a:noFill/>
          </a:ln>
        </p:spPr>
      </p:sp>
      <p:sp>
        <p:nvSpPr>
          <p:cNvPr id="2" name="Titel 1">
            <a:extLst>
              <a:ext uri="{FF2B5EF4-FFF2-40B4-BE49-F238E27FC236}">
                <a16:creationId xmlns:a16="http://schemas.microsoft.com/office/drawing/2014/main" id="{458E9B60-754C-C3C3-2248-BD0DCA173DD6}"/>
              </a:ext>
            </a:extLst>
          </p:cNvPr>
          <p:cNvSpPr>
            <a:spLocks noGrp="1" noRot="1" noMove="1" noResize="1" noEditPoints="1" noAdjustHandles="1" noChangeArrowheads="1" noChangeShapeType="1"/>
          </p:cNvSpPr>
          <p:nvPr>
            <p:ph type="title" hasCustomPrompt="1"/>
          </p:nvPr>
        </p:nvSpPr>
        <p:spPr>
          <a:xfrm>
            <a:off x="1589121" y="1370234"/>
            <a:ext cx="9078879" cy="1435100"/>
          </a:xfrm>
          <a:prstGeom prst="rect">
            <a:avLst/>
          </a:prstGeom>
        </p:spPr>
        <p:txBody>
          <a:bodyPr/>
          <a:lstStyle>
            <a:lvl1pPr>
              <a:defRPr sz="6000">
                <a:solidFill>
                  <a:srgbClr val="38001E"/>
                </a:solidFill>
                <a:latin typeface="Criteria CF Bold" panose="00000800000000000000" pitchFamily="50" charset="0"/>
              </a:defRPr>
            </a:lvl1pPr>
          </a:lstStyle>
          <a:p>
            <a:r>
              <a:rPr lang="nl-NL"/>
              <a:t>Titel</a:t>
            </a:r>
          </a:p>
        </p:txBody>
      </p:sp>
      <p:sp>
        <p:nvSpPr>
          <p:cNvPr id="7" name="Tijdelijke aanduiding voor tekst 5">
            <a:extLst>
              <a:ext uri="{FF2B5EF4-FFF2-40B4-BE49-F238E27FC236}">
                <a16:creationId xmlns:a16="http://schemas.microsoft.com/office/drawing/2014/main" id="{05175B57-F5E2-DFDF-445D-E33FBF4BE126}"/>
              </a:ext>
            </a:extLst>
          </p:cNvPr>
          <p:cNvSpPr>
            <a:spLocks noGrp="1" noRot="1" noMove="1" noResize="1" noEditPoints="1" noAdjustHandles="1" noChangeArrowheads="1" noChangeShapeType="1"/>
          </p:cNvSpPr>
          <p:nvPr>
            <p:ph type="body" sz="quarter" idx="10"/>
          </p:nvPr>
        </p:nvSpPr>
        <p:spPr>
          <a:xfrm>
            <a:off x="1589121" y="3374292"/>
            <a:ext cx="9144000" cy="7954108"/>
          </a:xfrm>
          <a:prstGeom prst="rect">
            <a:avLst/>
          </a:prstGeom>
        </p:spPr>
        <p:txBody>
          <a:bodyPr/>
          <a:lstStyle>
            <a:lvl1pPr>
              <a:defRPr sz="3600">
                <a:solidFill>
                  <a:schemeClr val="tx1"/>
                </a:solidFill>
                <a:latin typeface="+mn-lt"/>
              </a:defRPr>
            </a:lvl1pPr>
          </a:lstStyle>
          <a:p>
            <a:pPr lvl="0"/>
            <a:r>
              <a:rPr lang="nl-NL"/>
              <a:t>Klikken om de tekststijl van het model te bewerken</a:t>
            </a:r>
          </a:p>
        </p:txBody>
      </p:sp>
      <p:sp>
        <p:nvSpPr>
          <p:cNvPr id="8" name="Tijdelijke aanduiding voor voettekst 7">
            <a:extLst>
              <a:ext uri="{FF2B5EF4-FFF2-40B4-BE49-F238E27FC236}">
                <a16:creationId xmlns:a16="http://schemas.microsoft.com/office/drawing/2014/main" id="{558D811E-BCBA-88D5-61A3-26D20BB5FF20}"/>
              </a:ext>
            </a:extLst>
          </p:cNvPr>
          <p:cNvSpPr>
            <a:spLocks noGrp="1"/>
          </p:cNvSpPr>
          <p:nvPr>
            <p:ph type="ftr" sz="quarter" idx="11"/>
          </p:nvPr>
        </p:nvSpPr>
        <p:spPr/>
        <p:txBody>
          <a:bodyPr/>
          <a:lstStyle/>
          <a:p>
            <a:r>
              <a:rPr lang="nl-NL"/>
              <a:t>Charter Alliance </a:t>
            </a:r>
            <a:r>
              <a:rPr lang="nl-NL" err="1"/>
              <a:t>Think</a:t>
            </a:r>
            <a:r>
              <a:rPr lang="nl-NL"/>
              <a:t> Tank</a:t>
            </a:r>
          </a:p>
        </p:txBody>
      </p:sp>
    </p:spTree>
    <p:extLst>
      <p:ext uri="{BB962C8B-B14F-4D97-AF65-F5344CB8AC3E}">
        <p14:creationId xmlns:p14="http://schemas.microsoft.com/office/powerpoint/2010/main" val="239605354"/>
      </p:ext>
    </p:extLst>
  </p:cSld>
  <p:clrMapOvr>
    <a:masterClrMapping/>
  </p:clrMapOvr>
</p:sldLayout>
</file>

<file path=ppt/slideLayouts/slideLayout333.xml><?xml version="1.0" encoding="utf-8"?>
<p:sldLayout xmlns:a="http://schemas.openxmlformats.org/drawingml/2006/main" xmlns:r="http://schemas.openxmlformats.org/officeDocument/2006/relationships" xmlns:p="http://schemas.openxmlformats.org/presentationml/2006/main" matchingName="Spreker informatie" preserve="1" userDrawn="1">
  <p:cSld name="1_Spreker informatie">
    <p:bg>
      <p:bgPr>
        <a:solidFill>
          <a:srgbClr val="FFD3E3"/>
        </a:solidFill>
        <a:effectLst/>
      </p:bgPr>
    </p:bg>
    <p:spTree>
      <p:nvGrpSpPr>
        <p:cNvPr id="1" name="Shape 41"/>
        <p:cNvGrpSpPr/>
        <p:nvPr/>
      </p:nvGrpSpPr>
      <p:grpSpPr>
        <a:xfrm>
          <a:off x="0" y="0"/>
          <a:ext cx="0" cy="0"/>
          <a:chOff x="0" y="0"/>
          <a:chExt cx="0" cy="0"/>
        </a:xfrm>
      </p:grpSpPr>
      <p:sp>
        <p:nvSpPr>
          <p:cNvPr id="42" name="Google Shape;42;p41"/>
          <p:cNvSpPr/>
          <p:nvPr/>
        </p:nvSpPr>
        <p:spPr>
          <a:xfrm>
            <a:off x="12192666" y="0"/>
            <a:ext cx="12192001" cy="13716001"/>
          </a:xfrm>
          <a:prstGeom prst="rect">
            <a:avLst/>
          </a:prstGeom>
          <a:solidFill>
            <a:srgbClr val="000000">
              <a:alpha val="14901"/>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43" name="Google Shape;43;p41"/>
          <p:cNvSpPr>
            <a:spLocks noGrp="1"/>
          </p:cNvSpPr>
          <p:nvPr>
            <p:ph type="pic" idx="2"/>
          </p:nvPr>
        </p:nvSpPr>
        <p:spPr>
          <a:xfrm>
            <a:off x="12192667" y="0"/>
            <a:ext cx="12191334" cy="13716000"/>
          </a:xfrm>
          <a:prstGeom prst="rect">
            <a:avLst/>
          </a:prstGeom>
          <a:noFill/>
          <a:ln>
            <a:noFill/>
          </a:ln>
        </p:spPr>
      </p:sp>
      <p:sp>
        <p:nvSpPr>
          <p:cNvPr id="2" name="Titel 1">
            <a:extLst>
              <a:ext uri="{FF2B5EF4-FFF2-40B4-BE49-F238E27FC236}">
                <a16:creationId xmlns:a16="http://schemas.microsoft.com/office/drawing/2014/main" id="{458E9B60-754C-C3C3-2248-BD0DCA173DD6}"/>
              </a:ext>
            </a:extLst>
          </p:cNvPr>
          <p:cNvSpPr>
            <a:spLocks noGrp="1" noRot="1" noMove="1" noResize="1" noEditPoints="1" noAdjustHandles="1" noChangeArrowheads="1" noChangeShapeType="1"/>
          </p:cNvSpPr>
          <p:nvPr>
            <p:ph type="title" hasCustomPrompt="1"/>
          </p:nvPr>
        </p:nvSpPr>
        <p:spPr>
          <a:xfrm>
            <a:off x="1589121" y="1370234"/>
            <a:ext cx="9078879" cy="1435100"/>
          </a:xfrm>
          <a:prstGeom prst="rect">
            <a:avLst/>
          </a:prstGeom>
        </p:spPr>
        <p:txBody>
          <a:bodyPr/>
          <a:lstStyle>
            <a:lvl1pPr>
              <a:defRPr sz="6000">
                <a:solidFill>
                  <a:schemeClr val="tx1"/>
                </a:solidFill>
                <a:latin typeface="Criteria CF Bold" panose="00000800000000000000" pitchFamily="50" charset="0"/>
              </a:defRPr>
            </a:lvl1pPr>
          </a:lstStyle>
          <a:p>
            <a:r>
              <a:rPr lang="nl-NL"/>
              <a:t>Titel</a:t>
            </a:r>
          </a:p>
        </p:txBody>
      </p:sp>
      <p:sp>
        <p:nvSpPr>
          <p:cNvPr id="7" name="Tijdelijke aanduiding voor tekst 5">
            <a:extLst>
              <a:ext uri="{FF2B5EF4-FFF2-40B4-BE49-F238E27FC236}">
                <a16:creationId xmlns:a16="http://schemas.microsoft.com/office/drawing/2014/main" id="{05175B57-F5E2-DFDF-445D-E33FBF4BE126}"/>
              </a:ext>
            </a:extLst>
          </p:cNvPr>
          <p:cNvSpPr>
            <a:spLocks noGrp="1" noRot="1" noMove="1" noResize="1" noEditPoints="1" noAdjustHandles="1" noChangeArrowheads="1" noChangeShapeType="1"/>
          </p:cNvSpPr>
          <p:nvPr>
            <p:ph type="body" sz="quarter" idx="10"/>
          </p:nvPr>
        </p:nvSpPr>
        <p:spPr>
          <a:xfrm>
            <a:off x="1589121" y="3374292"/>
            <a:ext cx="9144000" cy="7954108"/>
          </a:xfrm>
          <a:prstGeom prst="rect">
            <a:avLst/>
          </a:prstGeom>
        </p:spPr>
        <p:txBody>
          <a:bodyPr/>
          <a:lstStyle>
            <a:lvl1pPr>
              <a:defRPr sz="3600">
                <a:solidFill>
                  <a:schemeClr val="tx1"/>
                </a:solidFill>
                <a:latin typeface="+mn-lt"/>
              </a:defRPr>
            </a:lvl1pPr>
          </a:lstStyle>
          <a:p>
            <a:pPr lvl="0"/>
            <a:r>
              <a:rPr lang="nl-NL"/>
              <a:t>Klikken om de tekststijl van het model te bewerken</a:t>
            </a:r>
          </a:p>
        </p:txBody>
      </p:sp>
      <p:sp>
        <p:nvSpPr>
          <p:cNvPr id="8" name="Tijdelijke aanduiding voor voettekst 7">
            <a:extLst>
              <a:ext uri="{FF2B5EF4-FFF2-40B4-BE49-F238E27FC236}">
                <a16:creationId xmlns:a16="http://schemas.microsoft.com/office/drawing/2014/main" id="{558D811E-BCBA-88D5-61A3-26D20BB5FF20}"/>
              </a:ext>
            </a:extLst>
          </p:cNvPr>
          <p:cNvSpPr>
            <a:spLocks noGrp="1"/>
          </p:cNvSpPr>
          <p:nvPr>
            <p:ph type="ftr" sz="quarter" idx="11"/>
          </p:nvPr>
        </p:nvSpPr>
        <p:spPr/>
        <p:txBody>
          <a:bodyPr/>
          <a:lstStyle/>
          <a:p>
            <a:r>
              <a:rPr lang="nl-NL"/>
              <a:t>Charter Alliance Think Tank</a:t>
            </a:r>
          </a:p>
        </p:txBody>
      </p:sp>
    </p:spTree>
    <p:extLst>
      <p:ext uri="{BB962C8B-B14F-4D97-AF65-F5344CB8AC3E}">
        <p14:creationId xmlns:p14="http://schemas.microsoft.com/office/powerpoint/2010/main" val="3337341974"/>
      </p:ext>
    </p:extLst>
  </p:cSld>
  <p:clrMapOvr>
    <a:masterClrMapping/>
  </p:clrMapOvr>
</p:sldLayout>
</file>

<file path=ppt/slideLayouts/slideLayout334.xml><?xml version="1.0" encoding="utf-8"?>
<p:sldLayout xmlns:a="http://schemas.openxmlformats.org/drawingml/2006/main" xmlns:r="http://schemas.openxmlformats.org/officeDocument/2006/relationships" xmlns:p="http://schemas.openxmlformats.org/presentationml/2006/main" matchingName="Logo slide" preserve="1">
  <p:cSld name="Logo slide">
    <p:bg>
      <p:bgPr>
        <a:solidFill>
          <a:srgbClr val="E5F4E0"/>
        </a:solidFill>
        <a:effectLst/>
      </p:bgPr>
    </p:bg>
    <p:spTree>
      <p:nvGrpSpPr>
        <p:cNvPr id="1" name="Shape 47"/>
        <p:cNvGrpSpPr/>
        <p:nvPr/>
      </p:nvGrpSpPr>
      <p:grpSpPr>
        <a:xfrm>
          <a:off x="0" y="0"/>
          <a:ext cx="0" cy="0"/>
          <a:chOff x="0" y="0"/>
          <a:chExt cx="0" cy="0"/>
        </a:xfrm>
      </p:grpSpPr>
      <p:sp>
        <p:nvSpPr>
          <p:cNvPr id="48" name="Google Shape;48;p42"/>
          <p:cNvSpPr/>
          <p:nvPr/>
        </p:nvSpPr>
        <p:spPr>
          <a:xfrm>
            <a:off x="2934774" y="2123347"/>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49" name="Google Shape;49;p42"/>
          <p:cNvSpPr/>
          <p:nvPr/>
        </p:nvSpPr>
        <p:spPr>
          <a:xfrm>
            <a:off x="9164333" y="2123347"/>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50" name="Google Shape;50;p42"/>
          <p:cNvSpPr/>
          <p:nvPr/>
        </p:nvSpPr>
        <p:spPr>
          <a:xfrm>
            <a:off x="15393892" y="2123347"/>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51" name="Google Shape;51;p42"/>
          <p:cNvSpPr/>
          <p:nvPr/>
        </p:nvSpPr>
        <p:spPr>
          <a:xfrm>
            <a:off x="2934774" y="6915480"/>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52" name="Google Shape;52;p42"/>
          <p:cNvSpPr/>
          <p:nvPr/>
        </p:nvSpPr>
        <p:spPr>
          <a:xfrm>
            <a:off x="9164333" y="6915480"/>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53" name="Google Shape;53;p42"/>
          <p:cNvSpPr/>
          <p:nvPr/>
        </p:nvSpPr>
        <p:spPr>
          <a:xfrm>
            <a:off x="15393892" y="6915480"/>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54" name="Google Shape;54;p42"/>
          <p:cNvSpPr>
            <a:spLocks noGrp="1"/>
          </p:cNvSpPr>
          <p:nvPr>
            <p:ph type="pic" idx="2"/>
          </p:nvPr>
        </p:nvSpPr>
        <p:spPr>
          <a:xfrm>
            <a:off x="16474842" y="8310427"/>
            <a:ext cx="3823265" cy="1887585"/>
          </a:xfrm>
          <a:prstGeom prst="rect">
            <a:avLst/>
          </a:prstGeom>
          <a:noFill/>
          <a:ln>
            <a:noFill/>
          </a:ln>
        </p:spPr>
      </p:sp>
      <p:sp>
        <p:nvSpPr>
          <p:cNvPr id="55" name="Google Shape;55;p42"/>
          <p:cNvSpPr>
            <a:spLocks noGrp="1"/>
          </p:cNvSpPr>
          <p:nvPr>
            <p:ph type="pic" idx="3"/>
          </p:nvPr>
        </p:nvSpPr>
        <p:spPr>
          <a:xfrm>
            <a:off x="11831148" y="2849079"/>
            <a:ext cx="791872" cy="3225709"/>
          </a:xfrm>
          <a:prstGeom prst="rect">
            <a:avLst/>
          </a:prstGeom>
          <a:noFill/>
          <a:ln>
            <a:noFill/>
          </a:ln>
        </p:spPr>
      </p:sp>
      <p:sp>
        <p:nvSpPr>
          <p:cNvPr id="56" name="Google Shape;56;p42"/>
          <p:cNvSpPr>
            <a:spLocks noGrp="1"/>
          </p:cNvSpPr>
          <p:nvPr>
            <p:ph type="pic" idx="4"/>
          </p:nvPr>
        </p:nvSpPr>
        <p:spPr>
          <a:xfrm>
            <a:off x="16298068" y="3793323"/>
            <a:ext cx="4176811" cy="1337220"/>
          </a:xfrm>
          <a:prstGeom prst="rect">
            <a:avLst/>
          </a:prstGeom>
          <a:noFill/>
          <a:ln>
            <a:noFill/>
          </a:ln>
        </p:spPr>
      </p:sp>
      <p:sp>
        <p:nvSpPr>
          <p:cNvPr id="57" name="Google Shape;57;p42"/>
          <p:cNvSpPr>
            <a:spLocks noGrp="1"/>
          </p:cNvSpPr>
          <p:nvPr>
            <p:ph type="pic" idx="5"/>
          </p:nvPr>
        </p:nvSpPr>
        <p:spPr>
          <a:xfrm>
            <a:off x="3838953" y="8412859"/>
            <a:ext cx="4317144" cy="1682417"/>
          </a:xfrm>
          <a:prstGeom prst="rect">
            <a:avLst/>
          </a:prstGeom>
          <a:noFill/>
          <a:ln>
            <a:noFill/>
          </a:ln>
        </p:spPr>
      </p:sp>
      <p:sp>
        <p:nvSpPr>
          <p:cNvPr id="58" name="Google Shape;58;p42"/>
          <p:cNvSpPr>
            <a:spLocks noGrp="1"/>
          </p:cNvSpPr>
          <p:nvPr>
            <p:ph type="pic" idx="6"/>
          </p:nvPr>
        </p:nvSpPr>
        <p:spPr>
          <a:xfrm>
            <a:off x="11249595" y="7641212"/>
            <a:ext cx="1954976" cy="3225710"/>
          </a:xfrm>
          <a:prstGeom prst="rect">
            <a:avLst/>
          </a:prstGeom>
          <a:noFill/>
          <a:ln>
            <a:noFill/>
          </a:ln>
        </p:spPr>
      </p:sp>
      <p:sp>
        <p:nvSpPr>
          <p:cNvPr id="59" name="Google Shape;59;p42"/>
          <p:cNvSpPr>
            <a:spLocks noGrp="1"/>
          </p:cNvSpPr>
          <p:nvPr>
            <p:ph type="pic" idx="7"/>
          </p:nvPr>
        </p:nvSpPr>
        <p:spPr>
          <a:xfrm>
            <a:off x="4145661" y="3991933"/>
            <a:ext cx="3703728" cy="940000"/>
          </a:xfrm>
          <a:prstGeom prst="rect">
            <a:avLst/>
          </a:prstGeom>
          <a:noFill/>
          <a:ln>
            <a:noFill/>
          </a:ln>
        </p:spPr>
      </p:sp>
      <p:sp>
        <p:nvSpPr>
          <p:cNvPr id="60" name="Google Shape;60;p42"/>
          <p:cNvSpPr txBox="1">
            <a:spLocks noGrp="1"/>
          </p:cNvSpPr>
          <p:nvPr>
            <p:ph type="sldNum" idx="12"/>
          </p:nvPr>
        </p:nvSpPr>
        <p:spPr>
          <a:xfrm>
            <a:off x="12001499" y="13080999"/>
            <a:ext cx="368505" cy="374600"/>
          </a:xfrm>
          <a:prstGeom prst="rect">
            <a:avLst/>
          </a:prstGeom>
          <a:noFill/>
          <a:ln>
            <a:noFill/>
          </a:ln>
        </p:spPr>
        <p:txBody>
          <a:bodyPr spcFirstLastPara="1" wrap="square" lIns="50800" tIns="50800" rIns="50800" bIns="50800" anchor="b" anchorCtr="0">
            <a:spAutoFit/>
          </a:bodyPr>
          <a:lstStyle>
            <a:lvl1pPr marL="0" lvl="0"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1pPr>
            <a:lvl2pPr marL="0" lvl="1"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2pPr>
            <a:lvl3pPr marL="0" lvl="2"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3pPr>
            <a:lvl4pPr marL="0" lvl="3"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4pPr>
            <a:lvl5pPr marL="0" lvl="4"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5pPr>
            <a:lvl6pPr marL="0" lvl="5"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6pPr>
            <a:lvl7pPr marL="0" lvl="6"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7pPr>
            <a:lvl8pPr marL="0" lvl="7"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8pPr>
            <a:lvl9pPr marL="0" lvl="8"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GB"/>
              <a:t>‹nr.›</a:t>
            </a:fld>
            <a:endParaRPr/>
          </a:p>
        </p:txBody>
      </p:sp>
    </p:spTree>
    <p:extLst>
      <p:ext uri="{BB962C8B-B14F-4D97-AF65-F5344CB8AC3E}">
        <p14:creationId xmlns:p14="http://schemas.microsoft.com/office/powerpoint/2010/main" val="672916058"/>
      </p:ext>
    </p:extLst>
  </p:cSld>
  <p:clrMapOvr>
    <a:masterClrMapping/>
  </p:clrMapOvr>
</p:sldLayout>
</file>

<file path=ppt/slideLayouts/slideLayout335.xml><?xml version="1.0" encoding="utf-8"?>
<p:sldLayout xmlns:a="http://schemas.openxmlformats.org/drawingml/2006/main" xmlns:r="http://schemas.openxmlformats.org/officeDocument/2006/relationships" xmlns:p="http://schemas.openxmlformats.org/presentationml/2006/main" matchingName="Quote en foto" preserve="1">
  <p:cSld name="Quote en foto">
    <p:bg>
      <p:bgPr>
        <a:solidFill>
          <a:srgbClr val="FFD3E2"/>
        </a:solidFill>
        <a:effectLst/>
      </p:bgPr>
    </p:bg>
    <p:spTree>
      <p:nvGrpSpPr>
        <p:cNvPr id="1" name="Shape 61"/>
        <p:cNvGrpSpPr/>
        <p:nvPr/>
      </p:nvGrpSpPr>
      <p:grpSpPr>
        <a:xfrm>
          <a:off x="0" y="0"/>
          <a:ext cx="0" cy="0"/>
          <a:chOff x="0" y="0"/>
          <a:chExt cx="0" cy="0"/>
        </a:xfrm>
      </p:grpSpPr>
      <p:sp>
        <p:nvSpPr>
          <p:cNvPr id="62" name="Google Shape;62;p43"/>
          <p:cNvSpPr txBox="1">
            <a:spLocks noGrp="1" noRot="1" noMove="1" noResize="1" noEditPoints="1" noAdjustHandles="1" noChangeArrowheads="1" noChangeShapeType="1"/>
          </p:cNvSpPr>
          <p:nvPr>
            <p:ph type="body" idx="1" hasCustomPrompt="1"/>
          </p:nvPr>
        </p:nvSpPr>
        <p:spPr>
          <a:xfrm>
            <a:off x="1524000" y="1524000"/>
            <a:ext cx="21336000" cy="1641475"/>
          </a:xfrm>
          <a:prstGeom prst="rect">
            <a:avLst/>
          </a:prstGeom>
          <a:noFill/>
          <a:ln>
            <a:noFill/>
          </a:ln>
        </p:spPr>
        <p:txBody>
          <a:bodyPr spcFirstLastPara="1" wrap="square" lIns="50800" tIns="50800" rIns="50800" bIns="50800" anchor="t" anchorCtr="0">
            <a:spAutoFit/>
          </a:bodyPr>
          <a:lstStyle>
            <a:lvl1pPr marL="457200" lvl="0" indent="-228600" algn="l">
              <a:lnSpc>
                <a:spcPct val="125000"/>
              </a:lnSpc>
              <a:spcBef>
                <a:spcPts val="0"/>
              </a:spcBef>
              <a:spcAft>
                <a:spcPts val="0"/>
              </a:spcAft>
              <a:buClr>
                <a:srgbClr val="38001E"/>
              </a:buClr>
              <a:buSzPts val="8000"/>
              <a:buFont typeface="DM Sans"/>
              <a:buNone/>
              <a:defRPr sz="8000" b="1">
                <a:solidFill>
                  <a:schemeClr val="tx1"/>
                </a:solidFill>
                <a:latin typeface="DM Sans"/>
                <a:ea typeface="DM Sans"/>
                <a:cs typeface="DM Sans"/>
                <a:sym typeface="DM Sans"/>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“Quote”</a:t>
            </a:r>
            <a:endParaRPr/>
          </a:p>
        </p:txBody>
      </p:sp>
      <p:sp>
        <p:nvSpPr>
          <p:cNvPr id="63" name="Google Shape;63;p43"/>
          <p:cNvSpPr/>
          <p:nvPr/>
        </p:nvSpPr>
        <p:spPr>
          <a:xfrm>
            <a:off x="1524000" y="9911564"/>
            <a:ext cx="3807387" cy="3804437"/>
          </a:xfrm>
          <a:prstGeom prst="rect">
            <a:avLst/>
          </a:prstGeom>
          <a:solidFill>
            <a:srgbClr val="000000">
              <a:alpha val="14901"/>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64" name="Google Shape;64;p43"/>
          <p:cNvSpPr>
            <a:spLocks noGrp="1"/>
          </p:cNvSpPr>
          <p:nvPr>
            <p:ph type="pic" idx="2"/>
          </p:nvPr>
        </p:nvSpPr>
        <p:spPr>
          <a:xfrm>
            <a:off x="1524000" y="9911564"/>
            <a:ext cx="3807387" cy="3804436"/>
          </a:xfrm>
          <a:prstGeom prst="rect">
            <a:avLst/>
          </a:prstGeom>
          <a:noFill/>
          <a:ln>
            <a:noFill/>
          </a:ln>
        </p:spPr>
      </p:sp>
      <p:sp>
        <p:nvSpPr>
          <p:cNvPr id="65" name="Google Shape;65;p43"/>
          <p:cNvSpPr txBox="1">
            <a:spLocks noGrp="1"/>
          </p:cNvSpPr>
          <p:nvPr>
            <p:ph type="body" idx="3" hasCustomPrompt="1"/>
          </p:nvPr>
        </p:nvSpPr>
        <p:spPr>
          <a:xfrm>
            <a:off x="6096000" y="12012422"/>
            <a:ext cx="13359319" cy="656590"/>
          </a:xfrm>
          <a:prstGeom prst="rect">
            <a:avLst/>
          </a:prstGeom>
          <a:noFill/>
          <a:ln>
            <a:noFill/>
          </a:ln>
        </p:spPr>
        <p:txBody>
          <a:bodyPr spcFirstLastPara="1" wrap="square" lIns="50800" tIns="50800" rIns="50800" bIns="50800" anchor="b" anchorCtr="0">
            <a:spAutoFit/>
          </a:bodyPr>
          <a:lstStyle>
            <a:lvl1pPr marL="88011" lvl="0" indent="0" algn="l">
              <a:lnSpc>
                <a:spcPct val="100000"/>
              </a:lnSpc>
              <a:spcBef>
                <a:spcPts val="0"/>
              </a:spcBef>
              <a:spcAft>
                <a:spcPts val="0"/>
              </a:spcAft>
              <a:buClr>
                <a:srgbClr val="37001E"/>
              </a:buClr>
              <a:buSzPts val="2214"/>
              <a:buNone/>
              <a:defRPr sz="3600">
                <a:solidFill>
                  <a:srgbClr val="38001E"/>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a:t>
            </a:r>
            <a:endParaRPr/>
          </a:p>
        </p:txBody>
      </p:sp>
    </p:spTree>
    <p:extLst>
      <p:ext uri="{BB962C8B-B14F-4D97-AF65-F5344CB8AC3E}">
        <p14:creationId xmlns:p14="http://schemas.microsoft.com/office/powerpoint/2010/main" val="2266133971"/>
      </p:ext>
    </p:extLst>
  </p:cSld>
  <p:clrMapOvr>
    <a:masterClrMapping/>
  </p:clrMapOvr>
</p:sldLayout>
</file>

<file path=ppt/slideLayouts/slideLayout336.xml><?xml version="1.0" encoding="utf-8"?>
<p:sldLayout xmlns:a="http://schemas.openxmlformats.org/drawingml/2006/main" xmlns:r="http://schemas.openxmlformats.org/officeDocument/2006/relationships" xmlns:p="http://schemas.openxmlformats.org/presentationml/2006/main" matchingName="Quote en foto" preserve="1">
  <p:cSld name="1_Quote en foto">
    <p:bg>
      <p:bgPr>
        <a:solidFill>
          <a:srgbClr val="E5F4E0"/>
        </a:solidFill>
        <a:effectLst/>
      </p:bgPr>
    </p:bg>
    <p:spTree>
      <p:nvGrpSpPr>
        <p:cNvPr id="1" name="Shape 61"/>
        <p:cNvGrpSpPr/>
        <p:nvPr/>
      </p:nvGrpSpPr>
      <p:grpSpPr>
        <a:xfrm>
          <a:off x="0" y="0"/>
          <a:ext cx="0" cy="0"/>
          <a:chOff x="0" y="0"/>
          <a:chExt cx="0" cy="0"/>
        </a:xfrm>
      </p:grpSpPr>
      <p:sp>
        <p:nvSpPr>
          <p:cNvPr id="62" name="Google Shape;62;p43"/>
          <p:cNvSpPr txBox="1">
            <a:spLocks noGrp="1" noRot="1" noMove="1" noResize="1" noEditPoints="1" noAdjustHandles="1" noChangeArrowheads="1" noChangeShapeType="1"/>
          </p:cNvSpPr>
          <p:nvPr>
            <p:ph type="body" idx="1" hasCustomPrompt="1"/>
          </p:nvPr>
        </p:nvSpPr>
        <p:spPr>
          <a:xfrm>
            <a:off x="1524000" y="1524000"/>
            <a:ext cx="21336000" cy="1641475"/>
          </a:xfrm>
          <a:prstGeom prst="rect">
            <a:avLst/>
          </a:prstGeom>
          <a:noFill/>
          <a:ln>
            <a:noFill/>
          </a:ln>
        </p:spPr>
        <p:txBody>
          <a:bodyPr spcFirstLastPara="1" wrap="square" lIns="50800" tIns="50800" rIns="50800" bIns="50800" anchor="t" anchorCtr="0">
            <a:spAutoFit/>
          </a:bodyPr>
          <a:lstStyle>
            <a:lvl1pPr marL="457200" lvl="0" indent="-228600" algn="l">
              <a:lnSpc>
                <a:spcPct val="125000"/>
              </a:lnSpc>
              <a:spcBef>
                <a:spcPts val="0"/>
              </a:spcBef>
              <a:spcAft>
                <a:spcPts val="0"/>
              </a:spcAft>
              <a:buClr>
                <a:srgbClr val="38001E"/>
              </a:buClr>
              <a:buSzPts val="8000"/>
              <a:buFont typeface="DM Sans"/>
              <a:buNone/>
              <a:defRPr sz="8000" b="1">
                <a:solidFill>
                  <a:srgbClr val="38001E"/>
                </a:solidFill>
                <a:latin typeface="DM Sans"/>
                <a:ea typeface="DM Sans"/>
                <a:cs typeface="DM Sans"/>
                <a:sym typeface="DM Sans"/>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“Quote”</a:t>
            </a:r>
            <a:endParaRPr/>
          </a:p>
        </p:txBody>
      </p:sp>
      <p:sp>
        <p:nvSpPr>
          <p:cNvPr id="63" name="Google Shape;63;p43"/>
          <p:cNvSpPr/>
          <p:nvPr/>
        </p:nvSpPr>
        <p:spPr>
          <a:xfrm>
            <a:off x="1524000" y="9911564"/>
            <a:ext cx="3807387" cy="3804437"/>
          </a:xfrm>
          <a:prstGeom prst="rect">
            <a:avLst/>
          </a:prstGeom>
          <a:solidFill>
            <a:srgbClr val="000000">
              <a:alpha val="14901"/>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64" name="Google Shape;64;p43"/>
          <p:cNvSpPr>
            <a:spLocks noGrp="1"/>
          </p:cNvSpPr>
          <p:nvPr>
            <p:ph type="pic" idx="2"/>
          </p:nvPr>
        </p:nvSpPr>
        <p:spPr>
          <a:xfrm>
            <a:off x="1524000" y="9911564"/>
            <a:ext cx="3807387" cy="3804436"/>
          </a:xfrm>
          <a:prstGeom prst="rect">
            <a:avLst/>
          </a:prstGeom>
          <a:noFill/>
          <a:ln>
            <a:noFill/>
          </a:ln>
        </p:spPr>
      </p:sp>
      <p:sp>
        <p:nvSpPr>
          <p:cNvPr id="65" name="Google Shape;65;p43"/>
          <p:cNvSpPr txBox="1">
            <a:spLocks noGrp="1"/>
          </p:cNvSpPr>
          <p:nvPr>
            <p:ph type="body" idx="3" hasCustomPrompt="1"/>
          </p:nvPr>
        </p:nvSpPr>
        <p:spPr>
          <a:xfrm>
            <a:off x="6096000" y="12012422"/>
            <a:ext cx="13359319" cy="656590"/>
          </a:xfrm>
          <a:prstGeom prst="rect">
            <a:avLst/>
          </a:prstGeom>
          <a:noFill/>
          <a:ln>
            <a:noFill/>
          </a:ln>
        </p:spPr>
        <p:txBody>
          <a:bodyPr spcFirstLastPara="1" wrap="square" lIns="50800" tIns="50800" rIns="50800" bIns="50800" anchor="b" anchorCtr="0">
            <a:spAutoFit/>
          </a:bodyPr>
          <a:lstStyle>
            <a:lvl1pPr marL="88011" lvl="0" indent="0" algn="l">
              <a:lnSpc>
                <a:spcPct val="100000"/>
              </a:lnSpc>
              <a:spcBef>
                <a:spcPts val="0"/>
              </a:spcBef>
              <a:spcAft>
                <a:spcPts val="0"/>
              </a:spcAft>
              <a:buClr>
                <a:srgbClr val="37001E"/>
              </a:buClr>
              <a:buSzPts val="2214"/>
              <a:buNone/>
              <a:defRPr sz="3600">
                <a:solidFill>
                  <a:srgbClr val="38001E"/>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a:t>
            </a:r>
            <a:endParaRPr/>
          </a:p>
        </p:txBody>
      </p:sp>
    </p:spTree>
    <p:extLst>
      <p:ext uri="{BB962C8B-B14F-4D97-AF65-F5344CB8AC3E}">
        <p14:creationId xmlns:p14="http://schemas.microsoft.com/office/powerpoint/2010/main" val="2010913536"/>
      </p:ext>
    </p:extLst>
  </p:cSld>
  <p:clrMapOvr>
    <a:masterClrMapping/>
  </p:clrMapOvr>
</p:sldLayout>
</file>

<file path=ppt/slideLayouts/slideLayout337.xml><?xml version="1.0" encoding="utf-8"?>
<p:sldLayout xmlns:a="http://schemas.openxmlformats.org/drawingml/2006/main" xmlns:r="http://schemas.openxmlformats.org/officeDocument/2006/relationships" xmlns:p="http://schemas.openxmlformats.org/presentationml/2006/main" matchingName="Quote en foto" preserve="1" userDrawn="1">
  <p:cSld name="1_Quote en foto">
    <p:bg>
      <p:bgPr>
        <a:solidFill>
          <a:srgbClr val="E5F4E0"/>
        </a:solidFill>
        <a:effectLst/>
      </p:bgPr>
    </p:bg>
    <p:spTree>
      <p:nvGrpSpPr>
        <p:cNvPr id="1" name="Shape 61"/>
        <p:cNvGrpSpPr/>
        <p:nvPr/>
      </p:nvGrpSpPr>
      <p:grpSpPr>
        <a:xfrm>
          <a:off x="0" y="0"/>
          <a:ext cx="0" cy="0"/>
          <a:chOff x="0" y="0"/>
          <a:chExt cx="0" cy="0"/>
        </a:xfrm>
      </p:grpSpPr>
      <p:sp>
        <p:nvSpPr>
          <p:cNvPr id="62" name="Google Shape;62;p43"/>
          <p:cNvSpPr txBox="1">
            <a:spLocks noGrp="1" noRot="1" noMove="1" noResize="1" noEditPoints="1" noAdjustHandles="1" noChangeArrowheads="1" noChangeShapeType="1"/>
          </p:cNvSpPr>
          <p:nvPr>
            <p:ph type="body" idx="1" hasCustomPrompt="1"/>
          </p:nvPr>
        </p:nvSpPr>
        <p:spPr>
          <a:xfrm>
            <a:off x="1524000" y="1524000"/>
            <a:ext cx="21336000" cy="1641475"/>
          </a:xfrm>
          <a:prstGeom prst="rect">
            <a:avLst/>
          </a:prstGeom>
          <a:noFill/>
          <a:ln>
            <a:noFill/>
          </a:ln>
        </p:spPr>
        <p:txBody>
          <a:bodyPr spcFirstLastPara="1" wrap="square" lIns="50800" tIns="50800" rIns="50800" bIns="50800" anchor="t" anchorCtr="0">
            <a:spAutoFit/>
          </a:bodyPr>
          <a:lstStyle>
            <a:lvl1pPr marL="457200" lvl="0" indent="-228600" algn="l">
              <a:lnSpc>
                <a:spcPct val="125000"/>
              </a:lnSpc>
              <a:spcBef>
                <a:spcPts val="0"/>
              </a:spcBef>
              <a:spcAft>
                <a:spcPts val="0"/>
              </a:spcAft>
              <a:buClr>
                <a:srgbClr val="38001E"/>
              </a:buClr>
              <a:buSzPts val="8000"/>
              <a:buFont typeface="DM Sans"/>
              <a:buNone/>
              <a:defRPr sz="8000" b="1">
                <a:solidFill>
                  <a:srgbClr val="38001E"/>
                </a:solidFill>
                <a:latin typeface="DM Sans"/>
                <a:ea typeface="DM Sans"/>
                <a:cs typeface="DM Sans"/>
                <a:sym typeface="DM Sans"/>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“Quote”</a:t>
            </a:r>
            <a:endParaRPr/>
          </a:p>
        </p:txBody>
      </p:sp>
      <p:sp>
        <p:nvSpPr>
          <p:cNvPr id="65" name="Google Shape;65;p43"/>
          <p:cNvSpPr txBox="1">
            <a:spLocks noGrp="1" noRot="1" noMove="1" noResize="1" noEditPoints="1" noAdjustHandles="1" noChangeArrowheads="1" noChangeShapeType="1"/>
          </p:cNvSpPr>
          <p:nvPr>
            <p:ph type="body" idx="3" hasCustomPrompt="1"/>
          </p:nvPr>
        </p:nvSpPr>
        <p:spPr>
          <a:xfrm>
            <a:off x="1524000" y="11887405"/>
            <a:ext cx="13359319" cy="656590"/>
          </a:xfrm>
          <a:prstGeom prst="rect">
            <a:avLst/>
          </a:prstGeom>
          <a:noFill/>
          <a:ln>
            <a:noFill/>
          </a:ln>
        </p:spPr>
        <p:txBody>
          <a:bodyPr spcFirstLastPara="1" wrap="square" lIns="50800" tIns="50800" rIns="50800" bIns="50800" anchor="b" anchorCtr="0">
            <a:spAutoFit/>
          </a:bodyPr>
          <a:lstStyle>
            <a:lvl1pPr marL="88011" lvl="0" indent="0" algn="l">
              <a:lnSpc>
                <a:spcPct val="100000"/>
              </a:lnSpc>
              <a:spcBef>
                <a:spcPts val="0"/>
              </a:spcBef>
              <a:spcAft>
                <a:spcPts val="0"/>
              </a:spcAft>
              <a:buClr>
                <a:srgbClr val="37001E"/>
              </a:buClr>
              <a:buSzPts val="2214"/>
              <a:buNone/>
              <a:defRPr sz="3600">
                <a:solidFill>
                  <a:srgbClr val="38001E"/>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a:t>
            </a:r>
            <a:endParaRPr/>
          </a:p>
        </p:txBody>
      </p:sp>
    </p:spTree>
    <p:extLst>
      <p:ext uri="{BB962C8B-B14F-4D97-AF65-F5344CB8AC3E}">
        <p14:creationId xmlns:p14="http://schemas.microsoft.com/office/powerpoint/2010/main" val="2094383766"/>
      </p:ext>
    </p:extLst>
  </p:cSld>
  <p:clrMapOvr>
    <a:masterClrMapping/>
  </p:clrMapOvr>
</p:sldLayout>
</file>

<file path=ppt/slideLayouts/slideLayout338.xml><?xml version="1.0" encoding="utf-8"?>
<p:sldLayout xmlns:a="http://schemas.openxmlformats.org/drawingml/2006/main" xmlns:r="http://schemas.openxmlformats.org/officeDocument/2006/relationships" xmlns:p="http://schemas.openxmlformats.org/presentationml/2006/main" matchingName="Quote en foto" preserve="1" userDrawn="1">
  <p:cSld name="1_Quote en foto">
    <p:bg>
      <p:bgPr>
        <a:solidFill>
          <a:srgbClr val="FFD3E3"/>
        </a:solidFill>
        <a:effectLst/>
      </p:bgPr>
    </p:bg>
    <p:spTree>
      <p:nvGrpSpPr>
        <p:cNvPr id="1" name="Shape 61"/>
        <p:cNvGrpSpPr/>
        <p:nvPr/>
      </p:nvGrpSpPr>
      <p:grpSpPr>
        <a:xfrm>
          <a:off x="0" y="0"/>
          <a:ext cx="0" cy="0"/>
          <a:chOff x="0" y="0"/>
          <a:chExt cx="0" cy="0"/>
        </a:xfrm>
      </p:grpSpPr>
      <p:sp>
        <p:nvSpPr>
          <p:cNvPr id="62" name="Google Shape;62;p43"/>
          <p:cNvSpPr txBox="1">
            <a:spLocks noGrp="1" noRot="1" noMove="1" noResize="1" noEditPoints="1" noAdjustHandles="1" noChangeArrowheads="1" noChangeShapeType="1"/>
          </p:cNvSpPr>
          <p:nvPr>
            <p:ph type="body" idx="1" hasCustomPrompt="1"/>
          </p:nvPr>
        </p:nvSpPr>
        <p:spPr>
          <a:xfrm>
            <a:off x="1524000" y="1524000"/>
            <a:ext cx="21336000" cy="1641475"/>
          </a:xfrm>
          <a:prstGeom prst="rect">
            <a:avLst/>
          </a:prstGeom>
          <a:noFill/>
          <a:ln>
            <a:noFill/>
          </a:ln>
        </p:spPr>
        <p:txBody>
          <a:bodyPr spcFirstLastPara="1" wrap="square" lIns="50800" tIns="50800" rIns="50800" bIns="50800" anchor="t" anchorCtr="0">
            <a:spAutoFit/>
          </a:bodyPr>
          <a:lstStyle>
            <a:lvl1pPr marL="457200" lvl="0" indent="-228600" algn="l">
              <a:lnSpc>
                <a:spcPct val="125000"/>
              </a:lnSpc>
              <a:spcBef>
                <a:spcPts val="0"/>
              </a:spcBef>
              <a:spcAft>
                <a:spcPts val="0"/>
              </a:spcAft>
              <a:buClr>
                <a:srgbClr val="38001E"/>
              </a:buClr>
              <a:buSzPts val="8000"/>
              <a:buFont typeface="DM Sans"/>
              <a:buNone/>
              <a:defRPr sz="8000" b="1">
                <a:solidFill>
                  <a:srgbClr val="38001E"/>
                </a:solidFill>
                <a:latin typeface="DM Sans"/>
                <a:ea typeface="DM Sans"/>
                <a:cs typeface="DM Sans"/>
                <a:sym typeface="DM Sans"/>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“Quote”</a:t>
            </a:r>
            <a:endParaRPr/>
          </a:p>
        </p:txBody>
      </p:sp>
      <p:sp>
        <p:nvSpPr>
          <p:cNvPr id="65" name="Google Shape;65;p43"/>
          <p:cNvSpPr txBox="1">
            <a:spLocks noGrp="1" noRot="1" noMove="1" noResize="1" noEditPoints="1" noAdjustHandles="1" noChangeArrowheads="1" noChangeShapeType="1"/>
          </p:cNvSpPr>
          <p:nvPr>
            <p:ph type="body" idx="3" hasCustomPrompt="1"/>
          </p:nvPr>
        </p:nvSpPr>
        <p:spPr>
          <a:xfrm>
            <a:off x="1524000" y="11887405"/>
            <a:ext cx="13359319" cy="656590"/>
          </a:xfrm>
          <a:prstGeom prst="rect">
            <a:avLst/>
          </a:prstGeom>
          <a:noFill/>
          <a:ln>
            <a:noFill/>
          </a:ln>
        </p:spPr>
        <p:txBody>
          <a:bodyPr spcFirstLastPara="1" wrap="square" lIns="50800" tIns="50800" rIns="50800" bIns="50800" anchor="b" anchorCtr="0">
            <a:spAutoFit/>
          </a:bodyPr>
          <a:lstStyle>
            <a:lvl1pPr marL="88011" lvl="0" indent="0" algn="l">
              <a:lnSpc>
                <a:spcPct val="100000"/>
              </a:lnSpc>
              <a:spcBef>
                <a:spcPts val="0"/>
              </a:spcBef>
              <a:spcAft>
                <a:spcPts val="0"/>
              </a:spcAft>
              <a:buClr>
                <a:srgbClr val="37001E"/>
              </a:buClr>
              <a:buSzPts val="2214"/>
              <a:buNone/>
              <a:defRPr sz="3600">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a:t>
            </a:r>
            <a:endParaRPr/>
          </a:p>
        </p:txBody>
      </p:sp>
    </p:spTree>
    <p:extLst>
      <p:ext uri="{BB962C8B-B14F-4D97-AF65-F5344CB8AC3E}">
        <p14:creationId xmlns:p14="http://schemas.microsoft.com/office/powerpoint/2010/main" val="2109664579"/>
      </p:ext>
    </p:extLst>
  </p:cSld>
  <p:clrMapOvr>
    <a:masterClrMapping/>
  </p:clrMapOvr>
</p:sldLayout>
</file>

<file path=ppt/slideLayouts/slideLayout339.xml><?xml version="1.0" encoding="utf-8"?>
<p:sldLayout xmlns:a="http://schemas.openxmlformats.org/drawingml/2006/main" xmlns:r="http://schemas.openxmlformats.org/officeDocument/2006/relationships" xmlns:p="http://schemas.openxmlformats.org/presentationml/2006/main" matchingName="Tekst volledige pagina" preserve="1" userDrawn="1">
  <p:cSld name="Tekst volledige pagina">
    <p:bg>
      <p:bgPr>
        <a:solidFill>
          <a:srgbClr val="E5F4E0"/>
        </a:solidFill>
        <a:effectLst/>
      </p:bgPr>
    </p:bg>
    <p:spTree>
      <p:nvGrpSpPr>
        <p:cNvPr id="1" name="Shape 71"/>
        <p:cNvGrpSpPr/>
        <p:nvPr/>
      </p:nvGrpSpPr>
      <p:grpSpPr>
        <a:xfrm>
          <a:off x="0" y="0"/>
          <a:ext cx="0" cy="0"/>
          <a:chOff x="0" y="0"/>
          <a:chExt cx="0" cy="0"/>
        </a:xfrm>
      </p:grpSpPr>
      <p:sp>
        <p:nvSpPr>
          <p:cNvPr id="2" name="Tijdelijke aanduiding voor voettekst 1">
            <a:extLst>
              <a:ext uri="{FF2B5EF4-FFF2-40B4-BE49-F238E27FC236}">
                <a16:creationId xmlns:a16="http://schemas.microsoft.com/office/drawing/2014/main" id="{D1ABA772-16FD-52CA-768E-3B1C7FD75858}"/>
              </a:ext>
            </a:extLst>
          </p:cNvPr>
          <p:cNvSpPr>
            <a:spLocks noGrp="1"/>
          </p:cNvSpPr>
          <p:nvPr>
            <p:ph type="ftr" sz="quarter" idx="13"/>
          </p:nvPr>
        </p:nvSpPr>
        <p:spPr/>
        <p:txBody>
          <a:bodyPr/>
          <a:lstStyle/>
          <a:p>
            <a:r>
              <a:rPr lang="nl-NL"/>
              <a:t>Charter Alliance Think Tank</a:t>
            </a:r>
          </a:p>
        </p:txBody>
      </p:sp>
      <p:sp>
        <p:nvSpPr>
          <p:cNvPr id="5" name="Titel 4">
            <a:extLst>
              <a:ext uri="{FF2B5EF4-FFF2-40B4-BE49-F238E27FC236}">
                <a16:creationId xmlns:a16="http://schemas.microsoft.com/office/drawing/2014/main" id="{2E0853DE-CA03-6B87-E783-D1DB41D637D4}"/>
              </a:ext>
            </a:extLst>
          </p:cNvPr>
          <p:cNvSpPr>
            <a:spLocks noGrp="1" noRot="1" noMove="1" noResize="1" noEditPoints="1" noAdjustHandles="1" noChangeArrowheads="1" noChangeShapeType="1"/>
          </p:cNvSpPr>
          <p:nvPr>
            <p:ph type="title" hasCustomPrompt="1"/>
          </p:nvPr>
        </p:nvSpPr>
        <p:spPr>
          <a:xfrm>
            <a:off x="1676400" y="1659467"/>
            <a:ext cx="21031200" cy="945030"/>
          </a:xfrm>
        </p:spPr>
        <p:txBody>
          <a:bodyPr/>
          <a:lstStyle>
            <a:lvl1pPr>
              <a:defRPr/>
            </a:lvl1pPr>
          </a:lstStyle>
          <a:p>
            <a:r>
              <a:rPr lang="nl-NL"/>
              <a:t>Titel</a:t>
            </a:r>
          </a:p>
        </p:txBody>
      </p:sp>
      <p:sp>
        <p:nvSpPr>
          <p:cNvPr id="7" name="Tijdelijke aanduiding voor tekst 6">
            <a:extLst>
              <a:ext uri="{FF2B5EF4-FFF2-40B4-BE49-F238E27FC236}">
                <a16:creationId xmlns:a16="http://schemas.microsoft.com/office/drawing/2014/main" id="{35872EC0-096E-7F61-90D0-371E2F68FB73}"/>
              </a:ext>
            </a:extLst>
          </p:cNvPr>
          <p:cNvSpPr>
            <a:spLocks noGrp="1" noRot="1" noMove="1" noResize="1" noEditPoints="1" noAdjustHandles="1" noChangeArrowheads="1" noChangeShapeType="1"/>
          </p:cNvSpPr>
          <p:nvPr>
            <p:ph type="body" sz="quarter" idx="14"/>
          </p:nvPr>
        </p:nvSpPr>
        <p:spPr>
          <a:xfrm>
            <a:off x="1676400" y="2995613"/>
            <a:ext cx="21031200" cy="7354887"/>
          </a:xfrm>
          <a:prstGeom prst="rect">
            <a:avLst/>
          </a:prstGeom>
        </p:spPr>
        <p:txBody>
          <a:bodyPr/>
          <a:lstStyle>
            <a:lvl1pPr>
              <a:defRPr sz="3600">
                <a:latin typeface="+mn-lt"/>
              </a:defRPr>
            </a:lvl1pPr>
            <a:lvl2pPr>
              <a:defRPr sz="3600">
                <a:latin typeface="+mn-lt"/>
              </a:defRPr>
            </a:lvl2pPr>
            <a:lvl3pPr>
              <a:defRPr sz="3600">
                <a:latin typeface="+mn-lt"/>
              </a:defRPr>
            </a:lvl3pPr>
            <a:lvl4pPr>
              <a:defRPr sz="3600">
                <a:latin typeface="+mn-lt"/>
              </a:defRPr>
            </a:lvl4pPr>
            <a:lvl5pPr>
              <a:defRPr sz="3600">
                <a:latin typeface="+mn-lt"/>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Tree>
    <p:extLst>
      <p:ext uri="{BB962C8B-B14F-4D97-AF65-F5344CB8AC3E}">
        <p14:creationId xmlns:p14="http://schemas.microsoft.com/office/powerpoint/2010/main" val="1642300697"/>
      </p:ext>
    </p:extLst>
  </p:cSld>
  <p:clrMapOvr>
    <a:masterClrMapping/>
  </p:clrMapOvr>
</p:sldLayout>
</file>

<file path=ppt/slideLayouts/slideLayout340.xml><?xml version="1.0" encoding="utf-8"?>
<p:sldLayout xmlns:a="http://schemas.openxmlformats.org/drawingml/2006/main" xmlns:r="http://schemas.openxmlformats.org/officeDocument/2006/relationships" xmlns:p="http://schemas.openxmlformats.org/presentationml/2006/main" matchingName="Tekst volledige pagina" preserve="1" userDrawn="1">
  <p:cSld name="1_Tekst volledige pagina">
    <p:bg>
      <p:bgPr>
        <a:solidFill>
          <a:srgbClr val="FFD3E3"/>
        </a:solidFill>
        <a:effectLst/>
      </p:bgPr>
    </p:bg>
    <p:spTree>
      <p:nvGrpSpPr>
        <p:cNvPr id="1" name="Shape 71"/>
        <p:cNvGrpSpPr/>
        <p:nvPr/>
      </p:nvGrpSpPr>
      <p:grpSpPr>
        <a:xfrm>
          <a:off x="0" y="0"/>
          <a:ext cx="0" cy="0"/>
          <a:chOff x="0" y="0"/>
          <a:chExt cx="0" cy="0"/>
        </a:xfrm>
      </p:grpSpPr>
      <p:sp>
        <p:nvSpPr>
          <p:cNvPr id="2" name="Tijdelijke aanduiding voor voettekst 1">
            <a:extLst>
              <a:ext uri="{FF2B5EF4-FFF2-40B4-BE49-F238E27FC236}">
                <a16:creationId xmlns:a16="http://schemas.microsoft.com/office/drawing/2014/main" id="{D1ABA772-16FD-52CA-768E-3B1C7FD75858}"/>
              </a:ext>
            </a:extLst>
          </p:cNvPr>
          <p:cNvSpPr>
            <a:spLocks noGrp="1"/>
          </p:cNvSpPr>
          <p:nvPr>
            <p:ph type="ftr" sz="quarter" idx="13"/>
          </p:nvPr>
        </p:nvSpPr>
        <p:spPr/>
        <p:txBody>
          <a:bodyPr/>
          <a:lstStyle/>
          <a:p>
            <a:r>
              <a:rPr lang="nl-NL"/>
              <a:t>Charter Alliance Think Tank</a:t>
            </a:r>
          </a:p>
        </p:txBody>
      </p:sp>
      <p:sp>
        <p:nvSpPr>
          <p:cNvPr id="5" name="Titel 4">
            <a:extLst>
              <a:ext uri="{FF2B5EF4-FFF2-40B4-BE49-F238E27FC236}">
                <a16:creationId xmlns:a16="http://schemas.microsoft.com/office/drawing/2014/main" id="{2E0853DE-CA03-6B87-E783-D1DB41D637D4}"/>
              </a:ext>
            </a:extLst>
          </p:cNvPr>
          <p:cNvSpPr>
            <a:spLocks noGrp="1" noRot="1" noMove="1" noResize="1" noEditPoints="1" noAdjustHandles="1" noChangeArrowheads="1" noChangeShapeType="1"/>
          </p:cNvSpPr>
          <p:nvPr>
            <p:ph type="title" hasCustomPrompt="1"/>
          </p:nvPr>
        </p:nvSpPr>
        <p:spPr>
          <a:xfrm>
            <a:off x="1676400" y="1659467"/>
            <a:ext cx="21031200" cy="945030"/>
          </a:xfrm>
        </p:spPr>
        <p:txBody>
          <a:bodyPr/>
          <a:lstStyle>
            <a:lvl1pPr>
              <a:defRPr/>
            </a:lvl1pPr>
          </a:lstStyle>
          <a:p>
            <a:r>
              <a:rPr lang="nl-NL"/>
              <a:t>Titel</a:t>
            </a:r>
          </a:p>
        </p:txBody>
      </p:sp>
      <p:sp>
        <p:nvSpPr>
          <p:cNvPr id="7" name="Tijdelijke aanduiding voor tekst 6">
            <a:extLst>
              <a:ext uri="{FF2B5EF4-FFF2-40B4-BE49-F238E27FC236}">
                <a16:creationId xmlns:a16="http://schemas.microsoft.com/office/drawing/2014/main" id="{35872EC0-096E-7F61-90D0-371E2F68FB73}"/>
              </a:ext>
            </a:extLst>
          </p:cNvPr>
          <p:cNvSpPr>
            <a:spLocks noGrp="1" noRot="1" noMove="1" noResize="1" noEditPoints="1" noAdjustHandles="1" noChangeArrowheads="1" noChangeShapeType="1"/>
          </p:cNvSpPr>
          <p:nvPr>
            <p:ph type="body" sz="quarter" idx="14"/>
          </p:nvPr>
        </p:nvSpPr>
        <p:spPr>
          <a:xfrm>
            <a:off x="1676400" y="2995613"/>
            <a:ext cx="21031200" cy="7354887"/>
          </a:xfrm>
          <a:prstGeom prst="rect">
            <a:avLst/>
          </a:prstGeom>
        </p:spPr>
        <p:txBody>
          <a:bodyPr/>
          <a:lstStyle>
            <a:lvl1pPr>
              <a:defRPr sz="3600">
                <a:solidFill>
                  <a:schemeClr val="tx1"/>
                </a:solidFill>
                <a:latin typeface="+mn-lt"/>
              </a:defRPr>
            </a:lvl1pPr>
            <a:lvl2pPr>
              <a:defRPr sz="3600">
                <a:solidFill>
                  <a:schemeClr val="tx1"/>
                </a:solidFill>
                <a:latin typeface="+mn-lt"/>
              </a:defRPr>
            </a:lvl2pPr>
            <a:lvl3pPr>
              <a:defRPr sz="3600">
                <a:solidFill>
                  <a:schemeClr val="tx1"/>
                </a:solidFill>
                <a:latin typeface="+mn-lt"/>
              </a:defRPr>
            </a:lvl3pPr>
            <a:lvl4pPr>
              <a:defRPr sz="3600">
                <a:solidFill>
                  <a:schemeClr val="tx1"/>
                </a:solidFill>
                <a:latin typeface="+mn-lt"/>
              </a:defRPr>
            </a:lvl4pPr>
            <a:lvl5pPr>
              <a:defRPr sz="3600">
                <a:solidFill>
                  <a:schemeClr val="tx1"/>
                </a:solidFill>
                <a:latin typeface="+mn-lt"/>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Tree>
    <p:extLst>
      <p:ext uri="{BB962C8B-B14F-4D97-AF65-F5344CB8AC3E}">
        <p14:creationId xmlns:p14="http://schemas.microsoft.com/office/powerpoint/2010/main" val="4210788219"/>
      </p:ext>
    </p:extLst>
  </p:cSld>
  <p:clrMapOvr>
    <a:masterClrMapping/>
  </p:clrMapOvr>
</p:sldLayout>
</file>

<file path=ppt/slideLayouts/slideLayout341.xml><?xml version="1.0" encoding="utf-8"?>
<p:sldLayout xmlns:a="http://schemas.openxmlformats.org/drawingml/2006/main" xmlns:r="http://schemas.openxmlformats.org/officeDocument/2006/relationships" xmlns:p="http://schemas.openxmlformats.org/presentationml/2006/main" matchingName="Lege pagina" preserve="1">
  <p:cSld name="Lege pagina">
    <p:spTree>
      <p:nvGrpSpPr>
        <p:cNvPr id="1" name="Shape 77"/>
        <p:cNvGrpSpPr/>
        <p:nvPr/>
      </p:nvGrpSpPr>
      <p:grpSpPr>
        <a:xfrm>
          <a:off x="0" y="0"/>
          <a:ext cx="0" cy="0"/>
          <a:chOff x="0" y="0"/>
          <a:chExt cx="0" cy="0"/>
        </a:xfrm>
      </p:grpSpPr>
    </p:spTree>
    <p:extLst>
      <p:ext uri="{BB962C8B-B14F-4D97-AF65-F5344CB8AC3E}">
        <p14:creationId xmlns:p14="http://schemas.microsoft.com/office/powerpoint/2010/main" val="3261760695"/>
      </p:ext>
    </p:extLst>
  </p:cSld>
  <p:clrMapOvr>
    <a:masterClrMapping/>
  </p:clrMapOvr>
</p:sldLayout>
</file>

<file path=ppt/slideLayouts/slideLayout342.xml><?xml version="1.0" encoding="utf-8"?>
<p:sldLayout xmlns:a="http://schemas.openxmlformats.org/drawingml/2006/main" xmlns:r="http://schemas.openxmlformats.org/officeDocument/2006/relationships" xmlns:p="http://schemas.openxmlformats.org/presentationml/2006/main" matchingName="Lege pagina" preserve="1">
  <p:cSld name="1_Lege pagina">
    <p:bg>
      <p:bgPr>
        <a:solidFill>
          <a:srgbClr val="E5F4E0"/>
        </a:solidFill>
        <a:effectLst/>
      </p:bgPr>
    </p:bg>
    <p:spTree>
      <p:nvGrpSpPr>
        <p:cNvPr id="1" name="Shape 77"/>
        <p:cNvGrpSpPr/>
        <p:nvPr/>
      </p:nvGrpSpPr>
      <p:grpSpPr>
        <a:xfrm>
          <a:off x="0" y="0"/>
          <a:ext cx="0" cy="0"/>
          <a:chOff x="0" y="0"/>
          <a:chExt cx="0" cy="0"/>
        </a:xfrm>
      </p:grpSpPr>
    </p:spTree>
    <p:extLst>
      <p:ext uri="{BB962C8B-B14F-4D97-AF65-F5344CB8AC3E}">
        <p14:creationId xmlns:p14="http://schemas.microsoft.com/office/powerpoint/2010/main" val="1814508339"/>
      </p:ext>
    </p:extLst>
  </p:cSld>
  <p:clrMapOvr>
    <a:masterClrMapping/>
  </p:clrMapOvr>
</p:sldLayout>
</file>

<file path=ppt/slideLayouts/slideLayout343.xml><?xml version="1.0" encoding="utf-8"?>
<p:sldLayout xmlns:a="http://schemas.openxmlformats.org/drawingml/2006/main" xmlns:r="http://schemas.openxmlformats.org/officeDocument/2006/relationships" xmlns:p="http://schemas.openxmlformats.org/presentationml/2006/main" matchingName="Tekst - staande foto" preserve="1" userDrawn="1">
  <p:cSld name="Tekst - staande foto">
    <p:bg>
      <p:bgPr>
        <a:solidFill>
          <a:srgbClr val="FFD3E2"/>
        </a:solidFill>
        <a:effectLst/>
      </p:bgPr>
    </p:bg>
    <p:spTree>
      <p:nvGrpSpPr>
        <p:cNvPr id="1" name="Shape 79"/>
        <p:cNvGrpSpPr/>
        <p:nvPr/>
      </p:nvGrpSpPr>
      <p:grpSpPr>
        <a:xfrm>
          <a:off x="0" y="0"/>
          <a:ext cx="0" cy="0"/>
          <a:chOff x="0" y="0"/>
          <a:chExt cx="0" cy="0"/>
        </a:xfrm>
      </p:grpSpPr>
      <p:sp>
        <p:nvSpPr>
          <p:cNvPr id="80" name="Google Shape;80;p47"/>
          <p:cNvSpPr>
            <a:spLocks noGrp="1"/>
          </p:cNvSpPr>
          <p:nvPr>
            <p:ph type="pic" idx="2"/>
          </p:nvPr>
        </p:nvSpPr>
        <p:spPr>
          <a:xfrm>
            <a:off x="12201200" y="0"/>
            <a:ext cx="12192001" cy="13716000"/>
          </a:xfrm>
          <a:prstGeom prst="rect">
            <a:avLst/>
          </a:prstGeom>
          <a:noFill/>
          <a:ln>
            <a:noFill/>
          </a:ln>
        </p:spPr>
      </p:sp>
      <p:sp>
        <p:nvSpPr>
          <p:cNvPr id="85" name="Google Shape;85;p47"/>
          <p:cNvSpPr/>
          <p:nvPr/>
        </p:nvSpPr>
        <p:spPr>
          <a:xfrm>
            <a:off x="12207292" y="7046660"/>
            <a:ext cx="12179817" cy="6671933"/>
          </a:xfrm>
          <a:prstGeom prst="rect">
            <a:avLst/>
          </a:prstGeom>
          <a:gradFill>
            <a:gsLst>
              <a:gs pos="0">
                <a:srgbClr val="38001E">
                  <a:alpha val="0"/>
                </a:srgbClr>
              </a:gs>
              <a:gs pos="100000">
                <a:srgbClr val="38001E">
                  <a:alpha val="49803"/>
                </a:srgbClr>
              </a:gs>
            </a:gsLst>
            <a:lin ang="5400000" scaled="0"/>
          </a:gra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38001E"/>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2" name="Tijdelijke aanduiding voor voettekst 1">
            <a:extLst>
              <a:ext uri="{FF2B5EF4-FFF2-40B4-BE49-F238E27FC236}">
                <a16:creationId xmlns:a16="http://schemas.microsoft.com/office/drawing/2014/main" id="{F2EF8DEF-16B5-8552-E731-F6A146916622}"/>
              </a:ext>
            </a:extLst>
          </p:cNvPr>
          <p:cNvSpPr>
            <a:spLocks noGrp="1"/>
          </p:cNvSpPr>
          <p:nvPr>
            <p:ph type="ftr" sz="quarter" idx="10"/>
          </p:nvPr>
        </p:nvSpPr>
        <p:spPr/>
        <p:txBody>
          <a:bodyPr/>
          <a:lstStyle/>
          <a:p>
            <a:r>
              <a:rPr lang="nl-NL"/>
              <a:t>Charter Alliance Think Tank</a:t>
            </a:r>
          </a:p>
        </p:txBody>
      </p:sp>
      <p:sp>
        <p:nvSpPr>
          <p:cNvPr id="4" name="Titel 2">
            <a:extLst>
              <a:ext uri="{FF2B5EF4-FFF2-40B4-BE49-F238E27FC236}">
                <a16:creationId xmlns:a16="http://schemas.microsoft.com/office/drawing/2014/main" id="{5E2E3140-2CC7-42E5-7FCA-F62718597AB1}"/>
              </a:ext>
            </a:extLst>
          </p:cNvPr>
          <p:cNvSpPr>
            <a:spLocks noGrp="1" noRot="1" noMove="1" noResize="1" noEditPoints="1" noAdjustHandles="1" noChangeArrowheads="1" noChangeShapeType="1"/>
          </p:cNvSpPr>
          <p:nvPr>
            <p:ph type="title" hasCustomPrompt="1"/>
          </p:nvPr>
        </p:nvSpPr>
        <p:spPr>
          <a:xfrm>
            <a:off x="1589121" y="1707673"/>
            <a:ext cx="9144000" cy="1808630"/>
          </a:xfrm>
        </p:spPr>
        <p:txBody>
          <a:bodyPr/>
          <a:lstStyle>
            <a:lvl1pPr>
              <a:defRPr/>
            </a:lvl1pPr>
          </a:lstStyle>
          <a:p>
            <a:r>
              <a:rPr lang="nl-NL"/>
              <a:t>Titel</a:t>
            </a:r>
          </a:p>
        </p:txBody>
      </p:sp>
      <p:sp>
        <p:nvSpPr>
          <p:cNvPr id="7" name="Tijdelijke aanduiding voor tekst 5">
            <a:extLst>
              <a:ext uri="{FF2B5EF4-FFF2-40B4-BE49-F238E27FC236}">
                <a16:creationId xmlns:a16="http://schemas.microsoft.com/office/drawing/2014/main" id="{042A12E3-2ACC-3EDE-9C2E-D5C77E973BD2}"/>
              </a:ext>
            </a:extLst>
          </p:cNvPr>
          <p:cNvSpPr>
            <a:spLocks noGrp="1" noRot="1" noMove="1" noResize="1" noEditPoints="1" noAdjustHandles="1" noChangeArrowheads="1" noChangeShapeType="1"/>
          </p:cNvSpPr>
          <p:nvPr>
            <p:ph type="body" sz="quarter" idx="11"/>
          </p:nvPr>
        </p:nvSpPr>
        <p:spPr>
          <a:xfrm>
            <a:off x="1589121" y="4291654"/>
            <a:ext cx="9144000" cy="7075487"/>
          </a:xfrm>
          <a:prstGeom prst="rect">
            <a:avLst/>
          </a:prstGeom>
        </p:spPr>
        <p:txBody>
          <a:bodyPr/>
          <a:lstStyle>
            <a:lvl1pPr>
              <a:defRPr sz="3600">
                <a:solidFill>
                  <a:schemeClr val="tx1"/>
                </a:solidFill>
                <a:latin typeface="+mn-lt"/>
              </a:defRPr>
            </a:lvl1pPr>
            <a:lvl2pPr>
              <a:defRPr sz="3600"/>
            </a:lvl2pPr>
          </a:lstStyle>
          <a:p>
            <a:pPr lvl="0"/>
            <a:r>
              <a:rPr lang="nl-NL"/>
              <a:t>Klikken om de tekststijl van het model te bewerken</a:t>
            </a:r>
          </a:p>
        </p:txBody>
      </p:sp>
    </p:spTree>
    <p:extLst>
      <p:ext uri="{BB962C8B-B14F-4D97-AF65-F5344CB8AC3E}">
        <p14:creationId xmlns:p14="http://schemas.microsoft.com/office/powerpoint/2010/main" val="3702468213"/>
      </p:ext>
    </p:extLst>
  </p:cSld>
  <p:clrMapOvr>
    <a:masterClrMapping/>
  </p:clrMapOvr>
</p:sldLayout>
</file>

<file path=ppt/slideLayouts/slideLayout344.xml><?xml version="1.0" encoding="utf-8"?>
<p:sldLayout xmlns:a="http://schemas.openxmlformats.org/drawingml/2006/main" xmlns:r="http://schemas.openxmlformats.org/officeDocument/2006/relationships" xmlns:p="http://schemas.openxmlformats.org/presentationml/2006/main" matchingName="Tekst - staande foto" preserve="1" userDrawn="1">
  <p:cSld name="1_Tekst - staande foto">
    <p:bg>
      <p:bgPr>
        <a:solidFill>
          <a:srgbClr val="E5F4E0"/>
        </a:solidFill>
        <a:effectLst/>
      </p:bgPr>
    </p:bg>
    <p:spTree>
      <p:nvGrpSpPr>
        <p:cNvPr id="1" name="Shape 79"/>
        <p:cNvGrpSpPr/>
        <p:nvPr/>
      </p:nvGrpSpPr>
      <p:grpSpPr>
        <a:xfrm>
          <a:off x="0" y="0"/>
          <a:ext cx="0" cy="0"/>
          <a:chOff x="0" y="0"/>
          <a:chExt cx="0" cy="0"/>
        </a:xfrm>
      </p:grpSpPr>
      <p:sp>
        <p:nvSpPr>
          <p:cNvPr id="80" name="Google Shape;80;p47"/>
          <p:cNvSpPr>
            <a:spLocks noGrp="1"/>
          </p:cNvSpPr>
          <p:nvPr>
            <p:ph type="pic" idx="2"/>
          </p:nvPr>
        </p:nvSpPr>
        <p:spPr>
          <a:xfrm>
            <a:off x="12201200" y="0"/>
            <a:ext cx="12192001" cy="13716000"/>
          </a:xfrm>
          <a:prstGeom prst="rect">
            <a:avLst/>
          </a:prstGeom>
          <a:noFill/>
          <a:ln>
            <a:noFill/>
          </a:ln>
        </p:spPr>
      </p:sp>
      <p:sp>
        <p:nvSpPr>
          <p:cNvPr id="85" name="Google Shape;85;p47"/>
          <p:cNvSpPr/>
          <p:nvPr/>
        </p:nvSpPr>
        <p:spPr>
          <a:xfrm>
            <a:off x="12207292" y="7046660"/>
            <a:ext cx="12179817" cy="6671933"/>
          </a:xfrm>
          <a:prstGeom prst="rect">
            <a:avLst/>
          </a:prstGeom>
          <a:gradFill>
            <a:gsLst>
              <a:gs pos="0">
                <a:srgbClr val="38001E">
                  <a:alpha val="0"/>
                </a:srgbClr>
              </a:gs>
              <a:gs pos="100000">
                <a:srgbClr val="38001E">
                  <a:alpha val="49803"/>
                </a:srgbClr>
              </a:gs>
            </a:gsLst>
            <a:lin ang="5400000" scaled="0"/>
          </a:gra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38001E"/>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2" name="Tijdelijke aanduiding voor voettekst 1">
            <a:extLst>
              <a:ext uri="{FF2B5EF4-FFF2-40B4-BE49-F238E27FC236}">
                <a16:creationId xmlns:a16="http://schemas.microsoft.com/office/drawing/2014/main" id="{F2EF8DEF-16B5-8552-E731-F6A146916622}"/>
              </a:ext>
            </a:extLst>
          </p:cNvPr>
          <p:cNvSpPr>
            <a:spLocks noGrp="1"/>
          </p:cNvSpPr>
          <p:nvPr>
            <p:ph type="ftr" sz="quarter" idx="10"/>
          </p:nvPr>
        </p:nvSpPr>
        <p:spPr/>
        <p:txBody>
          <a:bodyPr/>
          <a:lstStyle/>
          <a:p>
            <a:r>
              <a:rPr lang="nl-NL"/>
              <a:t>Charter Alliance Think Tank</a:t>
            </a:r>
          </a:p>
        </p:txBody>
      </p:sp>
      <p:sp>
        <p:nvSpPr>
          <p:cNvPr id="4" name="Titel 2">
            <a:extLst>
              <a:ext uri="{FF2B5EF4-FFF2-40B4-BE49-F238E27FC236}">
                <a16:creationId xmlns:a16="http://schemas.microsoft.com/office/drawing/2014/main" id="{5E2E3140-2CC7-42E5-7FCA-F62718597AB1}"/>
              </a:ext>
            </a:extLst>
          </p:cNvPr>
          <p:cNvSpPr>
            <a:spLocks noGrp="1" noRot="1" noMove="1" noResize="1" noEditPoints="1" noAdjustHandles="1" noChangeArrowheads="1" noChangeShapeType="1"/>
          </p:cNvSpPr>
          <p:nvPr>
            <p:ph type="title" hasCustomPrompt="1"/>
          </p:nvPr>
        </p:nvSpPr>
        <p:spPr>
          <a:xfrm>
            <a:off x="1589121" y="1707673"/>
            <a:ext cx="9144000" cy="1808630"/>
          </a:xfrm>
        </p:spPr>
        <p:txBody>
          <a:bodyPr/>
          <a:lstStyle>
            <a:lvl1pPr>
              <a:defRPr/>
            </a:lvl1pPr>
          </a:lstStyle>
          <a:p>
            <a:r>
              <a:rPr lang="nl-NL"/>
              <a:t>Titel</a:t>
            </a:r>
          </a:p>
        </p:txBody>
      </p:sp>
      <p:sp>
        <p:nvSpPr>
          <p:cNvPr id="7" name="Tijdelijke aanduiding voor tekst 5">
            <a:extLst>
              <a:ext uri="{FF2B5EF4-FFF2-40B4-BE49-F238E27FC236}">
                <a16:creationId xmlns:a16="http://schemas.microsoft.com/office/drawing/2014/main" id="{042A12E3-2ACC-3EDE-9C2E-D5C77E973BD2}"/>
              </a:ext>
            </a:extLst>
          </p:cNvPr>
          <p:cNvSpPr>
            <a:spLocks noGrp="1" noRot="1" noMove="1" noResize="1" noEditPoints="1" noAdjustHandles="1" noChangeArrowheads="1" noChangeShapeType="1"/>
          </p:cNvSpPr>
          <p:nvPr>
            <p:ph type="body" sz="quarter" idx="11"/>
          </p:nvPr>
        </p:nvSpPr>
        <p:spPr>
          <a:xfrm>
            <a:off x="1589121" y="4291654"/>
            <a:ext cx="9144000" cy="7075487"/>
          </a:xfrm>
          <a:prstGeom prst="rect">
            <a:avLst/>
          </a:prstGeom>
        </p:spPr>
        <p:txBody>
          <a:bodyPr/>
          <a:lstStyle>
            <a:lvl1pPr>
              <a:defRPr sz="3600">
                <a:solidFill>
                  <a:schemeClr val="tx1"/>
                </a:solidFill>
                <a:latin typeface="+mn-lt"/>
              </a:defRPr>
            </a:lvl1pPr>
            <a:lvl2pPr>
              <a:defRPr sz="3600"/>
            </a:lvl2pPr>
          </a:lstStyle>
          <a:p>
            <a:pPr lvl="0"/>
            <a:r>
              <a:rPr lang="nl-NL"/>
              <a:t>Klikken om de tekststijl van het model te bewerken</a:t>
            </a:r>
          </a:p>
        </p:txBody>
      </p:sp>
    </p:spTree>
    <p:extLst>
      <p:ext uri="{BB962C8B-B14F-4D97-AF65-F5344CB8AC3E}">
        <p14:creationId xmlns:p14="http://schemas.microsoft.com/office/powerpoint/2010/main" val="813688192"/>
      </p:ext>
    </p:extLst>
  </p:cSld>
  <p:clrMapOvr>
    <a:masterClrMapping/>
  </p:clrMapOvr>
</p:sldLayout>
</file>

<file path=ppt/slideLayouts/slideLayout345.xml><?xml version="1.0" encoding="utf-8"?>
<p:sldLayout xmlns:a="http://schemas.openxmlformats.org/drawingml/2006/main" xmlns:r="http://schemas.openxmlformats.org/officeDocument/2006/relationships" xmlns:p="http://schemas.openxmlformats.org/presentationml/2006/main" matchingName="Tekst - vierkante foto" preserve="1" userDrawn="1">
  <p:cSld name="Tekst - vierkante foto">
    <p:bg>
      <p:bgPr>
        <a:solidFill>
          <a:srgbClr val="FFD3E2"/>
        </a:solidFill>
        <a:effectLst/>
      </p:bgPr>
    </p:bg>
    <p:spTree>
      <p:nvGrpSpPr>
        <p:cNvPr id="1" name="Shape 87"/>
        <p:cNvGrpSpPr/>
        <p:nvPr/>
      </p:nvGrpSpPr>
      <p:grpSpPr>
        <a:xfrm>
          <a:off x="0" y="0"/>
          <a:ext cx="0" cy="0"/>
          <a:chOff x="0" y="0"/>
          <a:chExt cx="0" cy="0"/>
        </a:xfrm>
      </p:grpSpPr>
      <p:sp>
        <p:nvSpPr>
          <p:cNvPr id="91" name="Google Shape;91;p48"/>
          <p:cNvSpPr/>
          <p:nvPr/>
        </p:nvSpPr>
        <p:spPr>
          <a:xfrm>
            <a:off x="12192000" y="0"/>
            <a:ext cx="12192000" cy="13716000"/>
          </a:xfrm>
          <a:prstGeom prst="rect">
            <a:avLst/>
          </a:prstGeom>
          <a:solidFill>
            <a:srgbClr val="000000">
              <a:alpha val="9803"/>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92" name="Google Shape;92;p48"/>
          <p:cNvSpPr>
            <a:spLocks noGrp="1"/>
          </p:cNvSpPr>
          <p:nvPr>
            <p:ph type="pic" idx="4"/>
          </p:nvPr>
        </p:nvSpPr>
        <p:spPr>
          <a:xfrm>
            <a:off x="13583046" y="1689605"/>
            <a:ext cx="9409971" cy="10586217"/>
          </a:xfrm>
          <a:prstGeom prst="rect">
            <a:avLst/>
          </a:prstGeom>
          <a:noFill/>
          <a:ln>
            <a:noFill/>
          </a:ln>
        </p:spPr>
      </p:sp>
      <p:sp>
        <p:nvSpPr>
          <p:cNvPr id="3" name="Titel 1">
            <a:extLst>
              <a:ext uri="{FF2B5EF4-FFF2-40B4-BE49-F238E27FC236}">
                <a16:creationId xmlns:a16="http://schemas.microsoft.com/office/drawing/2014/main" id="{C896CF90-8AEC-73C6-8F97-E4A2B1CA37AE}"/>
              </a:ext>
            </a:extLst>
          </p:cNvPr>
          <p:cNvSpPr>
            <a:spLocks noGrp="1" noRot="1" noMove="1" noResize="1" noEditPoints="1" noAdjustHandles="1" noChangeArrowheads="1" noChangeShapeType="1"/>
          </p:cNvSpPr>
          <p:nvPr>
            <p:ph type="title" hasCustomPrompt="1"/>
          </p:nvPr>
        </p:nvSpPr>
        <p:spPr>
          <a:xfrm>
            <a:off x="1562100" y="1689605"/>
            <a:ext cx="9144000" cy="1829291"/>
          </a:xfrm>
        </p:spPr>
        <p:txBody>
          <a:bodyPr/>
          <a:lstStyle>
            <a:lvl1pPr>
              <a:defRPr/>
            </a:lvl1pPr>
          </a:lstStyle>
          <a:p>
            <a:r>
              <a:rPr lang="nl-NL"/>
              <a:t>Titel</a:t>
            </a:r>
          </a:p>
        </p:txBody>
      </p:sp>
      <p:sp>
        <p:nvSpPr>
          <p:cNvPr id="4" name="Tijdelijke aanduiding voor tekst 5">
            <a:extLst>
              <a:ext uri="{FF2B5EF4-FFF2-40B4-BE49-F238E27FC236}">
                <a16:creationId xmlns:a16="http://schemas.microsoft.com/office/drawing/2014/main" id="{85B80F41-387C-0FFC-6E33-0355BE44AA64}"/>
              </a:ext>
            </a:extLst>
          </p:cNvPr>
          <p:cNvSpPr>
            <a:spLocks noGrp="1" noRot="1" noMove="1" noResize="1" noEditPoints="1" noAdjustHandles="1" noChangeArrowheads="1" noChangeShapeType="1"/>
          </p:cNvSpPr>
          <p:nvPr>
            <p:ph type="body" sz="quarter" idx="11"/>
          </p:nvPr>
        </p:nvSpPr>
        <p:spPr>
          <a:xfrm>
            <a:off x="1589121" y="4291654"/>
            <a:ext cx="9144000" cy="7075487"/>
          </a:xfrm>
          <a:prstGeom prst="rect">
            <a:avLst/>
          </a:prstGeom>
        </p:spPr>
        <p:txBody>
          <a:bodyPr/>
          <a:lstStyle>
            <a:lvl1pPr>
              <a:defRPr sz="3600">
                <a:solidFill>
                  <a:schemeClr val="tx1"/>
                </a:solidFill>
                <a:latin typeface="+mn-lt"/>
              </a:defRPr>
            </a:lvl1pPr>
            <a:lvl2pPr>
              <a:defRPr sz="3600"/>
            </a:lvl2pPr>
          </a:lstStyle>
          <a:p>
            <a:pPr lvl="0"/>
            <a:r>
              <a:rPr lang="nl-NL"/>
              <a:t>Klikken om de tekststijl van het model te bewerken</a:t>
            </a:r>
          </a:p>
        </p:txBody>
      </p:sp>
      <p:sp>
        <p:nvSpPr>
          <p:cNvPr id="5" name="Tijdelijke aanduiding voor voettekst 4">
            <a:extLst>
              <a:ext uri="{FF2B5EF4-FFF2-40B4-BE49-F238E27FC236}">
                <a16:creationId xmlns:a16="http://schemas.microsoft.com/office/drawing/2014/main" id="{62B663C6-F483-537A-6C36-A1C2E53A855D}"/>
              </a:ext>
            </a:extLst>
          </p:cNvPr>
          <p:cNvSpPr>
            <a:spLocks noGrp="1"/>
          </p:cNvSpPr>
          <p:nvPr>
            <p:ph type="ftr" sz="quarter" idx="12"/>
          </p:nvPr>
        </p:nvSpPr>
        <p:spPr/>
        <p:txBody>
          <a:bodyPr/>
          <a:lstStyle/>
          <a:p>
            <a:r>
              <a:rPr lang="nl-NL"/>
              <a:t>Charter Alliance Think Tank</a:t>
            </a:r>
          </a:p>
        </p:txBody>
      </p:sp>
    </p:spTree>
    <p:extLst>
      <p:ext uri="{BB962C8B-B14F-4D97-AF65-F5344CB8AC3E}">
        <p14:creationId xmlns:p14="http://schemas.microsoft.com/office/powerpoint/2010/main" val="3771660969"/>
      </p:ext>
    </p:extLst>
  </p:cSld>
  <p:clrMapOvr>
    <a:masterClrMapping/>
  </p:clrMapOvr>
</p:sldLayout>
</file>

<file path=ppt/slideLayouts/slideLayout346.xml><?xml version="1.0" encoding="utf-8"?>
<p:sldLayout xmlns:a="http://schemas.openxmlformats.org/drawingml/2006/main" xmlns:r="http://schemas.openxmlformats.org/officeDocument/2006/relationships" xmlns:p="http://schemas.openxmlformats.org/presentationml/2006/main" matchingName="Tekst - vierkante foto" preserve="1" userDrawn="1">
  <p:cSld name="1_Tekst - vierkante foto">
    <p:bg>
      <p:bgPr>
        <a:solidFill>
          <a:srgbClr val="E5F4E0"/>
        </a:solidFill>
        <a:effectLst/>
      </p:bgPr>
    </p:bg>
    <p:spTree>
      <p:nvGrpSpPr>
        <p:cNvPr id="1" name="Shape 87"/>
        <p:cNvGrpSpPr/>
        <p:nvPr/>
      </p:nvGrpSpPr>
      <p:grpSpPr>
        <a:xfrm>
          <a:off x="0" y="0"/>
          <a:ext cx="0" cy="0"/>
          <a:chOff x="0" y="0"/>
          <a:chExt cx="0" cy="0"/>
        </a:xfrm>
      </p:grpSpPr>
      <p:sp>
        <p:nvSpPr>
          <p:cNvPr id="91" name="Google Shape;91;p48"/>
          <p:cNvSpPr/>
          <p:nvPr/>
        </p:nvSpPr>
        <p:spPr>
          <a:xfrm>
            <a:off x="12192000" y="0"/>
            <a:ext cx="12192000" cy="13716000"/>
          </a:xfrm>
          <a:prstGeom prst="rect">
            <a:avLst/>
          </a:prstGeom>
          <a:solidFill>
            <a:srgbClr val="000000">
              <a:alpha val="9803"/>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92" name="Google Shape;92;p48"/>
          <p:cNvSpPr>
            <a:spLocks noGrp="1"/>
          </p:cNvSpPr>
          <p:nvPr>
            <p:ph type="pic" idx="4"/>
          </p:nvPr>
        </p:nvSpPr>
        <p:spPr>
          <a:xfrm>
            <a:off x="13583046" y="1689605"/>
            <a:ext cx="9409971" cy="10586217"/>
          </a:xfrm>
          <a:prstGeom prst="rect">
            <a:avLst/>
          </a:prstGeom>
          <a:noFill/>
          <a:ln>
            <a:noFill/>
          </a:ln>
        </p:spPr>
      </p:sp>
      <p:sp>
        <p:nvSpPr>
          <p:cNvPr id="3" name="Titel 1">
            <a:extLst>
              <a:ext uri="{FF2B5EF4-FFF2-40B4-BE49-F238E27FC236}">
                <a16:creationId xmlns:a16="http://schemas.microsoft.com/office/drawing/2014/main" id="{C896CF90-8AEC-73C6-8F97-E4A2B1CA37AE}"/>
              </a:ext>
            </a:extLst>
          </p:cNvPr>
          <p:cNvSpPr>
            <a:spLocks noGrp="1" noRot="1" noMove="1" noResize="1" noEditPoints="1" noAdjustHandles="1" noChangeArrowheads="1" noChangeShapeType="1"/>
          </p:cNvSpPr>
          <p:nvPr>
            <p:ph type="title" hasCustomPrompt="1"/>
          </p:nvPr>
        </p:nvSpPr>
        <p:spPr>
          <a:xfrm>
            <a:off x="1562100" y="1689605"/>
            <a:ext cx="9144000" cy="1829291"/>
          </a:xfrm>
        </p:spPr>
        <p:txBody>
          <a:bodyPr/>
          <a:lstStyle>
            <a:lvl1pPr>
              <a:defRPr/>
            </a:lvl1pPr>
          </a:lstStyle>
          <a:p>
            <a:r>
              <a:rPr lang="nl-NL"/>
              <a:t>Titel</a:t>
            </a:r>
          </a:p>
        </p:txBody>
      </p:sp>
      <p:sp>
        <p:nvSpPr>
          <p:cNvPr id="4" name="Tijdelijke aanduiding voor tekst 5">
            <a:extLst>
              <a:ext uri="{FF2B5EF4-FFF2-40B4-BE49-F238E27FC236}">
                <a16:creationId xmlns:a16="http://schemas.microsoft.com/office/drawing/2014/main" id="{85B80F41-387C-0FFC-6E33-0355BE44AA64}"/>
              </a:ext>
            </a:extLst>
          </p:cNvPr>
          <p:cNvSpPr>
            <a:spLocks noGrp="1" noRot="1" noMove="1" noResize="1" noEditPoints="1" noAdjustHandles="1" noChangeArrowheads="1" noChangeShapeType="1"/>
          </p:cNvSpPr>
          <p:nvPr>
            <p:ph type="body" sz="quarter" idx="11"/>
          </p:nvPr>
        </p:nvSpPr>
        <p:spPr>
          <a:xfrm>
            <a:off x="1589121" y="4291654"/>
            <a:ext cx="9144000" cy="7075487"/>
          </a:xfrm>
          <a:prstGeom prst="rect">
            <a:avLst/>
          </a:prstGeom>
        </p:spPr>
        <p:txBody>
          <a:bodyPr/>
          <a:lstStyle>
            <a:lvl1pPr>
              <a:defRPr sz="3600">
                <a:solidFill>
                  <a:schemeClr val="tx1"/>
                </a:solidFill>
                <a:latin typeface="+mn-lt"/>
              </a:defRPr>
            </a:lvl1pPr>
            <a:lvl2pPr>
              <a:defRPr sz="3600"/>
            </a:lvl2pPr>
          </a:lstStyle>
          <a:p>
            <a:pPr lvl="0"/>
            <a:r>
              <a:rPr lang="nl-NL"/>
              <a:t>Klikken om de tekststijl van het model te bewerken</a:t>
            </a:r>
          </a:p>
        </p:txBody>
      </p:sp>
      <p:sp>
        <p:nvSpPr>
          <p:cNvPr id="5" name="Tijdelijke aanduiding voor voettekst 4">
            <a:extLst>
              <a:ext uri="{FF2B5EF4-FFF2-40B4-BE49-F238E27FC236}">
                <a16:creationId xmlns:a16="http://schemas.microsoft.com/office/drawing/2014/main" id="{62B663C6-F483-537A-6C36-A1C2E53A855D}"/>
              </a:ext>
            </a:extLst>
          </p:cNvPr>
          <p:cNvSpPr>
            <a:spLocks noGrp="1"/>
          </p:cNvSpPr>
          <p:nvPr>
            <p:ph type="ftr" sz="quarter" idx="12"/>
          </p:nvPr>
        </p:nvSpPr>
        <p:spPr/>
        <p:txBody>
          <a:bodyPr/>
          <a:lstStyle/>
          <a:p>
            <a:r>
              <a:rPr lang="nl-NL"/>
              <a:t>Charter Alliance Think Tank</a:t>
            </a:r>
          </a:p>
        </p:txBody>
      </p:sp>
    </p:spTree>
    <p:extLst>
      <p:ext uri="{BB962C8B-B14F-4D97-AF65-F5344CB8AC3E}">
        <p14:creationId xmlns:p14="http://schemas.microsoft.com/office/powerpoint/2010/main" val="1629335579"/>
      </p:ext>
    </p:extLst>
  </p:cSld>
  <p:clrMapOvr>
    <a:masterClrMapping/>
  </p:clrMapOvr>
</p:sldLayout>
</file>

<file path=ppt/slideLayouts/slideLayout347.xml><?xml version="1.0" encoding="utf-8"?>
<p:sldLayout xmlns:a="http://schemas.openxmlformats.org/drawingml/2006/main" xmlns:r="http://schemas.openxmlformats.org/officeDocument/2006/relationships" xmlns:p="http://schemas.openxmlformats.org/presentationml/2006/main" matchingName="Beeldvullende foto" preserve="1">
  <p:cSld name="Beeldvullende foto">
    <p:spTree>
      <p:nvGrpSpPr>
        <p:cNvPr id="1" name="Shape 109"/>
        <p:cNvGrpSpPr/>
        <p:nvPr/>
      </p:nvGrpSpPr>
      <p:grpSpPr>
        <a:xfrm>
          <a:off x="0" y="0"/>
          <a:ext cx="0" cy="0"/>
          <a:chOff x="0" y="0"/>
          <a:chExt cx="0" cy="0"/>
        </a:xfrm>
      </p:grpSpPr>
    </p:spTree>
    <p:extLst>
      <p:ext uri="{BB962C8B-B14F-4D97-AF65-F5344CB8AC3E}">
        <p14:creationId xmlns:p14="http://schemas.microsoft.com/office/powerpoint/2010/main" val="931223856"/>
      </p:ext>
    </p:extLst>
  </p:cSld>
  <p:clrMapOvr>
    <a:masterClrMapping/>
  </p:clrMapOvr>
</p:sldLayout>
</file>

<file path=ppt/slideLayouts/slideLayout348.xml><?xml version="1.0" encoding="utf-8"?>
<p:sldLayout xmlns:a="http://schemas.openxmlformats.org/drawingml/2006/main" xmlns:r="http://schemas.openxmlformats.org/officeDocument/2006/relationships" xmlns:p="http://schemas.openxmlformats.org/presentationml/2006/main" matchingName="Krantenkop" preserve="1" userDrawn="1">
  <p:cSld name="Krantenkop">
    <p:bg>
      <p:bgPr>
        <a:solidFill>
          <a:srgbClr val="E5F4E0"/>
        </a:solidFill>
        <a:effectLst/>
      </p:bgPr>
    </p:bg>
    <p:spTree>
      <p:nvGrpSpPr>
        <p:cNvPr id="1" name="Shape 111"/>
        <p:cNvGrpSpPr/>
        <p:nvPr/>
      </p:nvGrpSpPr>
      <p:grpSpPr>
        <a:xfrm>
          <a:off x="0" y="0"/>
          <a:ext cx="0" cy="0"/>
          <a:chOff x="0" y="0"/>
          <a:chExt cx="0" cy="0"/>
        </a:xfrm>
      </p:grpSpPr>
      <p:sp>
        <p:nvSpPr>
          <p:cNvPr id="112" name="Google Shape;112;p52"/>
          <p:cNvSpPr/>
          <p:nvPr/>
        </p:nvSpPr>
        <p:spPr>
          <a:xfrm>
            <a:off x="3919015" y="3630436"/>
            <a:ext cx="16545970" cy="5531777"/>
          </a:xfrm>
          <a:prstGeom prst="rect">
            <a:avLst/>
          </a:prstGeom>
          <a:solidFill>
            <a:srgbClr val="FFFFFF"/>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114" name="Google Shape;114;p52"/>
          <p:cNvSpPr txBox="1">
            <a:spLocks noGrp="1"/>
          </p:cNvSpPr>
          <p:nvPr>
            <p:ph type="body" idx="2" hasCustomPrompt="1"/>
          </p:nvPr>
        </p:nvSpPr>
        <p:spPr>
          <a:xfrm>
            <a:off x="4950826" y="4237922"/>
            <a:ext cx="6582173" cy="441146"/>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1800"/>
              <a:buNone/>
              <a:defRPr sz="220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 - datum</a:t>
            </a:r>
            <a:endParaRPr/>
          </a:p>
        </p:txBody>
      </p:sp>
      <p:sp>
        <p:nvSpPr>
          <p:cNvPr id="2" name="Titel 1">
            <a:extLst>
              <a:ext uri="{FF2B5EF4-FFF2-40B4-BE49-F238E27FC236}">
                <a16:creationId xmlns:a16="http://schemas.microsoft.com/office/drawing/2014/main" id="{F3FA83A0-C8EE-EC05-46C9-D18922C497E0}"/>
              </a:ext>
            </a:extLst>
          </p:cNvPr>
          <p:cNvSpPr>
            <a:spLocks noGrp="1"/>
          </p:cNvSpPr>
          <p:nvPr>
            <p:ph type="title" hasCustomPrompt="1"/>
          </p:nvPr>
        </p:nvSpPr>
        <p:spPr>
          <a:xfrm>
            <a:off x="4950826" y="5029199"/>
            <a:ext cx="11647006" cy="933838"/>
          </a:xfrm>
        </p:spPr>
        <p:txBody>
          <a:bodyPr/>
          <a:lstStyle>
            <a:lvl1pPr>
              <a:defRPr/>
            </a:lvl1pPr>
          </a:lstStyle>
          <a:p>
            <a:r>
              <a:rPr lang="nl-NL"/>
              <a:t>Titel artikel</a:t>
            </a:r>
          </a:p>
        </p:txBody>
      </p:sp>
      <p:sp>
        <p:nvSpPr>
          <p:cNvPr id="3" name="Tijdelijke aanduiding voor voettekst 2">
            <a:extLst>
              <a:ext uri="{FF2B5EF4-FFF2-40B4-BE49-F238E27FC236}">
                <a16:creationId xmlns:a16="http://schemas.microsoft.com/office/drawing/2014/main" id="{CD03445C-B66D-60BD-CC4B-79C31030F110}"/>
              </a:ext>
            </a:extLst>
          </p:cNvPr>
          <p:cNvSpPr>
            <a:spLocks noGrp="1"/>
          </p:cNvSpPr>
          <p:nvPr>
            <p:ph type="ftr" sz="quarter" idx="13"/>
          </p:nvPr>
        </p:nvSpPr>
        <p:spPr/>
        <p:txBody>
          <a:bodyPr/>
          <a:lstStyle/>
          <a:p>
            <a:r>
              <a:rPr lang="nl-NL"/>
              <a:t>Charter Alliance Think Tank</a:t>
            </a:r>
          </a:p>
        </p:txBody>
      </p:sp>
      <p:sp>
        <p:nvSpPr>
          <p:cNvPr id="6" name="Tijdelijke aanduiding voor tekst 4">
            <a:extLst>
              <a:ext uri="{FF2B5EF4-FFF2-40B4-BE49-F238E27FC236}">
                <a16:creationId xmlns:a16="http://schemas.microsoft.com/office/drawing/2014/main" id="{42669FEF-558B-A9A9-E73A-6888A005F465}"/>
              </a:ext>
            </a:extLst>
          </p:cNvPr>
          <p:cNvSpPr>
            <a:spLocks noGrp="1"/>
          </p:cNvSpPr>
          <p:nvPr>
            <p:ph type="body" sz="quarter" idx="14"/>
          </p:nvPr>
        </p:nvSpPr>
        <p:spPr>
          <a:xfrm>
            <a:off x="4951413" y="6078538"/>
            <a:ext cx="13843000" cy="2519362"/>
          </a:xfrm>
          <a:prstGeom prst="rect">
            <a:avLst/>
          </a:prstGeom>
        </p:spPr>
        <p:txBody>
          <a:bodyPr/>
          <a:lstStyle>
            <a:lvl1pPr>
              <a:defRPr sz="3200">
                <a:solidFill>
                  <a:schemeClr val="tx1"/>
                </a:solidFill>
                <a:latin typeface="+mn-lt"/>
              </a:defRPr>
            </a:lvl1pPr>
            <a:lvl2pPr>
              <a:defRPr sz="3200">
                <a:solidFill>
                  <a:schemeClr val="tx1"/>
                </a:solidFill>
                <a:latin typeface="+mn-lt"/>
              </a:defRPr>
            </a:lvl2pPr>
            <a:lvl3pPr>
              <a:defRPr sz="3200">
                <a:solidFill>
                  <a:schemeClr val="tx1"/>
                </a:solidFill>
                <a:latin typeface="+mn-lt"/>
              </a:defRPr>
            </a:lvl3pPr>
            <a:lvl4pPr>
              <a:defRPr sz="3200">
                <a:solidFill>
                  <a:schemeClr val="tx1"/>
                </a:solidFill>
                <a:latin typeface="+mn-lt"/>
              </a:defRPr>
            </a:lvl4pPr>
            <a:lvl5pPr>
              <a:defRPr sz="3200">
                <a:solidFill>
                  <a:schemeClr val="tx1"/>
                </a:solidFill>
                <a:latin typeface="+mn-lt"/>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Tree>
    <p:extLst>
      <p:ext uri="{BB962C8B-B14F-4D97-AF65-F5344CB8AC3E}">
        <p14:creationId xmlns:p14="http://schemas.microsoft.com/office/powerpoint/2010/main" val="701372090"/>
      </p:ext>
    </p:extLst>
  </p:cSld>
  <p:clrMapOvr>
    <a:masterClrMapping/>
  </p:clrMapOvr>
</p:sldLayout>
</file>

<file path=ppt/slideLayouts/slideLayout349.xml><?xml version="1.0" encoding="utf-8"?>
<p:sldLayout xmlns:a="http://schemas.openxmlformats.org/drawingml/2006/main" xmlns:r="http://schemas.openxmlformats.org/officeDocument/2006/relationships" xmlns:p="http://schemas.openxmlformats.org/presentationml/2006/main" matchingName="Krantenkop" preserve="1" userDrawn="1">
  <p:cSld name="1_Krantenkop">
    <p:bg>
      <p:bgPr>
        <a:solidFill>
          <a:srgbClr val="E5F4E0"/>
        </a:solidFill>
        <a:effectLst/>
      </p:bgPr>
    </p:bg>
    <p:spTree>
      <p:nvGrpSpPr>
        <p:cNvPr id="1" name="Shape 111"/>
        <p:cNvGrpSpPr/>
        <p:nvPr/>
      </p:nvGrpSpPr>
      <p:grpSpPr>
        <a:xfrm>
          <a:off x="0" y="0"/>
          <a:ext cx="0" cy="0"/>
          <a:chOff x="0" y="0"/>
          <a:chExt cx="0" cy="0"/>
        </a:xfrm>
      </p:grpSpPr>
      <p:sp>
        <p:nvSpPr>
          <p:cNvPr id="112" name="Google Shape;112;p52"/>
          <p:cNvSpPr/>
          <p:nvPr/>
        </p:nvSpPr>
        <p:spPr>
          <a:xfrm>
            <a:off x="809407" y="365747"/>
            <a:ext cx="16545970" cy="5531777"/>
          </a:xfrm>
          <a:prstGeom prst="rect">
            <a:avLst/>
          </a:prstGeom>
          <a:solidFill>
            <a:srgbClr val="FFFFFF"/>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114" name="Google Shape;114;p52"/>
          <p:cNvSpPr txBox="1">
            <a:spLocks noGrp="1"/>
          </p:cNvSpPr>
          <p:nvPr>
            <p:ph type="body" idx="2" hasCustomPrompt="1"/>
          </p:nvPr>
        </p:nvSpPr>
        <p:spPr>
          <a:xfrm>
            <a:off x="1841218" y="1082681"/>
            <a:ext cx="6582173" cy="441146"/>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1800"/>
              <a:buNone/>
              <a:defRPr sz="220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 - datum</a:t>
            </a:r>
            <a:endParaRPr/>
          </a:p>
        </p:txBody>
      </p:sp>
      <p:sp>
        <p:nvSpPr>
          <p:cNvPr id="2" name="Titel 1">
            <a:extLst>
              <a:ext uri="{FF2B5EF4-FFF2-40B4-BE49-F238E27FC236}">
                <a16:creationId xmlns:a16="http://schemas.microsoft.com/office/drawing/2014/main" id="{F3FA83A0-C8EE-EC05-46C9-D18922C497E0}"/>
              </a:ext>
            </a:extLst>
          </p:cNvPr>
          <p:cNvSpPr>
            <a:spLocks noGrp="1"/>
          </p:cNvSpPr>
          <p:nvPr>
            <p:ph type="title" hasCustomPrompt="1"/>
          </p:nvPr>
        </p:nvSpPr>
        <p:spPr>
          <a:xfrm>
            <a:off x="1841218" y="1873958"/>
            <a:ext cx="11647006" cy="933838"/>
          </a:xfrm>
        </p:spPr>
        <p:txBody>
          <a:bodyPr/>
          <a:lstStyle>
            <a:lvl1pPr>
              <a:defRPr/>
            </a:lvl1pPr>
          </a:lstStyle>
          <a:p>
            <a:r>
              <a:rPr lang="nl-NL"/>
              <a:t>Titel artikel</a:t>
            </a:r>
          </a:p>
        </p:txBody>
      </p:sp>
      <p:sp>
        <p:nvSpPr>
          <p:cNvPr id="3" name="Tijdelijke aanduiding voor voettekst 2">
            <a:extLst>
              <a:ext uri="{FF2B5EF4-FFF2-40B4-BE49-F238E27FC236}">
                <a16:creationId xmlns:a16="http://schemas.microsoft.com/office/drawing/2014/main" id="{CD03445C-B66D-60BD-CC4B-79C31030F110}"/>
              </a:ext>
            </a:extLst>
          </p:cNvPr>
          <p:cNvSpPr>
            <a:spLocks noGrp="1"/>
          </p:cNvSpPr>
          <p:nvPr>
            <p:ph type="ftr" sz="quarter" idx="13"/>
          </p:nvPr>
        </p:nvSpPr>
        <p:spPr/>
        <p:txBody>
          <a:bodyPr/>
          <a:lstStyle/>
          <a:p>
            <a:r>
              <a:rPr lang="nl-NL"/>
              <a:t>Charter Alliance Think Tank</a:t>
            </a:r>
          </a:p>
        </p:txBody>
      </p:sp>
      <p:sp>
        <p:nvSpPr>
          <p:cNvPr id="6" name="Tijdelijke aanduiding voor tekst 4">
            <a:extLst>
              <a:ext uri="{FF2B5EF4-FFF2-40B4-BE49-F238E27FC236}">
                <a16:creationId xmlns:a16="http://schemas.microsoft.com/office/drawing/2014/main" id="{42669FEF-558B-A9A9-E73A-6888A005F465}"/>
              </a:ext>
            </a:extLst>
          </p:cNvPr>
          <p:cNvSpPr>
            <a:spLocks noGrp="1"/>
          </p:cNvSpPr>
          <p:nvPr>
            <p:ph type="body" sz="quarter" idx="14"/>
          </p:nvPr>
        </p:nvSpPr>
        <p:spPr>
          <a:xfrm>
            <a:off x="1841805" y="2923297"/>
            <a:ext cx="13843000" cy="2519362"/>
          </a:xfrm>
          <a:prstGeom prst="rect">
            <a:avLst/>
          </a:prstGeom>
        </p:spPr>
        <p:txBody>
          <a:bodyPr/>
          <a:lstStyle>
            <a:lvl1pPr>
              <a:defRPr sz="3200">
                <a:solidFill>
                  <a:schemeClr val="tx1"/>
                </a:solidFill>
                <a:latin typeface="+mn-lt"/>
              </a:defRPr>
            </a:lvl1pPr>
            <a:lvl2pPr>
              <a:defRPr sz="3200">
                <a:solidFill>
                  <a:schemeClr val="tx1"/>
                </a:solidFill>
                <a:latin typeface="+mn-lt"/>
              </a:defRPr>
            </a:lvl2pPr>
            <a:lvl3pPr>
              <a:defRPr sz="3200">
                <a:solidFill>
                  <a:schemeClr val="tx1"/>
                </a:solidFill>
                <a:latin typeface="+mn-lt"/>
              </a:defRPr>
            </a:lvl3pPr>
            <a:lvl4pPr>
              <a:defRPr sz="3200">
                <a:solidFill>
                  <a:schemeClr val="tx1"/>
                </a:solidFill>
                <a:latin typeface="+mn-lt"/>
              </a:defRPr>
            </a:lvl4pPr>
            <a:lvl5pPr>
              <a:defRPr sz="3200">
                <a:solidFill>
                  <a:schemeClr val="tx1"/>
                </a:solidFill>
                <a:latin typeface="+mn-lt"/>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5" name="Google Shape;112;p52">
            <a:extLst>
              <a:ext uri="{FF2B5EF4-FFF2-40B4-BE49-F238E27FC236}">
                <a16:creationId xmlns:a16="http://schemas.microsoft.com/office/drawing/2014/main" id="{CFC69BE8-8CCC-9121-BC22-6402EA07626A}"/>
              </a:ext>
            </a:extLst>
          </p:cNvPr>
          <p:cNvSpPr/>
          <p:nvPr userDrawn="1"/>
        </p:nvSpPr>
        <p:spPr>
          <a:xfrm>
            <a:off x="6950802" y="6208394"/>
            <a:ext cx="16545970" cy="5531777"/>
          </a:xfrm>
          <a:prstGeom prst="rect">
            <a:avLst/>
          </a:prstGeom>
          <a:solidFill>
            <a:srgbClr val="FFFFFF"/>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1" i="0" u="none" strike="noStrike" cap="none">
              <a:solidFill>
                <a:srgbClr val="37001E"/>
              </a:solidFill>
              <a:latin typeface="DM Sans"/>
              <a:ea typeface="DM Sans"/>
              <a:cs typeface="DM Sans"/>
              <a:sym typeface="DM Sans"/>
            </a:endParaRPr>
          </a:p>
        </p:txBody>
      </p:sp>
      <p:sp>
        <p:nvSpPr>
          <p:cNvPr id="7" name="Google Shape;114;p52">
            <a:extLst>
              <a:ext uri="{FF2B5EF4-FFF2-40B4-BE49-F238E27FC236}">
                <a16:creationId xmlns:a16="http://schemas.microsoft.com/office/drawing/2014/main" id="{CE5C0D2F-58DB-04F5-6593-115047FAB7ED}"/>
              </a:ext>
            </a:extLst>
          </p:cNvPr>
          <p:cNvSpPr txBox="1">
            <a:spLocks noGrp="1"/>
          </p:cNvSpPr>
          <p:nvPr>
            <p:ph type="body" idx="15" hasCustomPrompt="1"/>
          </p:nvPr>
        </p:nvSpPr>
        <p:spPr>
          <a:xfrm>
            <a:off x="7982613" y="6925328"/>
            <a:ext cx="6582173" cy="441146"/>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1800"/>
              <a:buNone/>
              <a:defRPr sz="2200" b="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 - datum</a:t>
            </a:r>
            <a:endParaRPr/>
          </a:p>
        </p:txBody>
      </p:sp>
      <p:sp>
        <p:nvSpPr>
          <p:cNvPr id="9" name="Tijdelijke aanduiding voor tekst 4">
            <a:extLst>
              <a:ext uri="{FF2B5EF4-FFF2-40B4-BE49-F238E27FC236}">
                <a16:creationId xmlns:a16="http://schemas.microsoft.com/office/drawing/2014/main" id="{978B54BB-8142-7C4F-E878-F7092EEA5857}"/>
              </a:ext>
            </a:extLst>
          </p:cNvPr>
          <p:cNvSpPr>
            <a:spLocks noGrp="1"/>
          </p:cNvSpPr>
          <p:nvPr>
            <p:ph type="body" sz="quarter" idx="16"/>
          </p:nvPr>
        </p:nvSpPr>
        <p:spPr>
          <a:xfrm>
            <a:off x="7983200" y="8765944"/>
            <a:ext cx="13843000" cy="2519362"/>
          </a:xfrm>
          <a:prstGeom prst="rect">
            <a:avLst/>
          </a:prstGeom>
        </p:spPr>
        <p:txBody>
          <a:bodyPr/>
          <a:lstStyle>
            <a:lvl1pPr>
              <a:defRPr sz="3200" b="0">
                <a:solidFill>
                  <a:schemeClr val="tx1"/>
                </a:solidFill>
                <a:latin typeface="+mn-lt"/>
              </a:defRPr>
            </a:lvl1pPr>
            <a:lvl2pPr>
              <a:defRPr sz="3200" b="0">
                <a:solidFill>
                  <a:schemeClr val="tx1"/>
                </a:solidFill>
                <a:latin typeface="+mn-lt"/>
              </a:defRPr>
            </a:lvl2pPr>
            <a:lvl3pPr>
              <a:defRPr sz="3200" b="0">
                <a:solidFill>
                  <a:schemeClr val="tx1"/>
                </a:solidFill>
                <a:latin typeface="+mn-lt"/>
              </a:defRPr>
            </a:lvl3pPr>
            <a:lvl4pPr>
              <a:defRPr sz="3200" b="0">
                <a:solidFill>
                  <a:schemeClr val="tx1"/>
                </a:solidFill>
                <a:latin typeface="+mn-lt"/>
              </a:defRPr>
            </a:lvl4pPr>
            <a:lvl5pPr>
              <a:defRPr sz="3200" b="0">
                <a:solidFill>
                  <a:schemeClr val="tx1"/>
                </a:solidFill>
                <a:latin typeface="+mn-lt"/>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14" name="Tijdelijke aanduiding voor tekst 12">
            <a:extLst>
              <a:ext uri="{FF2B5EF4-FFF2-40B4-BE49-F238E27FC236}">
                <a16:creationId xmlns:a16="http://schemas.microsoft.com/office/drawing/2014/main" id="{CFB19770-CC14-98CE-8204-BC2DE2002C20}"/>
              </a:ext>
            </a:extLst>
          </p:cNvPr>
          <p:cNvSpPr>
            <a:spLocks noGrp="1"/>
          </p:cNvSpPr>
          <p:nvPr>
            <p:ph type="body" sz="quarter" idx="17" hasCustomPrompt="1"/>
          </p:nvPr>
        </p:nvSpPr>
        <p:spPr>
          <a:xfrm>
            <a:off x="7982613" y="7564874"/>
            <a:ext cx="11647488" cy="935038"/>
          </a:xfrm>
          <a:prstGeom prst="rect">
            <a:avLst/>
          </a:prstGeom>
        </p:spPr>
        <p:txBody>
          <a:bodyPr/>
          <a:lstStyle>
            <a:lvl1pPr>
              <a:defRPr sz="6000">
                <a:solidFill>
                  <a:srgbClr val="38001E"/>
                </a:solidFill>
                <a:latin typeface="+mj-lt"/>
              </a:defRPr>
            </a:lvl1pPr>
            <a:lvl2pPr>
              <a:defRPr sz="6000">
                <a:latin typeface="+mj-lt"/>
              </a:defRPr>
            </a:lvl2pPr>
            <a:lvl3pPr>
              <a:defRPr sz="6000">
                <a:latin typeface="+mj-lt"/>
              </a:defRPr>
            </a:lvl3pPr>
            <a:lvl4pPr>
              <a:defRPr sz="6000">
                <a:latin typeface="+mj-lt"/>
              </a:defRPr>
            </a:lvl4pPr>
            <a:lvl5pPr>
              <a:defRPr sz="6000">
                <a:latin typeface="+mj-lt"/>
              </a:defRPr>
            </a:lvl5pPr>
          </a:lstStyle>
          <a:p>
            <a:pPr lvl="0"/>
            <a:r>
              <a:rPr lang="nl-NL"/>
              <a:t>Titel artikel</a:t>
            </a:r>
          </a:p>
        </p:txBody>
      </p:sp>
    </p:spTree>
    <p:extLst>
      <p:ext uri="{BB962C8B-B14F-4D97-AF65-F5344CB8AC3E}">
        <p14:creationId xmlns:p14="http://schemas.microsoft.com/office/powerpoint/2010/main" val="3344273228"/>
      </p:ext>
    </p:extLst>
  </p:cSld>
  <p:clrMapOvr>
    <a:masterClrMapping/>
  </p:clrMapOvr>
</p:sldLayout>
</file>

<file path=ppt/slideLayouts/slideLayout350.xml><?xml version="1.0" encoding="utf-8"?>
<p:sldLayout xmlns:a="http://schemas.openxmlformats.org/drawingml/2006/main" xmlns:r="http://schemas.openxmlformats.org/officeDocument/2006/relationships" xmlns:p="http://schemas.openxmlformats.org/presentationml/2006/main" matchingName="Foto met bron" preserve="1" userDrawn="1">
  <p:cSld name="Foto met bron">
    <p:spTree>
      <p:nvGrpSpPr>
        <p:cNvPr id="1" name="Shape 120"/>
        <p:cNvGrpSpPr/>
        <p:nvPr/>
      </p:nvGrpSpPr>
      <p:grpSpPr>
        <a:xfrm>
          <a:off x="0" y="0"/>
          <a:ext cx="0" cy="0"/>
          <a:chOff x="0" y="0"/>
          <a:chExt cx="0" cy="0"/>
        </a:xfrm>
      </p:grpSpPr>
      <p:sp>
        <p:nvSpPr>
          <p:cNvPr id="121" name="Google Shape;121;p54"/>
          <p:cNvSpPr>
            <a:spLocks noGrp="1"/>
          </p:cNvSpPr>
          <p:nvPr>
            <p:ph type="pic" idx="2"/>
          </p:nvPr>
        </p:nvSpPr>
        <p:spPr>
          <a:xfrm>
            <a:off x="0" y="0"/>
            <a:ext cx="24384001" cy="13716001"/>
          </a:xfrm>
          <a:prstGeom prst="rect">
            <a:avLst/>
          </a:prstGeom>
          <a:noFill/>
          <a:ln>
            <a:noFill/>
          </a:ln>
        </p:spPr>
      </p:sp>
      <p:sp>
        <p:nvSpPr>
          <p:cNvPr id="122" name="Google Shape;122;p54"/>
          <p:cNvSpPr/>
          <p:nvPr userDrawn="1"/>
        </p:nvSpPr>
        <p:spPr>
          <a:xfrm>
            <a:off x="-3109" y="6860592"/>
            <a:ext cx="24390218" cy="6858001"/>
          </a:xfrm>
          <a:prstGeom prst="rect">
            <a:avLst/>
          </a:prstGeom>
          <a:gradFill>
            <a:gsLst>
              <a:gs pos="0">
                <a:srgbClr val="38001E">
                  <a:alpha val="0"/>
                </a:srgbClr>
              </a:gs>
              <a:gs pos="100000">
                <a:srgbClr val="38001E">
                  <a:alpha val="49803"/>
                </a:srgbClr>
              </a:gs>
            </a:gsLst>
            <a:lin ang="5400000" scaled="0"/>
          </a:gra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38001E"/>
              </a:buClr>
              <a:buSzPts val="3600"/>
              <a:buFont typeface="Helvetica Neue"/>
              <a:buNone/>
            </a:pPr>
            <a:endParaRPr sz="3600" b="0" i="0" u="none" strike="noStrike" cap="none">
              <a:solidFill>
                <a:srgbClr val="37001E"/>
              </a:solidFill>
              <a:latin typeface="DM Sans"/>
              <a:ea typeface="DM Sans"/>
              <a:cs typeface="DM Sans"/>
              <a:sym typeface="DM Sans"/>
            </a:endParaRPr>
          </a:p>
        </p:txBody>
      </p:sp>
    </p:spTree>
    <p:extLst>
      <p:ext uri="{BB962C8B-B14F-4D97-AF65-F5344CB8AC3E}">
        <p14:creationId xmlns:p14="http://schemas.microsoft.com/office/powerpoint/2010/main" val="51910706"/>
      </p:ext>
    </p:extLst>
  </p:cSld>
  <p:clrMapOvr>
    <a:masterClrMapping/>
  </p:clrMapOvr>
</p:sldLayout>
</file>

<file path=ppt/slideLayouts/slideLayout351.xml><?xml version="1.0" encoding="utf-8"?>
<p:sldLayout xmlns:a="http://schemas.openxmlformats.org/drawingml/2006/main" xmlns:r="http://schemas.openxmlformats.org/officeDocument/2006/relationships" xmlns:p="http://schemas.openxmlformats.org/presentationml/2006/main" matchingName="Foto met bron" preserve="1" userDrawn="1">
  <p:cSld name="1_Foto met bron">
    <p:bg>
      <p:bgPr>
        <a:solidFill>
          <a:srgbClr val="E5F4E0"/>
        </a:solidFill>
        <a:effectLst/>
      </p:bgPr>
    </p:bg>
    <p:spTree>
      <p:nvGrpSpPr>
        <p:cNvPr id="1" name="Shape 120"/>
        <p:cNvGrpSpPr/>
        <p:nvPr/>
      </p:nvGrpSpPr>
      <p:grpSpPr>
        <a:xfrm>
          <a:off x="0" y="0"/>
          <a:ext cx="0" cy="0"/>
          <a:chOff x="0" y="0"/>
          <a:chExt cx="0" cy="0"/>
        </a:xfrm>
      </p:grpSpPr>
      <p:sp>
        <p:nvSpPr>
          <p:cNvPr id="121" name="Google Shape;121;p54"/>
          <p:cNvSpPr>
            <a:spLocks noGrp="1"/>
          </p:cNvSpPr>
          <p:nvPr>
            <p:ph type="pic" idx="2"/>
          </p:nvPr>
        </p:nvSpPr>
        <p:spPr>
          <a:xfrm>
            <a:off x="0" y="0"/>
            <a:ext cx="24384001" cy="13716001"/>
          </a:xfrm>
          <a:prstGeom prst="rect">
            <a:avLst/>
          </a:prstGeom>
          <a:noFill/>
          <a:ln>
            <a:noFill/>
          </a:ln>
        </p:spPr>
      </p:sp>
      <p:sp>
        <p:nvSpPr>
          <p:cNvPr id="122" name="Google Shape;122;p54"/>
          <p:cNvSpPr/>
          <p:nvPr userDrawn="1"/>
        </p:nvSpPr>
        <p:spPr>
          <a:xfrm>
            <a:off x="-3109" y="6860592"/>
            <a:ext cx="24390218" cy="6858001"/>
          </a:xfrm>
          <a:prstGeom prst="rect">
            <a:avLst/>
          </a:prstGeom>
          <a:gradFill>
            <a:gsLst>
              <a:gs pos="0">
                <a:srgbClr val="38001E">
                  <a:alpha val="0"/>
                </a:srgbClr>
              </a:gs>
              <a:gs pos="100000">
                <a:srgbClr val="38001E">
                  <a:alpha val="49803"/>
                </a:srgbClr>
              </a:gs>
            </a:gsLst>
            <a:lin ang="5400000" scaled="0"/>
          </a:gra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38001E"/>
              </a:buClr>
              <a:buSzPts val="3600"/>
              <a:buFont typeface="Helvetica Neue"/>
              <a:buNone/>
            </a:pPr>
            <a:endParaRPr sz="3600" b="0" i="0" u="none" strike="noStrike" cap="none">
              <a:solidFill>
                <a:srgbClr val="37001E"/>
              </a:solidFill>
              <a:latin typeface="DM Sans"/>
              <a:ea typeface="DM Sans"/>
              <a:cs typeface="DM Sans"/>
              <a:sym typeface="DM Sans"/>
            </a:endParaRPr>
          </a:p>
        </p:txBody>
      </p:sp>
    </p:spTree>
    <p:extLst>
      <p:ext uri="{BB962C8B-B14F-4D97-AF65-F5344CB8AC3E}">
        <p14:creationId xmlns:p14="http://schemas.microsoft.com/office/powerpoint/2010/main" val="2146091399"/>
      </p:ext>
    </p:extLst>
  </p:cSld>
  <p:clrMapOvr>
    <a:masterClrMapping/>
  </p:clrMapOvr>
</p:sldLayout>
</file>

<file path=ppt/slideLayouts/slideLayout352.xml><?xml version="1.0" encoding="utf-8"?>
<p:sldLayout xmlns:a="http://schemas.openxmlformats.org/drawingml/2006/main" xmlns:r="http://schemas.openxmlformats.org/officeDocument/2006/relationships" xmlns:p="http://schemas.openxmlformats.org/presentationml/2006/main" matchingName="Partners" preserve="1" userDrawn="1">
  <p:cSld name="Partners">
    <p:bg>
      <p:bgPr>
        <a:solidFill>
          <a:srgbClr val="FFFFFF"/>
        </a:solidFill>
        <a:effectLst/>
      </p:bgPr>
    </p:bg>
    <p:spTree>
      <p:nvGrpSpPr>
        <p:cNvPr id="1" name="Shape 126"/>
        <p:cNvGrpSpPr/>
        <p:nvPr/>
      </p:nvGrpSpPr>
      <p:grpSpPr>
        <a:xfrm>
          <a:off x="0" y="0"/>
          <a:ext cx="0" cy="0"/>
          <a:chOff x="0" y="0"/>
          <a:chExt cx="0" cy="0"/>
        </a:xfrm>
      </p:grpSpPr>
      <p:sp>
        <p:nvSpPr>
          <p:cNvPr id="127" name="Google Shape;127;p55"/>
          <p:cNvSpPr/>
          <p:nvPr/>
        </p:nvSpPr>
        <p:spPr>
          <a:xfrm>
            <a:off x="0" y="10363200"/>
            <a:ext cx="24384001" cy="3352800"/>
          </a:xfrm>
          <a:prstGeom prst="rect">
            <a:avLst/>
          </a:prstGeom>
          <a:solidFill>
            <a:srgbClr val="E5F4E0"/>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129" name="Google Shape;129;p55"/>
          <p:cNvSpPr txBox="1">
            <a:spLocks noGrp="1"/>
          </p:cNvSpPr>
          <p:nvPr>
            <p:ph type="body" idx="2"/>
          </p:nvPr>
        </p:nvSpPr>
        <p:spPr>
          <a:xfrm>
            <a:off x="1524000" y="11295023"/>
            <a:ext cx="9144000" cy="1087477"/>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1800"/>
              <a:buNone/>
              <a:defRPr sz="320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pPr lvl="0"/>
            <a:r>
              <a:rPr lang="nl-NL"/>
              <a:t>Klikken om de tekststijl van het model te bewerken</a:t>
            </a:r>
          </a:p>
        </p:txBody>
      </p:sp>
      <p:sp>
        <p:nvSpPr>
          <p:cNvPr id="130" name="Google Shape;130;p55"/>
          <p:cNvSpPr>
            <a:spLocks noGrp="1"/>
          </p:cNvSpPr>
          <p:nvPr>
            <p:ph type="pic" idx="3"/>
          </p:nvPr>
        </p:nvSpPr>
        <p:spPr>
          <a:xfrm>
            <a:off x="20535896" y="11738323"/>
            <a:ext cx="2324103" cy="589854"/>
          </a:xfrm>
          <a:prstGeom prst="rect">
            <a:avLst/>
          </a:prstGeom>
          <a:noFill/>
          <a:ln>
            <a:noFill/>
          </a:ln>
        </p:spPr>
      </p:sp>
      <p:sp>
        <p:nvSpPr>
          <p:cNvPr id="2" name="Titel 1">
            <a:extLst>
              <a:ext uri="{FF2B5EF4-FFF2-40B4-BE49-F238E27FC236}">
                <a16:creationId xmlns:a16="http://schemas.microsoft.com/office/drawing/2014/main" id="{74801B7B-F701-07E1-64E4-53962CAE0129}"/>
              </a:ext>
            </a:extLst>
          </p:cNvPr>
          <p:cNvSpPr>
            <a:spLocks noGrp="1"/>
          </p:cNvSpPr>
          <p:nvPr>
            <p:ph type="title"/>
          </p:nvPr>
        </p:nvSpPr>
        <p:spPr/>
        <p:txBody>
          <a:bodyPr/>
          <a:lstStyle/>
          <a:p>
            <a:r>
              <a:rPr lang="nl-NL"/>
              <a:t>Klik om stijl te bewerken</a:t>
            </a:r>
          </a:p>
        </p:txBody>
      </p:sp>
    </p:spTree>
    <p:extLst>
      <p:ext uri="{BB962C8B-B14F-4D97-AF65-F5344CB8AC3E}">
        <p14:creationId xmlns:p14="http://schemas.microsoft.com/office/powerpoint/2010/main" val="756971286"/>
      </p:ext>
    </p:extLst>
  </p:cSld>
  <p:clrMapOvr>
    <a:masterClrMapping/>
  </p:clrMapOvr>
</p:sldLayout>
</file>

<file path=ppt/slideLayouts/slideLayout353.xml><?xml version="1.0" encoding="utf-8"?>
<p:sldLayout xmlns:a="http://schemas.openxmlformats.org/drawingml/2006/main" xmlns:r="http://schemas.openxmlformats.org/officeDocument/2006/relationships" xmlns:p="http://schemas.openxmlformats.org/presentationml/2006/main" matchingName="Voorblad" preserve="1" userDrawn="1">
  <p:cSld name="1_Voorblad">
    <p:bg>
      <p:bgPr>
        <a:solidFill>
          <a:srgbClr val="38001E"/>
        </a:solidFill>
        <a:effectLst/>
      </p:bgPr>
    </p:bg>
    <p:spTree>
      <p:nvGrpSpPr>
        <p:cNvPr id="1" name="Shape 9"/>
        <p:cNvGrpSpPr/>
        <p:nvPr/>
      </p:nvGrpSpPr>
      <p:grpSpPr>
        <a:xfrm>
          <a:off x="0" y="0"/>
          <a:ext cx="0" cy="0"/>
          <a:chOff x="0" y="0"/>
          <a:chExt cx="0" cy="0"/>
        </a:xfrm>
      </p:grpSpPr>
      <p:sp>
        <p:nvSpPr>
          <p:cNvPr id="10" name="Google Shape;10;p36"/>
          <p:cNvSpPr txBox="1">
            <a:spLocks noGrp="1"/>
          </p:cNvSpPr>
          <p:nvPr>
            <p:ph type="body" idx="1" hasCustomPrompt="1"/>
          </p:nvPr>
        </p:nvSpPr>
        <p:spPr>
          <a:xfrm>
            <a:off x="1871694" y="1387759"/>
            <a:ext cx="10342562" cy="3894399"/>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E5F4E0"/>
              </a:buClr>
              <a:buSzPts val="15400"/>
              <a:buFont typeface="Arial"/>
              <a:buNone/>
              <a:defRPr sz="15400">
                <a:solidFill>
                  <a:srgbClr val="E5F4E0"/>
                </a:solidFill>
                <a:latin typeface="Criteria CF Bold" panose="00000800000000000000" pitchFamily="50" charset="0"/>
                <a:ea typeface="Criteria CF Bold" panose="00000800000000000000" pitchFamily="50" charset="0"/>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Afsluiting</a:t>
            </a:r>
            <a:endParaRPr/>
          </a:p>
        </p:txBody>
      </p:sp>
      <p:sp>
        <p:nvSpPr>
          <p:cNvPr id="19" name="Tijdelijke aanduiding voor tekst 18">
            <a:extLst>
              <a:ext uri="{FF2B5EF4-FFF2-40B4-BE49-F238E27FC236}">
                <a16:creationId xmlns:a16="http://schemas.microsoft.com/office/drawing/2014/main" id="{6F9C2F42-02AF-C0F7-7999-190951FD9702}"/>
              </a:ext>
            </a:extLst>
          </p:cNvPr>
          <p:cNvSpPr>
            <a:spLocks noGrp="1"/>
          </p:cNvSpPr>
          <p:nvPr>
            <p:ph type="body" sz="quarter" idx="14" hasCustomPrompt="1"/>
          </p:nvPr>
        </p:nvSpPr>
        <p:spPr>
          <a:xfrm>
            <a:off x="12756004" y="10643093"/>
            <a:ext cx="10342563" cy="657225"/>
          </a:xfrm>
          <a:prstGeom prst="rect">
            <a:avLst/>
          </a:prstGeom>
        </p:spPr>
        <p:txBody>
          <a:bodyPr/>
          <a:lstStyle>
            <a:lvl1pPr algn="r">
              <a:defRPr sz="4000" b="1">
                <a:solidFill>
                  <a:srgbClr val="E5F4E0"/>
                </a:solidFill>
                <a:latin typeface="+mn-lt"/>
              </a:defRPr>
            </a:lvl1pPr>
          </a:lstStyle>
          <a:p>
            <a:pPr lvl="0"/>
            <a:r>
              <a:rPr lang="nl-NL"/>
              <a:t>Naam</a:t>
            </a:r>
          </a:p>
        </p:txBody>
      </p:sp>
      <p:sp>
        <p:nvSpPr>
          <p:cNvPr id="21" name="Tijdelijke aanduiding voor tekst 20">
            <a:extLst>
              <a:ext uri="{FF2B5EF4-FFF2-40B4-BE49-F238E27FC236}">
                <a16:creationId xmlns:a16="http://schemas.microsoft.com/office/drawing/2014/main" id="{52E63A04-56A8-03F0-E5F7-01008FBC7180}"/>
              </a:ext>
            </a:extLst>
          </p:cNvPr>
          <p:cNvSpPr>
            <a:spLocks noGrp="1"/>
          </p:cNvSpPr>
          <p:nvPr>
            <p:ph type="body" sz="quarter" idx="15" hasCustomPrompt="1"/>
          </p:nvPr>
        </p:nvSpPr>
        <p:spPr>
          <a:xfrm>
            <a:off x="12756004" y="11300318"/>
            <a:ext cx="10342562" cy="1399398"/>
          </a:xfrm>
          <a:prstGeom prst="rect">
            <a:avLst/>
          </a:prstGeom>
        </p:spPr>
        <p:txBody>
          <a:bodyPr/>
          <a:lstStyle>
            <a:lvl1pPr algn="r">
              <a:defRPr sz="4000">
                <a:solidFill>
                  <a:srgbClr val="E5F4E0"/>
                </a:solidFill>
                <a:latin typeface="+mn-lt"/>
              </a:defRPr>
            </a:lvl1pPr>
            <a:lvl2pPr>
              <a:defRPr sz="3600">
                <a:solidFill>
                  <a:srgbClr val="E5F4E0"/>
                </a:solidFill>
                <a:latin typeface="+mn-lt"/>
              </a:defRPr>
            </a:lvl2pPr>
            <a:lvl3pPr>
              <a:defRPr sz="3600">
                <a:solidFill>
                  <a:srgbClr val="E5F4E0"/>
                </a:solidFill>
                <a:latin typeface="+mn-lt"/>
              </a:defRPr>
            </a:lvl3pPr>
            <a:lvl4pPr>
              <a:defRPr sz="3600">
                <a:solidFill>
                  <a:srgbClr val="E5F4E0"/>
                </a:solidFill>
                <a:latin typeface="+mn-lt"/>
              </a:defRPr>
            </a:lvl4pPr>
            <a:lvl5pPr>
              <a:defRPr sz="3600">
                <a:solidFill>
                  <a:srgbClr val="E5F4E0"/>
                </a:solidFill>
                <a:latin typeface="+mn-lt"/>
              </a:defRPr>
            </a:lvl5pPr>
          </a:lstStyle>
          <a:p>
            <a:pPr lvl="0"/>
            <a:r>
              <a:rPr lang="nl-NL"/>
              <a:t>E-mailadres</a:t>
            </a:r>
          </a:p>
          <a:p>
            <a:pPr lvl="0"/>
            <a:r>
              <a:rPr lang="nl-NL"/>
              <a:t>den.nl</a:t>
            </a:r>
          </a:p>
        </p:txBody>
      </p:sp>
      <p:pic>
        <p:nvPicPr>
          <p:cNvPr id="2" name="den_logo_loop_01">
            <a:hlinkClick r:id="" action="ppaction://media"/>
            <a:extLst>
              <a:ext uri="{FF2B5EF4-FFF2-40B4-BE49-F238E27FC236}">
                <a16:creationId xmlns:a16="http://schemas.microsoft.com/office/drawing/2014/main" id="{97A78132-258A-9DF0-AE34-09D4482C7510}"/>
              </a:ext>
            </a:extLst>
          </p:cNvPr>
          <p:cNvPicPr>
            <a:picLocks noChangeAspect="1"/>
          </p:cNvPicPr>
          <p:nvPr userDrawn="1">
            <a:videoFile r:link="rId2"/>
            <p:extLst>
              <p:ext uri="{DAA4B4D4-6D71-4841-9C94-3DE7FCFB9230}">
                <p14:media xmlns:p14="http://schemas.microsoft.com/office/powerpoint/2010/main" r:embed="rId1"/>
              </p:ext>
            </p:extLst>
          </p:nvPr>
        </p:nvPicPr>
        <p:blipFill rotWithShape="1">
          <a:blip r:embed="rId4"/>
          <a:srcRect l="28124" t="40428" r="28375" b="39167"/>
          <a:stretch/>
        </p:blipFill>
        <p:spPr>
          <a:xfrm>
            <a:off x="1871662" y="11300318"/>
            <a:ext cx="5303572" cy="1399398"/>
          </a:xfrm>
          <a:prstGeom prst="rect">
            <a:avLst/>
          </a:prstGeom>
        </p:spPr>
      </p:pic>
      <p:sp>
        <p:nvSpPr>
          <p:cNvPr id="6" name="Tijdelijke aanduiding voor afbeelding 5">
            <a:extLst>
              <a:ext uri="{FF2B5EF4-FFF2-40B4-BE49-F238E27FC236}">
                <a16:creationId xmlns:a16="http://schemas.microsoft.com/office/drawing/2014/main" id="{9F1EBC3C-FC3D-6AE5-A6A3-412F196B5C07}"/>
              </a:ext>
            </a:extLst>
          </p:cNvPr>
          <p:cNvSpPr>
            <a:spLocks noGrp="1"/>
          </p:cNvSpPr>
          <p:nvPr>
            <p:ph type="pic" sz="quarter" idx="16"/>
          </p:nvPr>
        </p:nvSpPr>
        <p:spPr>
          <a:xfrm>
            <a:off x="8797925" y="5692775"/>
            <a:ext cx="3394075" cy="1165225"/>
          </a:xfrm>
          <a:prstGeom prst="rect">
            <a:avLst/>
          </a:prstGeom>
        </p:spPr>
        <p:txBody>
          <a:bodyPr/>
          <a:lstStyle/>
          <a:p>
            <a:endParaRPr lang="nl-NL"/>
          </a:p>
        </p:txBody>
      </p:sp>
    </p:spTree>
    <p:extLst>
      <p:ext uri="{BB962C8B-B14F-4D97-AF65-F5344CB8AC3E}">
        <p14:creationId xmlns:p14="http://schemas.microsoft.com/office/powerpoint/2010/main" val="2405130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86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Layout>
</file>

<file path=ppt/slideLayouts/slideLayout354.xml><?xml version="1.0" encoding="utf-8"?>
<p:sldLayout xmlns:a="http://schemas.openxmlformats.org/drawingml/2006/main" xmlns:r="http://schemas.openxmlformats.org/officeDocument/2006/relationships" xmlns:p="http://schemas.openxmlformats.org/presentationml/2006/main" matchingName="Animaties op roze" preserve="1">
  <p:cSld name="Animaties op roze">
    <p:bg>
      <p:bgPr>
        <a:solidFill>
          <a:srgbClr val="FFD3E2"/>
        </a:solidFill>
        <a:effectLst/>
      </p:bgPr>
    </p:bg>
    <p:spTree>
      <p:nvGrpSpPr>
        <p:cNvPr id="1" name="Shape 169"/>
        <p:cNvGrpSpPr/>
        <p:nvPr/>
      </p:nvGrpSpPr>
      <p:grpSpPr>
        <a:xfrm>
          <a:off x="0" y="0"/>
          <a:ext cx="0" cy="0"/>
          <a:chOff x="0" y="0"/>
          <a:chExt cx="0" cy="0"/>
        </a:xfrm>
      </p:grpSpPr>
      <p:sp>
        <p:nvSpPr>
          <p:cNvPr id="170" name="Google Shape;170;p61"/>
          <p:cNvSpPr/>
          <p:nvPr/>
        </p:nvSpPr>
        <p:spPr>
          <a:xfrm>
            <a:off x="-3508" y="0"/>
            <a:ext cx="7366001" cy="13716001"/>
          </a:xfrm>
          <a:prstGeom prst="rect">
            <a:avLst/>
          </a:prstGeom>
          <a:solidFill>
            <a:srgbClr val="FFFFFF"/>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171" name="Google Shape;171;p61"/>
          <p:cNvSpPr txBox="1"/>
          <p:nvPr/>
        </p:nvSpPr>
        <p:spPr>
          <a:xfrm>
            <a:off x="8907494" y="1400459"/>
            <a:ext cx="1901528" cy="7686207"/>
          </a:xfrm>
          <a:prstGeom prst="rect">
            <a:avLst/>
          </a:prstGeom>
          <a:noFill/>
          <a:ln>
            <a:noFill/>
          </a:ln>
        </p:spPr>
        <p:txBody>
          <a:bodyPr spcFirstLastPara="1" wrap="square" lIns="50800" tIns="50800" rIns="50800" bIns="50800" anchor="t" anchorCtr="0">
            <a:spAutoFit/>
          </a:bodyPr>
          <a:lstStyle/>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1.</a:t>
            </a:r>
            <a:endParaRPr>
              <a:latin typeface="Criteria CF Bold" panose="00000800000000000000" pitchFamily="50" charset="0"/>
            </a:endParaRPr>
          </a:p>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2.</a:t>
            </a:r>
            <a:endParaRPr>
              <a:latin typeface="Criteria CF Bold" panose="00000800000000000000" pitchFamily="50" charset="0"/>
            </a:endParaRPr>
          </a:p>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3.</a:t>
            </a:r>
            <a:endParaRPr>
              <a:latin typeface="Criteria CF Bold" panose="00000800000000000000" pitchFamily="50" charset="0"/>
            </a:endParaRPr>
          </a:p>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4.</a:t>
            </a:r>
            <a:endParaRPr>
              <a:latin typeface="Criteria CF Bold" panose="00000800000000000000" pitchFamily="50" charset="0"/>
            </a:endParaRPr>
          </a:p>
        </p:txBody>
      </p:sp>
      <p:sp>
        <p:nvSpPr>
          <p:cNvPr id="172" name="Google Shape;172;p61"/>
          <p:cNvSpPr>
            <a:spLocks noGrp="1"/>
          </p:cNvSpPr>
          <p:nvPr>
            <p:ph type="pic" idx="2"/>
          </p:nvPr>
        </p:nvSpPr>
        <p:spPr>
          <a:xfrm>
            <a:off x="11290994" y="5441611"/>
            <a:ext cx="2785903" cy="1092201"/>
          </a:xfrm>
          <a:prstGeom prst="rect">
            <a:avLst/>
          </a:prstGeom>
          <a:noFill/>
          <a:ln>
            <a:noFill/>
          </a:ln>
        </p:spPr>
      </p:sp>
      <p:sp>
        <p:nvSpPr>
          <p:cNvPr id="173" name="Google Shape;173;p61"/>
          <p:cNvSpPr>
            <a:spLocks noGrp="1"/>
          </p:cNvSpPr>
          <p:nvPr>
            <p:ph type="pic" idx="3"/>
          </p:nvPr>
        </p:nvSpPr>
        <p:spPr>
          <a:xfrm>
            <a:off x="11290914" y="7315880"/>
            <a:ext cx="2785902" cy="1089036"/>
          </a:xfrm>
          <a:prstGeom prst="rect">
            <a:avLst/>
          </a:prstGeom>
          <a:noFill/>
          <a:ln>
            <a:noFill/>
          </a:ln>
        </p:spPr>
      </p:sp>
      <p:sp>
        <p:nvSpPr>
          <p:cNvPr id="174" name="Google Shape;174;p61"/>
          <p:cNvSpPr>
            <a:spLocks noGrp="1"/>
          </p:cNvSpPr>
          <p:nvPr>
            <p:ph type="pic" idx="4"/>
          </p:nvPr>
        </p:nvSpPr>
        <p:spPr>
          <a:xfrm>
            <a:off x="11290994" y="3569343"/>
            <a:ext cx="2785903" cy="1092201"/>
          </a:xfrm>
          <a:prstGeom prst="rect">
            <a:avLst/>
          </a:prstGeom>
          <a:noFill/>
          <a:ln>
            <a:noFill/>
          </a:ln>
        </p:spPr>
      </p:sp>
      <p:sp>
        <p:nvSpPr>
          <p:cNvPr id="175" name="Google Shape;175;p61"/>
          <p:cNvSpPr>
            <a:spLocks noGrp="1"/>
          </p:cNvSpPr>
          <p:nvPr>
            <p:ph type="pic" idx="5"/>
          </p:nvPr>
        </p:nvSpPr>
        <p:spPr>
          <a:xfrm>
            <a:off x="18362008" y="3579740"/>
            <a:ext cx="2785902" cy="1092201"/>
          </a:xfrm>
          <a:prstGeom prst="rect">
            <a:avLst/>
          </a:prstGeom>
          <a:noFill/>
          <a:ln>
            <a:noFill/>
          </a:ln>
        </p:spPr>
      </p:sp>
      <p:sp>
        <p:nvSpPr>
          <p:cNvPr id="176" name="Google Shape;176;p61"/>
          <p:cNvSpPr>
            <a:spLocks noGrp="1"/>
          </p:cNvSpPr>
          <p:nvPr>
            <p:ph type="pic" idx="6"/>
          </p:nvPr>
        </p:nvSpPr>
        <p:spPr>
          <a:xfrm>
            <a:off x="11290994" y="1676905"/>
            <a:ext cx="2785903" cy="1092201"/>
          </a:xfrm>
          <a:prstGeom prst="rect">
            <a:avLst/>
          </a:prstGeom>
          <a:noFill/>
          <a:ln>
            <a:noFill/>
          </a:ln>
        </p:spPr>
      </p:sp>
      <p:sp>
        <p:nvSpPr>
          <p:cNvPr id="177" name="Google Shape;177;p61"/>
          <p:cNvSpPr>
            <a:spLocks noGrp="1"/>
          </p:cNvSpPr>
          <p:nvPr>
            <p:ph type="pic" idx="7"/>
          </p:nvPr>
        </p:nvSpPr>
        <p:spPr>
          <a:xfrm>
            <a:off x="18362008" y="1690465"/>
            <a:ext cx="2785902" cy="1092201"/>
          </a:xfrm>
          <a:prstGeom prst="rect">
            <a:avLst/>
          </a:prstGeom>
          <a:noFill/>
          <a:ln>
            <a:noFill/>
          </a:ln>
        </p:spPr>
      </p:sp>
      <p:sp>
        <p:nvSpPr>
          <p:cNvPr id="178" name="Google Shape;178;p61"/>
          <p:cNvSpPr>
            <a:spLocks noGrp="1"/>
          </p:cNvSpPr>
          <p:nvPr>
            <p:ph type="pic" idx="8"/>
          </p:nvPr>
        </p:nvSpPr>
        <p:spPr>
          <a:xfrm>
            <a:off x="18362008" y="5459679"/>
            <a:ext cx="2785902" cy="1092201"/>
          </a:xfrm>
          <a:prstGeom prst="rect">
            <a:avLst/>
          </a:prstGeom>
          <a:noFill/>
          <a:ln>
            <a:noFill/>
          </a:ln>
        </p:spPr>
      </p:sp>
      <p:sp>
        <p:nvSpPr>
          <p:cNvPr id="179" name="Google Shape;179;p61"/>
          <p:cNvSpPr txBox="1"/>
          <p:nvPr/>
        </p:nvSpPr>
        <p:spPr>
          <a:xfrm>
            <a:off x="15887348" y="1400459"/>
            <a:ext cx="1901528" cy="5790303"/>
          </a:xfrm>
          <a:prstGeom prst="rect">
            <a:avLst/>
          </a:prstGeom>
          <a:noFill/>
          <a:ln>
            <a:noFill/>
          </a:ln>
        </p:spPr>
        <p:txBody>
          <a:bodyPr spcFirstLastPara="1" wrap="square" lIns="50800" tIns="50800" rIns="50800" bIns="50800" anchor="t" anchorCtr="0">
            <a:spAutoFit/>
          </a:bodyPr>
          <a:lstStyle/>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5.</a:t>
            </a:r>
            <a:endParaRPr>
              <a:latin typeface="Criteria CF Bold" panose="00000800000000000000" pitchFamily="50" charset="0"/>
            </a:endParaRPr>
          </a:p>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6.</a:t>
            </a:r>
            <a:endParaRPr>
              <a:latin typeface="Criteria CF Bold" panose="00000800000000000000" pitchFamily="50" charset="0"/>
            </a:endParaRPr>
          </a:p>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7.</a:t>
            </a:r>
            <a:endParaRPr>
              <a:latin typeface="Criteria CF Bold" panose="00000800000000000000" pitchFamily="50" charset="0"/>
            </a:endParaRPr>
          </a:p>
        </p:txBody>
      </p:sp>
      <p:sp>
        <p:nvSpPr>
          <p:cNvPr id="180" name="Google Shape;180;p61"/>
          <p:cNvSpPr txBox="1">
            <a:spLocks noGrp="1"/>
          </p:cNvSpPr>
          <p:nvPr>
            <p:ph type="sldNum" idx="12"/>
          </p:nvPr>
        </p:nvSpPr>
        <p:spPr>
          <a:xfrm>
            <a:off x="12001499" y="13080999"/>
            <a:ext cx="368505" cy="374600"/>
          </a:xfrm>
          <a:prstGeom prst="rect">
            <a:avLst/>
          </a:prstGeom>
          <a:noFill/>
          <a:ln>
            <a:noFill/>
          </a:ln>
        </p:spPr>
        <p:txBody>
          <a:bodyPr spcFirstLastPara="1" wrap="square" lIns="50800" tIns="50800" rIns="50800" bIns="50800" anchor="b" anchorCtr="0">
            <a:spAutoFit/>
          </a:bodyPr>
          <a:lstStyle>
            <a:lvl1pPr marL="0" lvl="0"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1pPr>
            <a:lvl2pPr marL="0" lvl="1"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2pPr>
            <a:lvl3pPr marL="0" lvl="2"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3pPr>
            <a:lvl4pPr marL="0" lvl="3"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4pPr>
            <a:lvl5pPr marL="0" lvl="4"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5pPr>
            <a:lvl6pPr marL="0" lvl="5"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6pPr>
            <a:lvl7pPr marL="0" lvl="6"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7pPr>
            <a:lvl8pPr marL="0" lvl="7"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8pPr>
            <a:lvl9pPr marL="0" lvl="8"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GB"/>
              <a:t>‹nr.›</a:t>
            </a:fld>
            <a:endParaRPr/>
          </a:p>
        </p:txBody>
      </p:sp>
    </p:spTree>
    <p:extLst>
      <p:ext uri="{BB962C8B-B14F-4D97-AF65-F5344CB8AC3E}">
        <p14:creationId xmlns:p14="http://schemas.microsoft.com/office/powerpoint/2010/main" val="698683651"/>
      </p:ext>
    </p:extLst>
  </p:cSld>
  <p:clrMapOvr>
    <a:masterClrMapping/>
  </p:clrMapOvr>
</p:sldLayout>
</file>

<file path=ppt/slideLayouts/slideLayout355.xml><?xml version="1.0" encoding="utf-8"?>
<p:sldLayout xmlns:a="http://schemas.openxmlformats.org/drawingml/2006/main" xmlns:r="http://schemas.openxmlformats.org/officeDocument/2006/relationships" xmlns:p="http://schemas.openxmlformats.org/presentationml/2006/main" matchingName="Animaties op groen" preserve="1">
  <p:cSld name="Animaties op groen">
    <p:bg>
      <p:bgPr>
        <a:solidFill>
          <a:srgbClr val="E5F4E0"/>
        </a:solidFill>
        <a:effectLst/>
      </p:bgPr>
    </p:bg>
    <p:spTree>
      <p:nvGrpSpPr>
        <p:cNvPr id="1" name="Shape 181"/>
        <p:cNvGrpSpPr/>
        <p:nvPr/>
      </p:nvGrpSpPr>
      <p:grpSpPr>
        <a:xfrm>
          <a:off x="0" y="0"/>
          <a:ext cx="0" cy="0"/>
          <a:chOff x="0" y="0"/>
          <a:chExt cx="0" cy="0"/>
        </a:xfrm>
      </p:grpSpPr>
      <p:sp>
        <p:nvSpPr>
          <p:cNvPr id="182" name="Google Shape;182;p62"/>
          <p:cNvSpPr/>
          <p:nvPr/>
        </p:nvSpPr>
        <p:spPr>
          <a:xfrm>
            <a:off x="-3508" y="0"/>
            <a:ext cx="7366001" cy="13716001"/>
          </a:xfrm>
          <a:prstGeom prst="rect">
            <a:avLst/>
          </a:prstGeom>
          <a:solidFill>
            <a:srgbClr val="FFFFFF"/>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183" name="Google Shape;183;p62"/>
          <p:cNvSpPr txBox="1"/>
          <p:nvPr/>
        </p:nvSpPr>
        <p:spPr>
          <a:xfrm>
            <a:off x="8907494" y="1400459"/>
            <a:ext cx="1901528" cy="8089901"/>
          </a:xfrm>
          <a:prstGeom prst="rect">
            <a:avLst/>
          </a:prstGeom>
          <a:noFill/>
          <a:ln>
            <a:noFill/>
          </a:ln>
        </p:spPr>
        <p:txBody>
          <a:bodyPr spcFirstLastPara="1" wrap="square" lIns="50800" tIns="50800" rIns="50800" bIns="50800" anchor="t" anchorCtr="0">
            <a:spAutoFit/>
          </a:bodyPr>
          <a:lstStyle/>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1.</a:t>
            </a:r>
            <a:endParaRPr/>
          </a:p>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2.</a:t>
            </a:r>
            <a:endParaRPr/>
          </a:p>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3.</a:t>
            </a:r>
            <a:endParaRPr/>
          </a:p>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4.</a:t>
            </a:r>
            <a:endParaRPr/>
          </a:p>
        </p:txBody>
      </p:sp>
      <p:sp>
        <p:nvSpPr>
          <p:cNvPr id="184" name="Google Shape;184;p62"/>
          <p:cNvSpPr>
            <a:spLocks noGrp="1"/>
          </p:cNvSpPr>
          <p:nvPr>
            <p:ph type="media" idx="2"/>
          </p:nvPr>
        </p:nvSpPr>
        <p:spPr>
          <a:xfrm>
            <a:off x="11354789" y="5474509"/>
            <a:ext cx="2785903" cy="1089035"/>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r>
              <a:rPr lang="nl-NL"/>
              <a:t>Klik op het pictogram als u media wilt toevoegen</a:t>
            </a:r>
            <a:endParaRPr/>
          </a:p>
        </p:txBody>
      </p:sp>
      <p:sp>
        <p:nvSpPr>
          <p:cNvPr id="185" name="Google Shape;185;p62"/>
          <p:cNvSpPr>
            <a:spLocks noGrp="1"/>
          </p:cNvSpPr>
          <p:nvPr>
            <p:ph type="media" idx="3"/>
          </p:nvPr>
        </p:nvSpPr>
        <p:spPr>
          <a:xfrm>
            <a:off x="11082182" y="3598355"/>
            <a:ext cx="3378201" cy="1092201"/>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r>
              <a:rPr lang="nl-NL"/>
              <a:t>Klik op het pictogram als u media wilt toevoegen</a:t>
            </a:r>
            <a:endParaRPr/>
          </a:p>
        </p:txBody>
      </p:sp>
      <p:sp>
        <p:nvSpPr>
          <p:cNvPr id="186" name="Google Shape;186;p62"/>
          <p:cNvSpPr>
            <a:spLocks noGrp="1"/>
          </p:cNvSpPr>
          <p:nvPr>
            <p:ph type="media" idx="4"/>
          </p:nvPr>
        </p:nvSpPr>
        <p:spPr>
          <a:xfrm>
            <a:off x="18425803" y="3612638"/>
            <a:ext cx="2785902" cy="1089035"/>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r>
              <a:rPr lang="nl-NL"/>
              <a:t>Klik op het pictogram als u media wilt toevoegen</a:t>
            </a:r>
            <a:endParaRPr/>
          </a:p>
        </p:txBody>
      </p:sp>
      <p:sp>
        <p:nvSpPr>
          <p:cNvPr id="187" name="Google Shape;187;p62"/>
          <p:cNvSpPr>
            <a:spLocks noGrp="1"/>
          </p:cNvSpPr>
          <p:nvPr>
            <p:ph type="media" idx="5"/>
          </p:nvPr>
        </p:nvSpPr>
        <p:spPr>
          <a:xfrm>
            <a:off x="11348882" y="1721780"/>
            <a:ext cx="3048001" cy="1092201"/>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r>
              <a:rPr lang="nl-NL"/>
              <a:t>Klik op het pictogram als u media wilt toevoegen</a:t>
            </a:r>
            <a:endParaRPr/>
          </a:p>
        </p:txBody>
      </p:sp>
      <p:sp>
        <p:nvSpPr>
          <p:cNvPr id="188" name="Google Shape;188;p62"/>
          <p:cNvSpPr>
            <a:spLocks noGrp="1"/>
          </p:cNvSpPr>
          <p:nvPr>
            <p:ph type="media" idx="6"/>
          </p:nvPr>
        </p:nvSpPr>
        <p:spPr>
          <a:xfrm>
            <a:off x="18263084" y="1721780"/>
            <a:ext cx="3213101" cy="1092201"/>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r>
              <a:rPr lang="nl-NL"/>
              <a:t>Klik op het pictogram als u media wilt toevoegen</a:t>
            </a:r>
            <a:endParaRPr/>
          </a:p>
        </p:txBody>
      </p:sp>
      <p:sp>
        <p:nvSpPr>
          <p:cNvPr id="189" name="Google Shape;189;p62"/>
          <p:cNvSpPr>
            <a:spLocks noGrp="1"/>
          </p:cNvSpPr>
          <p:nvPr>
            <p:ph type="media" idx="7"/>
          </p:nvPr>
        </p:nvSpPr>
        <p:spPr>
          <a:xfrm>
            <a:off x="18425803" y="5492577"/>
            <a:ext cx="2785902" cy="1089035"/>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r>
              <a:rPr lang="nl-NL"/>
              <a:t>Klik op het pictogram als u media wilt toevoegen</a:t>
            </a:r>
            <a:endParaRPr/>
          </a:p>
        </p:txBody>
      </p:sp>
      <p:sp>
        <p:nvSpPr>
          <p:cNvPr id="190" name="Google Shape;190;p62"/>
          <p:cNvSpPr txBox="1"/>
          <p:nvPr/>
        </p:nvSpPr>
        <p:spPr>
          <a:xfrm>
            <a:off x="15887348" y="1400459"/>
            <a:ext cx="1901528" cy="6210301"/>
          </a:xfrm>
          <a:prstGeom prst="rect">
            <a:avLst/>
          </a:prstGeom>
          <a:noFill/>
          <a:ln>
            <a:noFill/>
          </a:ln>
        </p:spPr>
        <p:txBody>
          <a:bodyPr spcFirstLastPara="1" wrap="square" lIns="50800" tIns="50800" rIns="50800" bIns="50800" anchor="t" anchorCtr="0">
            <a:spAutoFit/>
          </a:bodyPr>
          <a:lstStyle/>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5.</a:t>
            </a:r>
            <a:endParaRPr/>
          </a:p>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6.</a:t>
            </a:r>
            <a:endParaRPr/>
          </a:p>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7.</a:t>
            </a:r>
            <a:endParaRPr/>
          </a:p>
        </p:txBody>
      </p:sp>
      <p:pic>
        <p:nvPicPr>
          <p:cNvPr id="191" name="Google Shape;191;p62" descr="den_pattern_line_orange_on_pistache_small.gif"/>
          <p:cNvPicPr preferRelativeResize="0"/>
          <p:nvPr/>
        </p:nvPicPr>
        <p:blipFill rotWithShape="1">
          <a:blip r:embed="rId2">
            <a:alphaModFix/>
          </a:blip>
          <a:srcRect/>
          <a:stretch/>
        </p:blipFill>
        <p:spPr>
          <a:xfrm>
            <a:off x="11363440" y="7347195"/>
            <a:ext cx="2794001" cy="1092201"/>
          </a:xfrm>
          <a:prstGeom prst="rect">
            <a:avLst/>
          </a:prstGeom>
          <a:noFill/>
          <a:ln>
            <a:noFill/>
          </a:ln>
        </p:spPr>
      </p:pic>
      <p:sp>
        <p:nvSpPr>
          <p:cNvPr id="192" name="Google Shape;192;p62"/>
          <p:cNvSpPr txBox="1">
            <a:spLocks noGrp="1"/>
          </p:cNvSpPr>
          <p:nvPr>
            <p:ph type="sldNum" idx="12"/>
          </p:nvPr>
        </p:nvSpPr>
        <p:spPr>
          <a:xfrm>
            <a:off x="12001499" y="13080999"/>
            <a:ext cx="368505" cy="374600"/>
          </a:xfrm>
          <a:prstGeom prst="rect">
            <a:avLst/>
          </a:prstGeom>
          <a:noFill/>
          <a:ln>
            <a:noFill/>
          </a:ln>
        </p:spPr>
        <p:txBody>
          <a:bodyPr spcFirstLastPara="1" wrap="square" lIns="50800" tIns="50800" rIns="50800" bIns="50800" anchor="b" anchorCtr="0">
            <a:spAutoFit/>
          </a:bodyPr>
          <a:lstStyle>
            <a:lvl1pPr marL="0" lvl="0"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1pPr>
            <a:lvl2pPr marL="0" lvl="1"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2pPr>
            <a:lvl3pPr marL="0" lvl="2"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3pPr>
            <a:lvl4pPr marL="0" lvl="3"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4pPr>
            <a:lvl5pPr marL="0" lvl="4"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5pPr>
            <a:lvl6pPr marL="0" lvl="5"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6pPr>
            <a:lvl7pPr marL="0" lvl="6"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7pPr>
            <a:lvl8pPr marL="0" lvl="7"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8pPr>
            <a:lvl9pPr marL="0" lvl="8"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GB"/>
              <a:t>‹nr.›</a:t>
            </a:fld>
            <a:endParaRPr/>
          </a:p>
        </p:txBody>
      </p:sp>
    </p:spTree>
    <p:extLst>
      <p:ext uri="{BB962C8B-B14F-4D97-AF65-F5344CB8AC3E}">
        <p14:creationId xmlns:p14="http://schemas.microsoft.com/office/powerpoint/2010/main" val="1856653860"/>
      </p:ext>
    </p:extLst>
  </p:cSld>
  <p:clrMapOvr>
    <a:masterClrMapping/>
  </p:clrMapOvr>
</p:sldLayout>
</file>

<file path=ppt/slideLayouts/slideLayout356.xml><?xml version="1.0" encoding="utf-8"?>
<p:sldLayout xmlns:a="http://schemas.openxmlformats.org/drawingml/2006/main" xmlns:r="http://schemas.openxmlformats.org/officeDocument/2006/relationships" xmlns:p="http://schemas.openxmlformats.org/presentationml/2006/main" matchingName="Wereldkaart" preserve="1" userDrawn="1">
  <p:cSld name="Wereldkaart">
    <p:bg>
      <p:bgPr>
        <a:solidFill>
          <a:srgbClr val="FFD3E2"/>
        </a:solidFill>
        <a:effectLst/>
      </p:bgPr>
    </p:bg>
    <p:spTree>
      <p:nvGrpSpPr>
        <p:cNvPr id="1" name="Shape 116"/>
        <p:cNvGrpSpPr/>
        <p:nvPr/>
      </p:nvGrpSpPr>
      <p:grpSpPr>
        <a:xfrm>
          <a:off x="0" y="0"/>
          <a:ext cx="0" cy="0"/>
          <a:chOff x="0" y="0"/>
          <a:chExt cx="0" cy="0"/>
        </a:xfrm>
      </p:grpSpPr>
      <p:pic>
        <p:nvPicPr>
          <p:cNvPr id="118" name="Google Shape;118;p53" descr="Image"/>
          <p:cNvPicPr preferRelativeResize="0"/>
          <p:nvPr/>
        </p:nvPicPr>
        <p:blipFill rotWithShape="1">
          <a:blip r:embed="rId2">
            <a:alphaModFix/>
          </a:blip>
          <a:srcRect/>
          <a:stretch/>
        </p:blipFill>
        <p:spPr>
          <a:xfrm>
            <a:off x="2931622" y="750639"/>
            <a:ext cx="18520756" cy="12214722"/>
          </a:xfrm>
          <a:prstGeom prst="rect">
            <a:avLst/>
          </a:prstGeom>
          <a:noFill/>
          <a:ln>
            <a:noFill/>
          </a:ln>
        </p:spPr>
      </p:pic>
    </p:spTree>
    <p:extLst>
      <p:ext uri="{BB962C8B-B14F-4D97-AF65-F5344CB8AC3E}">
        <p14:creationId xmlns:p14="http://schemas.microsoft.com/office/powerpoint/2010/main" val="2590738450"/>
      </p:ext>
    </p:extLst>
  </p:cSld>
  <p:clrMapOvr>
    <a:masterClrMapping/>
  </p:clrMapOvr>
</p:sldLayout>
</file>

<file path=ppt/slideLayouts/slideLayout357.xml><?xml version="1.0" encoding="utf-8"?>
<p:sldLayout xmlns:a="http://schemas.openxmlformats.org/drawingml/2006/main" xmlns:r="http://schemas.openxmlformats.org/officeDocument/2006/relationships" xmlns:p="http://schemas.openxmlformats.org/presentationml/2006/main" matchingName="Foto staand" preserve="1">
  <p:cSld name="Foto staand">
    <p:bg>
      <p:bgPr>
        <a:solidFill>
          <a:srgbClr val="FFD3E2"/>
        </a:solidFill>
        <a:effectLst/>
      </p:bgPr>
    </p:bg>
    <p:spTree>
      <p:nvGrpSpPr>
        <p:cNvPr id="1" name="Shape 207"/>
        <p:cNvGrpSpPr/>
        <p:nvPr/>
      </p:nvGrpSpPr>
      <p:grpSpPr>
        <a:xfrm>
          <a:off x="0" y="0"/>
          <a:ext cx="0" cy="0"/>
          <a:chOff x="0" y="0"/>
          <a:chExt cx="0" cy="0"/>
        </a:xfrm>
      </p:grpSpPr>
      <p:sp>
        <p:nvSpPr>
          <p:cNvPr id="208" name="Google Shape;208;p65"/>
          <p:cNvSpPr>
            <a:spLocks noGrp="1"/>
          </p:cNvSpPr>
          <p:nvPr>
            <p:ph type="pic" idx="2"/>
          </p:nvPr>
        </p:nvSpPr>
        <p:spPr>
          <a:xfrm>
            <a:off x="6955669" y="967091"/>
            <a:ext cx="10472727" cy="11781818"/>
          </a:xfrm>
          <a:prstGeom prst="rect">
            <a:avLst/>
          </a:prstGeom>
          <a:noFill/>
          <a:ln>
            <a:noFill/>
          </a:ln>
        </p:spPr>
      </p:sp>
    </p:spTree>
    <p:extLst>
      <p:ext uri="{BB962C8B-B14F-4D97-AF65-F5344CB8AC3E}">
        <p14:creationId xmlns:p14="http://schemas.microsoft.com/office/powerpoint/2010/main" val="755442116"/>
      </p:ext>
    </p:extLst>
  </p:cSld>
  <p:clrMapOvr>
    <a:masterClrMapping/>
  </p:clrMapOvr>
</p:sldLayout>
</file>

<file path=ppt/slideLayouts/slideLayout358.xml><?xml version="1.0" encoding="utf-8"?>
<p:sldLayout xmlns:a="http://schemas.openxmlformats.org/drawingml/2006/main" xmlns:r="http://schemas.openxmlformats.org/officeDocument/2006/relationships" xmlns:p="http://schemas.openxmlformats.org/presentationml/2006/main" matchingName="Voorblad" preserve="1" userDrawn="1">
  <p:cSld name="Voorblad">
    <p:bg>
      <p:bgPr>
        <a:solidFill>
          <a:srgbClr val="38001E"/>
        </a:solidFill>
        <a:effectLst/>
      </p:bgPr>
    </p:bg>
    <p:spTree>
      <p:nvGrpSpPr>
        <p:cNvPr id="1" name="Shape 9"/>
        <p:cNvGrpSpPr/>
        <p:nvPr/>
      </p:nvGrpSpPr>
      <p:grpSpPr>
        <a:xfrm>
          <a:off x="0" y="0"/>
          <a:ext cx="0" cy="0"/>
          <a:chOff x="0" y="0"/>
          <a:chExt cx="0" cy="0"/>
        </a:xfrm>
      </p:grpSpPr>
      <p:sp>
        <p:nvSpPr>
          <p:cNvPr id="10" name="Google Shape;10;p36"/>
          <p:cNvSpPr txBox="1">
            <a:spLocks noGrp="1"/>
          </p:cNvSpPr>
          <p:nvPr>
            <p:ph type="body" idx="1" hasCustomPrompt="1"/>
          </p:nvPr>
        </p:nvSpPr>
        <p:spPr>
          <a:xfrm>
            <a:off x="1871694" y="1387759"/>
            <a:ext cx="20786428" cy="1998496"/>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E5F4E0"/>
              </a:buClr>
              <a:buSzPts val="15400"/>
              <a:buFont typeface="Arial"/>
              <a:buNone/>
              <a:defRPr sz="15400">
                <a:solidFill>
                  <a:srgbClr val="E5F4E0"/>
                </a:solidFill>
                <a:latin typeface="Criteria CF Bold" panose="00000800000000000000" pitchFamily="50" charset="0"/>
                <a:ea typeface="Criteria CF Bold" panose="00000800000000000000" pitchFamily="50" charset="0"/>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Titel</a:t>
            </a:r>
            <a:endParaRPr/>
          </a:p>
        </p:txBody>
      </p:sp>
      <p:sp>
        <p:nvSpPr>
          <p:cNvPr id="12" name="Google Shape;12;p36"/>
          <p:cNvSpPr txBox="1">
            <a:spLocks noGrp="1"/>
          </p:cNvSpPr>
          <p:nvPr>
            <p:ph type="body" idx="3" hasCustomPrompt="1"/>
          </p:nvPr>
        </p:nvSpPr>
        <p:spPr>
          <a:xfrm>
            <a:off x="5541994" y="3280059"/>
            <a:ext cx="17116128" cy="1998496"/>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E5F4E0"/>
              </a:buClr>
              <a:buSzPts val="15400"/>
              <a:buFont typeface="Arial"/>
              <a:buNone/>
              <a:defRPr sz="15400">
                <a:solidFill>
                  <a:srgbClr val="E5F4E0"/>
                </a:solidFill>
                <a:latin typeface="Criteria CF Bold" panose="00000800000000000000" pitchFamily="50" charset="0"/>
                <a:ea typeface="Criteria CF Bold" panose="00000800000000000000" pitchFamily="50" charset="0"/>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Deel 2 titel</a:t>
            </a:r>
            <a:endParaRPr/>
          </a:p>
        </p:txBody>
      </p:sp>
      <p:pic>
        <p:nvPicPr>
          <p:cNvPr id="13" name="Google Shape;13;p36" descr="den_pattern_softsaw_pistache_on_maroon_small.gif"/>
          <p:cNvPicPr preferRelativeResize="0"/>
          <p:nvPr/>
        </p:nvPicPr>
        <p:blipFill rotWithShape="1">
          <a:blip r:embed="rId2">
            <a:alphaModFix/>
            <a:extLst>
              <a:ext uri="{28A0092B-C50C-407E-A947-70E740481C1C}">
                <a14:useLocalDpi xmlns:a14="http://schemas.microsoft.com/office/drawing/2010/main" val="0"/>
              </a:ext>
            </a:extLst>
          </a:blip>
          <a:srcRect/>
          <a:stretch/>
        </p:blipFill>
        <p:spPr>
          <a:xfrm>
            <a:off x="1871694" y="3692808"/>
            <a:ext cx="3378200" cy="1092201"/>
          </a:xfrm>
          <a:prstGeom prst="rect">
            <a:avLst/>
          </a:prstGeom>
          <a:noFill/>
          <a:ln>
            <a:noFill/>
          </a:ln>
        </p:spPr>
      </p:pic>
      <p:sp>
        <p:nvSpPr>
          <p:cNvPr id="19" name="Tijdelijke aanduiding voor tekst 18">
            <a:extLst>
              <a:ext uri="{FF2B5EF4-FFF2-40B4-BE49-F238E27FC236}">
                <a16:creationId xmlns:a16="http://schemas.microsoft.com/office/drawing/2014/main" id="{6F9C2F42-02AF-C0F7-7999-190951FD9702}"/>
              </a:ext>
            </a:extLst>
          </p:cNvPr>
          <p:cNvSpPr>
            <a:spLocks noGrp="1"/>
          </p:cNvSpPr>
          <p:nvPr>
            <p:ph type="body" sz="quarter" idx="14" hasCustomPrompt="1"/>
          </p:nvPr>
        </p:nvSpPr>
        <p:spPr>
          <a:xfrm>
            <a:off x="1871725" y="11300318"/>
            <a:ext cx="10342563" cy="657225"/>
          </a:xfrm>
          <a:prstGeom prst="rect">
            <a:avLst/>
          </a:prstGeom>
        </p:spPr>
        <p:txBody>
          <a:bodyPr/>
          <a:lstStyle>
            <a:lvl1pPr>
              <a:defRPr sz="3600" b="1">
                <a:solidFill>
                  <a:srgbClr val="E5F4E0"/>
                </a:solidFill>
                <a:latin typeface="+mn-lt"/>
              </a:defRPr>
            </a:lvl1pPr>
          </a:lstStyle>
          <a:p>
            <a:pPr lvl="0"/>
            <a:r>
              <a:rPr lang="nl-NL"/>
              <a:t>Naam, DEN</a:t>
            </a:r>
          </a:p>
        </p:txBody>
      </p:sp>
      <p:sp>
        <p:nvSpPr>
          <p:cNvPr id="21" name="Tijdelijke aanduiding voor tekst 20">
            <a:extLst>
              <a:ext uri="{FF2B5EF4-FFF2-40B4-BE49-F238E27FC236}">
                <a16:creationId xmlns:a16="http://schemas.microsoft.com/office/drawing/2014/main" id="{52E63A04-56A8-03F0-E5F7-01008FBC7180}"/>
              </a:ext>
            </a:extLst>
          </p:cNvPr>
          <p:cNvSpPr>
            <a:spLocks noGrp="1"/>
          </p:cNvSpPr>
          <p:nvPr>
            <p:ph type="body" sz="quarter" idx="15" hasCustomPrompt="1"/>
          </p:nvPr>
        </p:nvSpPr>
        <p:spPr>
          <a:xfrm>
            <a:off x="1871694" y="11956766"/>
            <a:ext cx="10342562" cy="742950"/>
          </a:xfrm>
          <a:prstGeom prst="rect">
            <a:avLst/>
          </a:prstGeom>
        </p:spPr>
        <p:txBody>
          <a:bodyPr/>
          <a:lstStyle>
            <a:lvl1pPr>
              <a:defRPr sz="3600">
                <a:solidFill>
                  <a:srgbClr val="E5F4E0"/>
                </a:solidFill>
                <a:latin typeface="+mn-lt"/>
              </a:defRPr>
            </a:lvl1pPr>
            <a:lvl2pPr>
              <a:defRPr sz="3600">
                <a:solidFill>
                  <a:srgbClr val="E5F4E0"/>
                </a:solidFill>
                <a:latin typeface="+mn-lt"/>
              </a:defRPr>
            </a:lvl2pPr>
            <a:lvl3pPr>
              <a:defRPr sz="3600">
                <a:solidFill>
                  <a:srgbClr val="E5F4E0"/>
                </a:solidFill>
                <a:latin typeface="+mn-lt"/>
              </a:defRPr>
            </a:lvl3pPr>
            <a:lvl4pPr>
              <a:defRPr sz="3600">
                <a:solidFill>
                  <a:srgbClr val="E5F4E0"/>
                </a:solidFill>
                <a:latin typeface="+mn-lt"/>
              </a:defRPr>
            </a:lvl4pPr>
            <a:lvl5pPr>
              <a:defRPr sz="3600">
                <a:solidFill>
                  <a:srgbClr val="E5F4E0"/>
                </a:solidFill>
                <a:latin typeface="+mn-lt"/>
              </a:defRPr>
            </a:lvl5pPr>
          </a:lstStyle>
          <a:p>
            <a:pPr lvl="0"/>
            <a:r>
              <a:rPr lang="nl-NL"/>
              <a:t>Datum en/of voettekst</a:t>
            </a:r>
          </a:p>
        </p:txBody>
      </p:sp>
    </p:spTree>
    <p:extLst>
      <p:ext uri="{BB962C8B-B14F-4D97-AF65-F5344CB8AC3E}">
        <p14:creationId xmlns:p14="http://schemas.microsoft.com/office/powerpoint/2010/main" val="813021906"/>
      </p:ext>
    </p:extLst>
  </p:cSld>
  <p:clrMapOvr>
    <a:masterClrMapping/>
  </p:clrMapOvr>
</p:sldLayout>
</file>

<file path=ppt/slideLayouts/slideLayout359.xml><?xml version="1.0" encoding="utf-8"?>
<p:sldLayout xmlns:a="http://schemas.openxmlformats.org/drawingml/2006/main" xmlns:r="http://schemas.openxmlformats.org/officeDocument/2006/relationships" xmlns:p="http://schemas.openxmlformats.org/presentationml/2006/main" matchingName="programma" preserve="1" userDrawn="1">
  <p:cSld name="programma">
    <p:bg>
      <p:bgPr>
        <a:solidFill>
          <a:srgbClr val="FFD3E3"/>
        </a:solidFill>
        <a:effectLst/>
      </p:bgPr>
    </p:bg>
    <p:spTree>
      <p:nvGrpSpPr>
        <p:cNvPr id="1" name="Shape 16"/>
        <p:cNvGrpSpPr/>
        <p:nvPr/>
      </p:nvGrpSpPr>
      <p:grpSpPr>
        <a:xfrm>
          <a:off x="0" y="0"/>
          <a:ext cx="0" cy="0"/>
          <a:chOff x="0" y="0"/>
          <a:chExt cx="0" cy="0"/>
        </a:xfrm>
      </p:grpSpPr>
      <p:sp>
        <p:nvSpPr>
          <p:cNvPr id="5" name="Tijdelijke aanduiding voor voettekst 4">
            <a:extLst>
              <a:ext uri="{FF2B5EF4-FFF2-40B4-BE49-F238E27FC236}">
                <a16:creationId xmlns:a16="http://schemas.microsoft.com/office/drawing/2014/main" id="{B35CEF98-4A8A-903B-5C1F-EBA1D88A9C83}"/>
              </a:ext>
            </a:extLst>
          </p:cNvPr>
          <p:cNvSpPr>
            <a:spLocks noGrp="1"/>
          </p:cNvSpPr>
          <p:nvPr>
            <p:ph type="ftr" sz="quarter" idx="10"/>
          </p:nvPr>
        </p:nvSpPr>
        <p:spPr/>
        <p:txBody>
          <a:bodyPr/>
          <a:lstStyle/>
          <a:p>
            <a:r>
              <a:rPr lang="en-US"/>
              <a:t>EU conference, February 8th 2024</a:t>
            </a:r>
            <a:endParaRPr lang="nl-NL"/>
          </a:p>
        </p:txBody>
      </p:sp>
      <p:sp>
        <p:nvSpPr>
          <p:cNvPr id="6" name="Titel 5">
            <a:extLst>
              <a:ext uri="{FF2B5EF4-FFF2-40B4-BE49-F238E27FC236}">
                <a16:creationId xmlns:a16="http://schemas.microsoft.com/office/drawing/2014/main" id="{566D3771-E0A4-9174-A37D-003DA68DEE85}"/>
              </a:ext>
            </a:extLst>
          </p:cNvPr>
          <p:cNvSpPr>
            <a:spLocks noGrp="1" noRot="1" noMove="1" noResize="1" noEditPoints="1" noAdjustHandles="1" noChangeArrowheads="1" noChangeShapeType="1"/>
          </p:cNvSpPr>
          <p:nvPr>
            <p:ph type="title"/>
          </p:nvPr>
        </p:nvSpPr>
        <p:spPr>
          <a:xfrm>
            <a:off x="1589120" y="1651000"/>
            <a:ext cx="20499291" cy="1145955"/>
          </a:xfrm>
          <a:prstGeom prst="rect">
            <a:avLst/>
          </a:prstGeom>
        </p:spPr>
        <p:txBody>
          <a:bodyPr/>
          <a:lstStyle>
            <a:lvl1pPr>
              <a:defRPr sz="6000">
                <a:latin typeface="Criteria CF Bold" panose="00000800000000000000" pitchFamily="50" charset="0"/>
              </a:defRPr>
            </a:lvl1pPr>
          </a:lstStyle>
          <a:p>
            <a:r>
              <a:rPr lang="nl-NL"/>
              <a:t>Klik om stijl te bewerken</a:t>
            </a:r>
          </a:p>
        </p:txBody>
      </p:sp>
      <p:sp>
        <p:nvSpPr>
          <p:cNvPr id="9" name="Tijdelijke aanduiding voor tekst 7">
            <a:extLst>
              <a:ext uri="{FF2B5EF4-FFF2-40B4-BE49-F238E27FC236}">
                <a16:creationId xmlns:a16="http://schemas.microsoft.com/office/drawing/2014/main" id="{1CF20A55-F4FB-37C0-D58F-798AFEEAB8B4}"/>
              </a:ext>
            </a:extLst>
          </p:cNvPr>
          <p:cNvSpPr>
            <a:spLocks noGrp="1" noRot="1" noMove="1" noResize="1" noEditPoints="1" noAdjustHandles="1" noChangeArrowheads="1" noChangeShapeType="1"/>
          </p:cNvSpPr>
          <p:nvPr>
            <p:ph type="body" sz="quarter" idx="11"/>
          </p:nvPr>
        </p:nvSpPr>
        <p:spPr>
          <a:xfrm>
            <a:off x="1589024" y="3098259"/>
            <a:ext cx="20499387" cy="6089650"/>
          </a:xfrm>
          <a:prstGeom prst="rect">
            <a:avLst/>
          </a:prstGeom>
        </p:spPr>
        <p:txBody>
          <a:bodyPr/>
          <a:lstStyle>
            <a:lvl1pPr>
              <a:buClr>
                <a:srgbClr val="38001E"/>
              </a:buClr>
              <a:buSzPct val="100000"/>
              <a:defRPr sz="4000">
                <a:solidFill>
                  <a:schemeClr val="tx1"/>
                </a:solidFill>
              </a:defRPr>
            </a:lvl1pPr>
            <a:lvl2pPr>
              <a:buClr>
                <a:srgbClr val="38001E"/>
              </a:buClr>
              <a:buSzPct val="100000"/>
              <a:defRPr sz="3600">
                <a:solidFill>
                  <a:schemeClr val="tx1"/>
                </a:solidFill>
              </a:defRPr>
            </a:lvl2pPr>
            <a:lvl3pPr>
              <a:buClr>
                <a:srgbClr val="38001E"/>
              </a:buClr>
              <a:buSzPct val="100000"/>
              <a:defRPr sz="3200">
                <a:solidFill>
                  <a:schemeClr val="tx1"/>
                </a:solidFill>
              </a:defRPr>
            </a:lvl3pPr>
            <a:lvl4pPr>
              <a:buClr>
                <a:srgbClr val="38001E"/>
              </a:buClr>
              <a:buSzPct val="100000"/>
              <a:defRPr/>
            </a:lvl4pPr>
            <a:lvl5pPr>
              <a:buClr>
                <a:srgbClr val="38001E"/>
              </a:buClr>
              <a:buSzPct val="100000"/>
              <a:defRPr/>
            </a:lvl5pPr>
          </a:lstStyle>
          <a:p>
            <a:pPr lvl="0"/>
            <a:r>
              <a:rPr lang="nl-NL"/>
              <a:t>Klikken om de tekststijl van het model te bewerken</a:t>
            </a:r>
          </a:p>
          <a:p>
            <a:pPr lvl="1"/>
            <a:r>
              <a:rPr lang="nl-NL"/>
              <a:t>Tweede niveau</a:t>
            </a:r>
          </a:p>
          <a:p>
            <a:pPr lvl="2"/>
            <a:r>
              <a:rPr lang="nl-NL"/>
              <a:t>Derde niveau</a:t>
            </a:r>
          </a:p>
        </p:txBody>
      </p:sp>
    </p:spTree>
    <p:extLst>
      <p:ext uri="{BB962C8B-B14F-4D97-AF65-F5344CB8AC3E}">
        <p14:creationId xmlns:p14="http://schemas.microsoft.com/office/powerpoint/2010/main" val="232535292"/>
      </p:ext>
    </p:extLst>
  </p:cSld>
  <p:clrMapOvr>
    <a:masterClrMapping/>
  </p:clrMapOvr>
</p:sldLayout>
</file>

<file path=ppt/slideLayouts/slideLayout360.xml><?xml version="1.0" encoding="utf-8"?>
<p:sldLayout xmlns:a="http://schemas.openxmlformats.org/drawingml/2006/main" xmlns:r="http://schemas.openxmlformats.org/officeDocument/2006/relationships" xmlns:p="http://schemas.openxmlformats.org/presentationml/2006/main" matchingName="timing" preserve="1" userDrawn="1">
  <p:cSld name="timing">
    <p:bg>
      <p:bgPr>
        <a:solidFill>
          <a:srgbClr val="FFD3E3"/>
        </a:solidFill>
        <a:effectLst/>
      </p:bgPr>
    </p:bg>
    <p:spTree>
      <p:nvGrpSpPr>
        <p:cNvPr id="1" name="Shape 22"/>
        <p:cNvGrpSpPr/>
        <p:nvPr/>
      </p:nvGrpSpPr>
      <p:grpSpPr>
        <a:xfrm>
          <a:off x="0" y="0"/>
          <a:ext cx="0" cy="0"/>
          <a:chOff x="0" y="0"/>
          <a:chExt cx="0" cy="0"/>
        </a:xfrm>
      </p:grpSpPr>
      <p:sp>
        <p:nvSpPr>
          <p:cNvPr id="26" name="Google Shape;26;p38"/>
          <p:cNvSpPr txBox="1">
            <a:spLocks noGrp="1" noRot="1" noMove="1" noResize="1" noEditPoints="1" noAdjustHandles="1" noChangeArrowheads="1" noChangeShapeType="1"/>
          </p:cNvSpPr>
          <p:nvPr>
            <p:ph type="body" idx="4" hasCustomPrompt="1"/>
          </p:nvPr>
        </p:nvSpPr>
        <p:spPr>
          <a:xfrm>
            <a:off x="1549400" y="3429000"/>
            <a:ext cx="2541358" cy="656590"/>
          </a:xfrm>
          <a:prstGeom prst="rect">
            <a:avLst/>
          </a:prstGeom>
          <a:noFill/>
          <a:ln>
            <a:noFill/>
          </a:ln>
        </p:spPr>
        <p:txBody>
          <a:bodyPr spcFirstLastPara="1" wrap="square" lIns="50800" tIns="50800" rIns="50800" bIns="50800" anchor="t" anchorCtr="0">
            <a:spAutoFit/>
          </a:bodyPr>
          <a:lstStyle>
            <a:lvl1pPr marL="88011" lvl="0" indent="0" algn="l">
              <a:lnSpc>
                <a:spcPct val="100000"/>
              </a:lnSpc>
              <a:spcBef>
                <a:spcPts val="0"/>
              </a:spcBef>
              <a:spcAft>
                <a:spcPts val="0"/>
              </a:spcAft>
              <a:buClr>
                <a:srgbClr val="37001E"/>
              </a:buClr>
              <a:buSzPts val="2214"/>
              <a:buNone/>
              <a:defRPr sz="360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Tijden</a:t>
            </a:r>
            <a:endParaRPr/>
          </a:p>
        </p:txBody>
      </p:sp>
      <p:sp>
        <p:nvSpPr>
          <p:cNvPr id="27" name="Google Shape;27;p38"/>
          <p:cNvSpPr txBox="1">
            <a:spLocks noGrp="1" noRot="1" noMove="1" noResize="1" noEditPoints="1" noAdjustHandles="1" noChangeArrowheads="1" noChangeShapeType="1"/>
          </p:cNvSpPr>
          <p:nvPr>
            <p:ph type="body" idx="5" hasCustomPrompt="1"/>
          </p:nvPr>
        </p:nvSpPr>
        <p:spPr>
          <a:xfrm>
            <a:off x="5105401" y="3429000"/>
            <a:ext cx="17008412" cy="656590"/>
          </a:xfrm>
          <a:prstGeom prst="rect">
            <a:avLst/>
          </a:prstGeom>
          <a:noFill/>
          <a:ln>
            <a:noFill/>
          </a:ln>
        </p:spPr>
        <p:txBody>
          <a:bodyPr spcFirstLastPara="1" wrap="square" lIns="50800" tIns="50800" rIns="50800" bIns="50800" anchor="t" anchorCtr="0">
            <a:spAutoFit/>
          </a:bodyPr>
          <a:lstStyle>
            <a:lvl1pPr marL="88011" lvl="0" indent="0" algn="l">
              <a:lnSpc>
                <a:spcPct val="100000"/>
              </a:lnSpc>
              <a:spcBef>
                <a:spcPts val="0"/>
              </a:spcBef>
              <a:spcAft>
                <a:spcPts val="0"/>
              </a:spcAft>
              <a:buClr>
                <a:srgbClr val="37001E"/>
              </a:buClr>
              <a:buSzPts val="2214"/>
              <a:buNone/>
              <a:defRPr sz="360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Programmaonderdelen</a:t>
            </a:r>
            <a:endParaRPr/>
          </a:p>
        </p:txBody>
      </p:sp>
      <p:sp>
        <p:nvSpPr>
          <p:cNvPr id="3" name="Titel 1">
            <a:extLst>
              <a:ext uri="{FF2B5EF4-FFF2-40B4-BE49-F238E27FC236}">
                <a16:creationId xmlns:a16="http://schemas.microsoft.com/office/drawing/2014/main" id="{4DA24B0A-A6A6-3670-7956-A0E7C98CEDF6}"/>
              </a:ext>
            </a:extLst>
          </p:cNvPr>
          <p:cNvSpPr>
            <a:spLocks noGrp="1" noRot="1" noMove="1" noResize="1" noEditPoints="1" noAdjustHandles="1" noChangeArrowheads="1" noChangeShapeType="1"/>
          </p:cNvSpPr>
          <p:nvPr>
            <p:ph type="title"/>
          </p:nvPr>
        </p:nvSpPr>
        <p:spPr>
          <a:xfrm>
            <a:off x="1549400" y="1650999"/>
            <a:ext cx="20564412" cy="1145955"/>
          </a:xfrm>
          <a:prstGeom prst="rect">
            <a:avLst/>
          </a:prstGeom>
        </p:spPr>
        <p:txBody>
          <a:bodyPr>
            <a:normAutofit/>
          </a:bodyPr>
          <a:lstStyle>
            <a:lvl1pPr>
              <a:defRPr sz="6000">
                <a:latin typeface="Criteria CF Bold" panose="00000800000000000000" pitchFamily="50" charset="0"/>
              </a:defRPr>
            </a:lvl1pPr>
          </a:lstStyle>
          <a:p>
            <a:r>
              <a:rPr lang="nl-NL"/>
              <a:t>Klik om stijl te bewerken</a:t>
            </a:r>
          </a:p>
        </p:txBody>
      </p:sp>
      <p:sp>
        <p:nvSpPr>
          <p:cNvPr id="7" name="Tijdelijke aanduiding voor voettekst 6">
            <a:extLst>
              <a:ext uri="{FF2B5EF4-FFF2-40B4-BE49-F238E27FC236}">
                <a16:creationId xmlns:a16="http://schemas.microsoft.com/office/drawing/2014/main" id="{C7CA6B7C-4FBC-7D04-2A71-2C72DF0E4E28}"/>
              </a:ext>
            </a:extLst>
          </p:cNvPr>
          <p:cNvSpPr>
            <a:spLocks noGrp="1"/>
          </p:cNvSpPr>
          <p:nvPr>
            <p:ph type="ftr" sz="quarter" idx="10"/>
          </p:nvPr>
        </p:nvSpPr>
        <p:spPr/>
        <p:txBody>
          <a:bodyPr/>
          <a:lstStyle/>
          <a:p>
            <a:r>
              <a:rPr lang="en-US"/>
              <a:t>EU conference, February 8th 2024</a:t>
            </a:r>
            <a:endParaRPr lang="nl-NL"/>
          </a:p>
        </p:txBody>
      </p:sp>
    </p:spTree>
    <p:extLst>
      <p:ext uri="{BB962C8B-B14F-4D97-AF65-F5344CB8AC3E}">
        <p14:creationId xmlns:p14="http://schemas.microsoft.com/office/powerpoint/2010/main" val="3397671659"/>
      </p:ext>
    </p:extLst>
  </p:cSld>
  <p:clrMapOvr>
    <a:masterClrMapping/>
  </p:clrMapOvr>
</p:sldLayout>
</file>

<file path=ppt/slideLayouts/slideLayout361.xml><?xml version="1.0" encoding="utf-8"?>
<p:sldLayout xmlns:a="http://schemas.openxmlformats.org/drawingml/2006/main" xmlns:r="http://schemas.openxmlformats.org/officeDocument/2006/relationships" xmlns:p="http://schemas.openxmlformats.org/presentationml/2006/main" matchingName="Voorwoord" preserve="1" userDrawn="1">
  <p:cSld name="Voorwoord">
    <p:bg>
      <p:bgPr>
        <a:solidFill>
          <a:srgbClr val="FFD3E3"/>
        </a:solidFill>
        <a:effectLst/>
      </p:bgPr>
    </p:bg>
    <p:spTree>
      <p:nvGrpSpPr>
        <p:cNvPr id="1" name="Shape 29"/>
        <p:cNvGrpSpPr/>
        <p:nvPr/>
      </p:nvGrpSpPr>
      <p:grpSpPr>
        <a:xfrm>
          <a:off x="0" y="0"/>
          <a:ext cx="0" cy="0"/>
          <a:chOff x="0" y="0"/>
          <a:chExt cx="0" cy="0"/>
        </a:xfrm>
      </p:grpSpPr>
      <p:sp>
        <p:nvSpPr>
          <p:cNvPr id="31" name="Google Shape;31;p39"/>
          <p:cNvSpPr txBox="1">
            <a:spLocks noGrp="1" noRot="1" noMove="1" noResize="1" noEditPoints="1" noAdjustHandles="1" noChangeArrowheads="1" noChangeShapeType="1"/>
          </p:cNvSpPr>
          <p:nvPr>
            <p:ph type="body" idx="2" hasCustomPrompt="1"/>
          </p:nvPr>
        </p:nvSpPr>
        <p:spPr>
          <a:xfrm>
            <a:off x="1524000" y="1390469"/>
            <a:ext cx="2391555" cy="1998496"/>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38001E"/>
              </a:buClr>
              <a:buSzPts val="15400"/>
              <a:buFont typeface="Arial"/>
              <a:buNone/>
              <a:defRPr sz="15400">
                <a:solidFill>
                  <a:srgbClr val="38001E"/>
                </a:solidFill>
                <a:latin typeface="Criteria CF Bold" panose="00000800000000000000" pitchFamily="50" charset="0"/>
                <a:ea typeface="Criteria CF Bold" panose="00000800000000000000" pitchFamily="50" charset="0"/>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1.</a:t>
            </a:r>
            <a:endParaRPr/>
          </a:p>
        </p:txBody>
      </p:sp>
      <p:sp>
        <p:nvSpPr>
          <p:cNvPr id="3" name="Tijdelijke aanduiding voor voettekst 2">
            <a:extLst>
              <a:ext uri="{FF2B5EF4-FFF2-40B4-BE49-F238E27FC236}">
                <a16:creationId xmlns:a16="http://schemas.microsoft.com/office/drawing/2014/main" id="{9F27DDE7-E509-B544-2CF1-9E416DBBCCCD}"/>
              </a:ext>
            </a:extLst>
          </p:cNvPr>
          <p:cNvSpPr>
            <a:spLocks noGrp="1"/>
          </p:cNvSpPr>
          <p:nvPr>
            <p:ph type="ftr" sz="quarter" idx="10"/>
          </p:nvPr>
        </p:nvSpPr>
        <p:spPr/>
        <p:txBody>
          <a:bodyPr/>
          <a:lstStyle/>
          <a:p>
            <a:r>
              <a:rPr lang="en-US"/>
              <a:t>EU conference, February 8th 2024</a:t>
            </a:r>
            <a:endParaRPr lang="nl-NL"/>
          </a:p>
        </p:txBody>
      </p:sp>
      <p:sp>
        <p:nvSpPr>
          <p:cNvPr id="4" name="Titel 1">
            <a:extLst>
              <a:ext uri="{FF2B5EF4-FFF2-40B4-BE49-F238E27FC236}">
                <a16:creationId xmlns:a16="http://schemas.microsoft.com/office/drawing/2014/main" id="{7AD779FA-87EE-C2A8-7EBF-D4EEF29FF519}"/>
              </a:ext>
            </a:extLst>
          </p:cNvPr>
          <p:cNvSpPr>
            <a:spLocks noGrp="1" noRot="1" noMove="1" noResize="1" noEditPoints="1" noAdjustHandles="1" noChangeArrowheads="1" noChangeShapeType="1"/>
          </p:cNvSpPr>
          <p:nvPr>
            <p:ph type="title" hasCustomPrompt="1"/>
          </p:nvPr>
        </p:nvSpPr>
        <p:spPr>
          <a:xfrm>
            <a:off x="1523999" y="3282126"/>
            <a:ext cx="21336000" cy="1998495"/>
          </a:xfrm>
          <a:prstGeom prst="rect">
            <a:avLst/>
          </a:prstGeom>
        </p:spPr>
        <p:txBody>
          <a:bodyPr/>
          <a:lstStyle>
            <a:lvl1pPr>
              <a:defRPr sz="15400">
                <a:latin typeface="Criteria CF Bold" panose="00000800000000000000" pitchFamily="50" charset="0"/>
              </a:defRPr>
            </a:lvl1pPr>
          </a:lstStyle>
          <a:p>
            <a:r>
              <a:rPr lang="nl-NL"/>
              <a:t>Titel van onderdeel</a:t>
            </a:r>
          </a:p>
        </p:txBody>
      </p:sp>
      <p:sp>
        <p:nvSpPr>
          <p:cNvPr id="2" name="Tijdelijke aanduiding voor afbeelding 4">
            <a:extLst>
              <a:ext uri="{FF2B5EF4-FFF2-40B4-BE49-F238E27FC236}">
                <a16:creationId xmlns:a16="http://schemas.microsoft.com/office/drawing/2014/main" id="{52E5A9AD-91CF-030D-4C8C-BBA3AAC75F64}"/>
              </a:ext>
            </a:extLst>
          </p:cNvPr>
          <p:cNvSpPr>
            <a:spLocks noGrp="1"/>
          </p:cNvSpPr>
          <p:nvPr>
            <p:ph type="pic" sz="quarter" idx="11"/>
          </p:nvPr>
        </p:nvSpPr>
        <p:spPr>
          <a:xfrm>
            <a:off x="3915555" y="1732254"/>
            <a:ext cx="3509963" cy="1208088"/>
          </a:xfrm>
          <a:prstGeom prst="rect">
            <a:avLst/>
          </a:prstGeom>
        </p:spPr>
        <p:txBody>
          <a:bodyPr/>
          <a:lstStyle/>
          <a:p>
            <a:endParaRPr lang="nl-NL"/>
          </a:p>
        </p:txBody>
      </p:sp>
    </p:spTree>
    <p:extLst>
      <p:ext uri="{BB962C8B-B14F-4D97-AF65-F5344CB8AC3E}">
        <p14:creationId xmlns:p14="http://schemas.microsoft.com/office/powerpoint/2010/main" val="2599662856"/>
      </p:ext>
    </p:extLst>
  </p:cSld>
  <p:clrMapOvr>
    <a:masterClrMapping/>
  </p:clrMapOvr>
</p:sldLayout>
</file>

<file path=ppt/slideLayouts/slideLayout362.xml><?xml version="1.0" encoding="utf-8"?>
<p:sldLayout xmlns:a="http://schemas.openxmlformats.org/drawingml/2006/main" xmlns:r="http://schemas.openxmlformats.org/officeDocument/2006/relationships" xmlns:p="http://schemas.openxmlformats.org/presentationml/2006/main" matchingName="Voorwoord" preserve="1" userDrawn="1">
  <p:cSld name="1_Voorwoord">
    <p:bg>
      <p:bgPr>
        <a:solidFill>
          <a:srgbClr val="E5F4E0"/>
        </a:solidFill>
        <a:effectLst/>
      </p:bgPr>
    </p:bg>
    <p:spTree>
      <p:nvGrpSpPr>
        <p:cNvPr id="1" name="Shape 29"/>
        <p:cNvGrpSpPr/>
        <p:nvPr/>
      </p:nvGrpSpPr>
      <p:grpSpPr>
        <a:xfrm>
          <a:off x="0" y="0"/>
          <a:ext cx="0" cy="0"/>
          <a:chOff x="0" y="0"/>
          <a:chExt cx="0" cy="0"/>
        </a:xfrm>
      </p:grpSpPr>
      <p:sp>
        <p:nvSpPr>
          <p:cNvPr id="31" name="Google Shape;31;p39"/>
          <p:cNvSpPr txBox="1">
            <a:spLocks noGrp="1" noRot="1" noMove="1" noResize="1" noEditPoints="1" noAdjustHandles="1" noChangeArrowheads="1" noChangeShapeType="1"/>
          </p:cNvSpPr>
          <p:nvPr>
            <p:ph type="body" idx="2" hasCustomPrompt="1"/>
          </p:nvPr>
        </p:nvSpPr>
        <p:spPr>
          <a:xfrm>
            <a:off x="1524000" y="1390469"/>
            <a:ext cx="2391555" cy="1998496"/>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38001E"/>
              </a:buClr>
              <a:buSzPts val="15400"/>
              <a:buFont typeface="Arial"/>
              <a:buNone/>
              <a:defRPr sz="15400">
                <a:solidFill>
                  <a:srgbClr val="F05627"/>
                </a:solidFill>
                <a:latin typeface="Criteria CF Bold" panose="00000800000000000000" pitchFamily="50" charset="0"/>
                <a:ea typeface="Criteria CF Bold" panose="00000800000000000000" pitchFamily="50" charset="0"/>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2.</a:t>
            </a:r>
            <a:endParaRPr/>
          </a:p>
        </p:txBody>
      </p:sp>
      <p:sp>
        <p:nvSpPr>
          <p:cNvPr id="3" name="Tijdelijke aanduiding voor voettekst 2">
            <a:extLst>
              <a:ext uri="{FF2B5EF4-FFF2-40B4-BE49-F238E27FC236}">
                <a16:creationId xmlns:a16="http://schemas.microsoft.com/office/drawing/2014/main" id="{9F27DDE7-E509-B544-2CF1-9E416DBBCCCD}"/>
              </a:ext>
            </a:extLst>
          </p:cNvPr>
          <p:cNvSpPr>
            <a:spLocks noGrp="1"/>
          </p:cNvSpPr>
          <p:nvPr>
            <p:ph type="ftr" sz="quarter" idx="10"/>
          </p:nvPr>
        </p:nvSpPr>
        <p:spPr/>
        <p:txBody>
          <a:bodyPr/>
          <a:lstStyle/>
          <a:p>
            <a:r>
              <a:rPr lang="en-US"/>
              <a:t>EU conference, February 8th 2024</a:t>
            </a:r>
            <a:endParaRPr lang="nl-NL"/>
          </a:p>
        </p:txBody>
      </p:sp>
      <p:sp>
        <p:nvSpPr>
          <p:cNvPr id="4" name="Titel 1">
            <a:extLst>
              <a:ext uri="{FF2B5EF4-FFF2-40B4-BE49-F238E27FC236}">
                <a16:creationId xmlns:a16="http://schemas.microsoft.com/office/drawing/2014/main" id="{7AD779FA-87EE-C2A8-7EBF-D4EEF29FF519}"/>
              </a:ext>
            </a:extLst>
          </p:cNvPr>
          <p:cNvSpPr>
            <a:spLocks noGrp="1" noRot="1" noMove="1" noResize="1" noEditPoints="1" noAdjustHandles="1" noChangeArrowheads="1" noChangeShapeType="1"/>
          </p:cNvSpPr>
          <p:nvPr>
            <p:ph type="title" hasCustomPrompt="1"/>
          </p:nvPr>
        </p:nvSpPr>
        <p:spPr>
          <a:xfrm>
            <a:off x="1523999" y="3282126"/>
            <a:ext cx="21336000" cy="1998495"/>
          </a:xfrm>
          <a:prstGeom prst="rect">
            <a:avLst/>
          </a:prstGeom>
        </p:spPr>
        <p:txBody>
          <a:bodyPr/>
          <a:lstStyle>
            <a:lvl1pPr>
              <a:defRPr sz="15400">
                <a:solidFill>
                  <a:srgbClr val="F05627"/>
                </a:solidFill>
                <a:latin typeface="Criteria CF Bold" panose="00000800000000000000" pitchFamily="50" charset="0"/>
              </a:defRPr>
            </a:lvl1pPr>
          </a:lstStyle>
          <a:p>
            <a:r>
              <a:rPr lang="nl-NL"/>
              <a:t>Titel van onderdeel</a:t>
            </a:r>
          </a:p>
        </p:txBody>
      </p:sp>
      <p:sp>
        <p:nvSpPr>
          <p:cNvPr id="2" name="Tijdelijke aanduiding voor afbeelding 4">
            <a:extLst>
              <a:ext uri="{FF2B5EF4-FFF2-40B4-BE49-F238E27FC236}">
                <a16:creationId xmlns:a16="http://schemas.microsoft.com/office/drawing/2014/main" id="{4A364C39-4E19-7DB4-C611-F429EE95FF2B}"/>
              </a:ext>
            </a:extLst>
          </p:cNvPr>
          <p:cNvSpPr>
            <a:spLocks noGrp="1"/>
          </p:cNvSpPr>
          <p:nvPr>
            <p:ph type="pic" sz="quarter" idx="11"/>
          </p:nvPr>
        </p:nvSpPr>
        <p:spPr>
          <a:xfrm>
            <a:off x="3915555" y="1732254"/>
            <a:ext cx="3509963" cy="1208088"/>
          </a:xfrm>
          <a:prstGeom prst="rect">
            <a:avLst/>
          </a:prstGeom>
        </p:spPr>
        <p:txBody>
          <a:bodyPr/>
          <a:lstStyle/>
          <a:p>
            <a:endParaRPr lang="nl-NL"/>
          </a:p>
        </p:txBody>
      </p:sp>
    </p:spTree>
    <p:extLst>
      <p:ext uri="{BB962C8B-B14F-4D97-AF65-F5344CB8AC3E}">
        <p14:creationId xmlns:p14="http://schemas.microsoft.com/office/powerpoint/2010/main" val="185817186"/>
      </p:ext>
    </p:extLst>
  </p:cSld>
  <p:clrMapOvr>
    <a:masterClrMapping/>
  </p:clrMapOvr>
</p:sldLayout>
</file>

<file path=ppt/slideLayouts/slideLayout363.xml><?xml version="1.0" encoding="utf-8"?>
<p:sldLayout xmlns:a="http://schemas.openxmlformats.org/drawingml/2006/main" xmlns:r="http://schemas.openxmlformats.org/officeDocument/2006/relationships" xmlns:p="http://schemas.openxmlformats.org/presentationml/2006/main" matchingName="Spreker" preserve="1" userDrawn="1">
  <p:cSld name="Spreker">
    <p:bg>
      <p:bgPr>
        <a:solidFill>
          <a:srgbClr val="E5F4E0"/>
        </a:solidFill>
        <a:effectLst/>
      </p:bgPr>
    </p:bg>
    <p:spTree>
      <p:nvGrpSpPr>
        <p:cNvPr id="1" name="Shape 36"/>
        <p:cNvGrpSpPr/>
        <p:nvPr/>
      </p:nvGrpSpPr>
      <p:grpSpPr>
        <a:xfrm>
          <a:off x="0" y="0"/>
          <a:ext cx="0" cy="0"/>
          <a:chOff x="0" y="0"/>
          <a:chExt cx="0" cy="0"/>
        </a:xfrm>
      </p:grpSpPr>
      <p:pic>
        <p:nvPicPr>
          <p:cNvPr id="37" name="Google Shape;37;p40" descr="Image"/>
          <p:cNvPicPr preferRelativeResize="0"/>
          <p:nvPr/>
        </p:nvPicPr>
        <p:blipFill rotWithShape="1">
          <a:blip r:embed="rId2">
            <a:alphaModFix amt="14788"/>
            <a:extLst>
              <a:ext uri="{28A0092B-C50C-407E-A947-70E740481C1C}">
                <a14:useLocalDpi xmlns:a14="http://schemas.microsoft.com/office/drawing/2010/main" val="0"/>
              </a:ext>
            </a:extLst>
          </a:blip>
          <a:srcRect/>
          <a:stretch/>
        </p:blipFill>
        <p:spPr>
          <a:xfrm>
            <a:off x="-10394142" y="0"/>
            <a:ext cx="43500136" cy="13716000"/>
          </a:xfrm>
          <a:prstGeom prst="rect">
            <a:avLst/>
          </a:prstGeom>
          <a:noFill/>
          <a:ln>
            <a:noFill/>
          </a:ln>
        </p:spPr>
      </p:pic>
      <p:sp>
        <p:nvSpPr>
          <p:cNvPr id="38" name="Google Shape;38;p40"/>
          <p:cNvSpPr>
            <a:spLocks noGrp="1"/>
          </p:cNvSpPr>
          <p:nvPr>
            <p:ph type="pic" idx="2"/>
          </p:nvPr>
        </p:nvSpPr>
        <p:spPr>
          <a:xfrm>
            <a:off x="4160358" y="0"/>
            <a:ext cx="14391136" cy="13716000"/>
          </a:xfrm>
          <a:prstGeom prst="rect">
            <a:avLst/>
          </a:prstGeom>
          <a:noFill/>
          <a:ln>
            <a:noFill/>
          </a:ln>
        </p:spPr>
      </p:sp>
      <p:sp>
        <p:nvSpPr>
          <p:cNvPr id="2" name="Titel 1">
            <a:extLst>
              <a:ext uri="{FF2B5EF4-FFF2-40B4-BE49-F238E27FC236}">
                <a16:creationId xmlns:a16="http://schemas.microsoft.com/office/drawing/2014/main" id="{C9BCD5AB-BED3-AA61-C13B-37C68C993A6A}"/>
              </a:ext>
            </a:extLst>
          </p:cNvPr>
          <p:cNvSpPr>
            <a:spLocks noGrp="1"/>
          </p:cNvSpPr>
          <p:nvPr>
            <p:ph type="title" hasCustomPrompt="1"/>
          </p:nvPr>
        </p:nvSpPr>
        <p:spPr>
          <a:xfrm>
            <a:off x="1374775" y="10635642"/>
            <a:ext cx="10477500" cy="1440000"/>
          </a:xfrm>
          <a:prstGeom prst="rect">
            <a:avLst/>
          </a:prstGeom>
          <a:solidFill>
            <a:srgbClr val="FFFFFF"/>
          </a:solidFill>
        </p:spPr>
        <p:txBody>
          <a:bodyPr lIns="720000" tIns="180000"/>
          <a:lstStyle>
            <a:lvl1pPr>
              <a:lnSpc>
                <a:spcPct val="100000"/>
              </a:lnSpc>
              <a:defRPr sz="6000">
                <a:latin typeface="Criteria CF Bold" panose="00000800000000000000" pitchFamily="50" charset="0"/>
              </a:defRPr>
            </a:lvl1pPr>
          </a:lstStyle>
          <a:p>
            <a:r>
              <a:rPr lang="nl-NL"/>
              <a:t>Naam medewerker</a:t>
            </a:r>
          </a:p>
        </p:txBody>
      </p:sp>
      <p:sp>
        <p:nvSpPr>
          <p:cNvPr id="6" name="Tijdelijke aanduiding voor tekst 5">
            <a:extLst>
              <a:ext uri="{FF2B5EF4-FFF2-40B4-BE49-F238E27FC236}">
                <a16:creationId xmlns:a16="http://schemas.microsoft.com/office/drawing/2014/main" id="{C69AB6CD-7416-7016-1E57-92947E239434}"/>
              </a:ext>
            </a:extLst>
          </p:cNvPr>
          <p:cNvSpPr>
            <a:spLocks noGrp="1"/>
          </p:cNvSpPr>
          <p:nvPr>
            <p:ph type="body" sz="quarter" idx="10" hasCustomPrompt="1"/>
          </p:nvPr>
        </p:nvSpPr>
        <p:spPr>
          <a:xfrm>
            <a:off x="1374775" y="11770399"/>
            <a:ext cx="10477500" cy="1080000"/>
          </a:xfrm>
          <a:prstGeom prst="rect">
            <a:avLst/>
          </a:prstGeom>
          <a:solidFill>
            <a:srgbClr val="FFFFFF"/>
          </a:solidFill>
        </p:spPr>
        <p:txBody>
          <a:bodyPr lIns="720000" tIns="144000"/>
          <a:lstStyle>
            <a:lvl1pPr marL="0" indent="0">
              <a:buNone/>
              <a:defRPr sz="3200">
                <a:solidFill>
                  <a:schemeClr val="tx1"/>
                </a:solidFill>
                <a:latin typeface="+mn-lt"/>
              </a:defRPr>
            </a:lvl1pPr>
          </a:lstStyle>
          <a:p>
            <a:pPr lvl="0"/>
            <a:r>
              <a:rPr lang="nl-NL"/>
              <a:t>Functie + e-mailadres</a:t>
            </a:r>
          </a:p>
        </p:txBody>
      </p:sp>
    </p:spTree>
    <p:extLst>
      <p:ext uri="{BB962C8B-B14F-4D97-AF65-F5344CB8AC3E}">
        <p14:creationId xmlns:p14="http://schemas.microsoft.com/office/powerpoint/2010/main" val="1430801971"/>
      </p:ext>
    </p:extLst>
  </p:cSld>
  <p:clrMapOvr>
    <a:masterClrMapping/>
  </p:clrMapOvr>
</p:sldLayout>
</file>

<file path=ppt/slideLayouts/slideLayout364.xml><?xml version="1.0" encoding="utf-8"?>
<p:sldLayout xmlns:a="http://schemas.openxmlformats.org/drawingml/2006/main" xmlns:r="http://schemas.openxmlformats.org/officeDocument/2006/relationships" xmlns:p="http://schemas.openxmlformats.org/presentationml/2006/main" matchingName="Spreker informatie" preserve="1" userDrawn="1">
  <p:cSld name="Spreker informatie">
    <p:bg>
      <p:bgPr>
        <a:solidFill>
          <a:srgbClr val="E5F4E0"/>
        </a:solidFill>
        <a:effectLst/>
      </p:bgPr>
    </p:bg>
    <p:spTree>
      <p:nvGrpSpPr>
        <p:cNvPr id="1" name="Shape 41"/>
        <p:cNvGrpSpPr/>
        <p:nvPr/>
      </p:nvGrpSpPr>
      <p:grpSpPr>
        <a:xfrm>
          <a:off x="0" y="0"/>
          <a:ext cx="0" cy="0"/>
          <a:chOff x="0" y="0"/>
          <a:chExt cx="0" cy="0"/>
        </a:xfrm>
      </p:grpSpPr>
      <p:sp>
        <p:nvSpPr>
          <p:cNvPr id="42" name="Google Shape;42;p41"/>
          <p:cNvSpPr/>
          <p:nvPr/>
        </p:nvSpPr>
        <p:spPr>
          <a:xfrm>
            <a:off x="12192666" y="0"/>
            <a:ext cx="12192001" cy="13716001"/>
          </a:xfrm>
          <a:prstGeom prst="rect">
            <a:avLst/>
          </a:prstGeom>
          <a:solidFill>
            <a:srgbClr val="000000">
              <a:alpha val="14901"/>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43" name="Google Shape;43;p41"/>
          <p:cNvSpPr>
            <a:spLocks noGrp="1"/>
          </p:cNvSpPr>
          <p:nvPr>
            <p:ph type="pic" idx="2"/>
          </p:nvPr>
        </p:nvSpPr>
        <p:spPr>
          <a:xfrm>
            <a:off x="12192667" y="0"/>
            <a:ext cx="12191334" cy="13716000"/>
          </a:xfrm>
          <a:prstGeom prst="rect">
            <a:avLst/>
          </a:prstGeom>
          <a:noFill/>
          <a:ln>
            <a:noFill/>
          </a:ln>
        </p:spPr>
      </p:sp>
      <p:sp>
        <p:nvSpPr>
          <p:cNvPr id="2" name="Titel 1">
            <a:extLst>
              <a:ext uri="{FF2B5EF4-FFF2-40B4-BE49-F238E27FC236}">
                <a16:creationId xmlns:a16="http://schemas.microsoft.com/office/drawing/2014/main" id="{458E9B60-754C-C3C3-2248-BD0DCA173DD6}"/>
              </a:ext>
            </a:extLst>
          </p:cNvPr>
          <p:cNvSpPr>
            <a:spLocks noGrp="1" noRot="1" noMove="1" noResize="1" noEditPoints="1" noAdjustHandles="1" noChangeArrowheads="1" noChangeShapeType="1"/>
          </p:cNvSpPr>
          <p:nvPr>
            <p:ph type="title" hasCustomPrompt="1"/>
          </p:nvPr>
        </p:nvSpPr>
        <p:spPr>
          <a:xfrm>
            <a:off x="1589121" y="1370234"/>
            <a:ext cx="9078879" cy="1435100"/>
          </a:xfrm>
          <a:prstGeom prst="rect">
            <a:avLst/>
          </a:prstGeom>
        </p:spPr>
        <p:txBody>
          <a:bodyPr/>
          <a:lstStyle>
            <a:lvl1pPr>
              <a:defRPr sz="6000">
                <a:solidFill>
                  <a:srgbClr val="38001E"/>
                </a:solidFill>
                <a:latin typeface="Criteria CF Bold" panose="00000800000000000000" pitchFamily="50" charset="0"/>
              </a:defRPr>
            </a:lvl1pPr>
          </a:lstStyle>
          <a:p>
            <a:r>
              <a:rPr lang="nl-NL"/>
              <a:t>Titel</a:t>
            </a:r>
          </a:p>
        </p:txBody>
      </p:sp>
      <p:sp>
        <p:nvSpPr>
          <p:cNvPr id="7" name="Tijdelijke aanduiding voor tekst 5">
            <a:extLst>
              <a:ext uri="{FF2B5EF4-FFF2-40B4-BE49-F238E27FC236}">
                <a16:creationId xmlns:a16="http://schemas.microsoft.com/office/drawing/2014/main" id="{05175B57-F5E2-DFDF-445D-E33FBF4BE126}"/>
              </a:ext>
            </a:extLst>
          </p:cNvPr>
          <p:cNvSpPr>
            <a:spLocks noGrp="1" noRot="1" noMove="1" noResize="1" noEditPoints="1" noAdjustHandles="1" noChangeArrowheads="1" noChangeShapeType="1"/>
          </p:cNvSpPr>
          <p:nvPr>
            <p:ph type="body" sz="quarter" idx="10"/>
          </p:nvPr>
        </p:nvSpPr>
        <p:spPr>
          <a:xfrm>
            <a:off x="1589121" y="3374292"/>
            <a:ext cx="9144000" cy="7954108"/>
          </a:xfrm>
          <a:prstGeom prst="rect">
            <a:avLst/>
          </a:prstGeom>
        </p:spPr>
        <p:txBody>
          <a:bodyPr/>
          <a:lstStyle>
            <a:lvl1pPr>
              <a:defRPr sz="3600">
                <a:solidFill>
                  <a:schemeClr val="tx1"/>
                </a:solidFill>
                <a:latin typeface="+mn-lt"/>
              </a:defRPr>
            </a:lvl1pPr>
          </a:lstStyle>
          <a:p>
            <a:pPr lvl="0"/>
            <a:r>
              <a:rPr lang="nl-NL"/>
              <a:t>Klikken om de tekststijl van het model te bewerken</a:t>
            </a:r>
          </a:p>
        </p:txBody>
      </p:sp>
      <p:sp>
        <p:nvSpPr>
          <p:cNvPr id="8" name="Tijdelijke aanduiding voor voettekst 7">
            <a:extLst>
              <a:ext uri="{FF2B5EF4-FFF2-40B4-BE49-F238E27FC236}">
                <a16:creationId xmlns:a16="http://schemas.microsoft.com/office/drawing/2014/main" id="{558D811E-BCBA-88D5-61A3-26D20BB5FF20}"/>
              </a:ext>
            </a:extLst>
          </p:cNvPr>
          <p:cNvSpPr>
            <a:spLocks noGrp="1"/>
          </p:cNvSpPr>
          <p:nvPr>
            <p:ph type="ftr" sz="quarter" idx="11"/>
          </p:nvPr>
        </p:nvSpPr>
        <p:spPr/>
        <p:txBody>
          <a:bodyPr/>
          <a:lstStyle/>
          <a:p>
            <a:r>
              <a:rPr lang="en-US"/>
              <a:t>EU conference, February 8th 2024</a:t>
            </a:r>
            <a:endParaRPr lang="nl-NL"/>
          </a:p>
        </p:txBody>
      </p:sp>
    </p:spTree>
    <p:extLst>
      <p:ext uri="{BB962C8B-B14F-4D97-AF65-F5344CB8AC3E}">
        <p14:creationId xmlns:p14="http://schemas.microsoft.com/office/powerpoint/2010/main" val="1929733283"/>
      </p:ext>
    </p:extLst>
  </p:cSld>
  <p:clrMapOvr>
    <a:masterClrMapping/>
  </p:clrMapOvr>
</p:sldLayout>
</file>

<file path=ppt/slideLayouts/slideLayout365.xml><?xml version="1.0" encoding="utf-8"?>
<p:sldLayout xmlns:a="http://schemas.openxmlformats.org/drawingml/2006/main" xmlns:r="http://schemas.openxmlformats.org/officeDocument/2006/relationships" xmlns:p="http://schemas.openxmlformats.org/presentationml/2006/main" matchingName="Spreker informatie" preserve="1" userDrawn="1">
  <p:cSld name="1_Spreker informatie">
    <p:bg>
      <p:bgPr>
        <a:solidFill>
          <a:srgbClr val="FFD3E3"/>
        </a:solidFill>
        <a:effectLst/>
      </p:bgPr>
    </p:bg>
    <p:spTree>
      <p:nvGrpSpPr>
        <p:cNvPr id="1" name="Shape 41"/>
        <p:cNvGrpSpPr/>
        <p:nvPr/>
      </p:nvGrpSpPr>
      <p:grpSpPr>
        <a:xfrm>
          <a:off x="0" y="0"/>
          <a:ext cx="0" cy="0"/>
          <a:chOff x="0" y="0"/>
          <a:chExt cx="0" cy="0"/>
        </a:xfrm>
      </p:grpSpPr>
      <p:sp>
        <p:nvSpPr>
          <p:cNvPr id="42" name="Google Shape;42;p41"/>
          <p:cNvSpPr/>
          <p:nvPr/>
        </p:nvSpPr>
        <p:spPr>
          <a:xfrm>
            <a:off x="12192666" y="0"/>
            <a:ext cx="12192001" cy="13716001"/>
          </a:xfrm>
          <a:prstGeom prst="rect">
            <a:avLst/>
          </a:prstGeom>
          <a:solidFill>
            <a:srgbClr val="000000">
              <a:alpha val="14901"/>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43" name="Google Shape;43;p41"/>
          <p:cNvSpPr>
            <a:spLocks noGrp="1"/>
          </p:cNvSpPr>
          <p:nvPr>
            <p:ph type="pic" idx="2"/>
          </p:nvPr>
        </p:nvSpPr>
        <p:spPr>
          <a:xfrm>
            <a:off x="12192667" y="0"/>
            <a:ext cx="12191334" cy="13716000"/>
          </a:xfrm>
          <a:prstGeom prst="rect">
            <a:avLst/>
          </a:prstGeom>
          <a:noFill/>
          <a:ln>
            <a:noFill/>
          </a:ln>
        </p:spPr>
      </p:sp>
      <p:sp>
        <p:nvSpPr>
          <p:cNvPr id="2" name="Titel 1">
            <a:extLst>
              <a:ext uri="{FF2B5EF4-FFF2-40B4-BE49-F238E27FC236}">
                <a16:creationId xmlns:a16="http://schemas.microsoft.com/office/drawing/2014/main" id="{458E9B60-754C-C3C3-2248-BD0DCA173DD6}"/>
              </a:ext>
            </a:extLst>
          </p:cNvPr>
          <p:cNvSpPr>
            <a:spLocks noGrp="1" noRot="1" noMove="1" noResize="1" noEditPoints="1" noAdjustHandles="1" noChangeArrowheads="1" noChangeShapeType="1"/>
          </p:cNvSpPr>
          <p:nvPr>
            <p:ph type="title" hasCustomPrompt="1"/>
          </p:nvPr>
        </p:nvSpPr>
        <p:spPr>
          <a:xfrm>
            <a:off x="1589121" y="1370234"/>
            <a:ext cx="9078879" cy="1435100"/>
          </a:xfrm>
          <a:prstGeom prst="rect">
            <a:avLst/>
          </a:prstGeom>
        </p:spPr>
        <p:txBody>
          <a:bodyPr/>
          <a:lstStyle>
            <a:lvl1pPr>
              <a:defRPr sz="6000">
                <a:solidFill>
                  <a:srgbClr val="38001E"/>
                </a:solidFill>
                <a:latin typeface="Criteria CF Bold" panose="00000800000000000000" pitchFamily="50" charset="0"/>
              </a:defRPr>
            </a:lvl1pPr>
          </a:lstStyle>
          <a:p>
            <a:r>
              <a:rPr lang="nl-NL"/>
              <a:t>Titel</a:t>
            </a:r>
          </a:p>
        </p:txBody>
      </p:sp>
      <p:sp>
        <p:nvSpPr>
          <p:cNvPr id="7" name="Tijdelijke aanduiding voor tekst 5">
            <a:extLst>
              <a:ext uri="{FF2B5EF4-FFF2-40B4-BE49-F238E27FC236}">
                <a16:creationId xmlns:a16="http://schemas.microsoft.com/office/drawing/2014/main" id="{05175B57-F5E2-DFDF-445D-E33FBF4BE126}"/>
              </a:ext>
            </a:extLst>
          </p:cNvPr>
          <p:cNvSpPr>
            <a:spLocks noGrp="1" noRot="1" noMove="1" noResize="1" noEditPoints="1" noAdjustHandles="1" noChangeArrowheads="1" noChangeShapeType="1"/>
          </p:cNvSpPr>
          <p:nvPr>
            <p:ph type="body" sz="quarter" idx="10"/>
          </p:nvPr>
        </p:nvSpPr>
        <p:spPr>
          <a:xfrm>
            <a:off x="1589121" y="3374292"/>
            <a:ext cx="9144000" cy="7954108"/>
          </a:xfrm>
          <a:prstGeom prst="rect">
            <a:avLst/>
          </a:prstGeom>
        </p:spPr>
        <p:txBody>
          <a:bodyPr/>
          <a:lstStyle>
            <a:lvl1pPr>
              <a:defRPr sz="3600">
                <a:solidFill>
                  <a:schemeClr val="tx1"/>
                </a:solidFill>
                <a:latin typeface="+mn-lt"/>
              </a:defRPr>
            </a:lvl1pPr>
          </a:lstStyle>
          <a:p>
            <a:pPr lvl="0"/>
            <a:r>
              <a:rPr lang="nl-NL"/>
              <a:t>Klikken om de tekststijl van het model te bewerken</a:t>
            </a:r>
          </a:p>
        </p:txBody>
      </p:sp>
      <p:sp>
        <p:nvSpPr>
          <p:cNvPr id="8" name="Tijdelijke aanduiding voor voettekst 7">
            <a:extLst>
              <a:ext uri="{FF2B5EF4-FFF2-40B4-BE49-F238E27FC236}">
                <a16:creationId xmlns:a16="http://schemas.microsoft.com/office/drawing/2014/main" id="{558D811E-BCBA-88D5-61A3-26D20BB5FF20}"/>
              </a:ext>
            </a:extLst>
          </p:cNvPr>
          <p:cNvSpPr>
            <a:spLocks noGrp="1"/>
          </p:cNvSpPr>
          <p:nvPr>
            <p:ph type="ftr" sz="quarter" idx="11"/>
          </p:nvPr>
        </p:nvSpPr>
        <p:spPr/>
        <p:txBody>
          <a:bodyPr/>
          <a:lstStyle/>
          <a:p>
            <a:r>
              <a:rPr lang="en-US"/>
              <a:t>EU conference, February 8th 2024</a:t>
            </a:r>
            <a:endParaRPr lang="nl-NL"/>
          </a:p>
        </p:txBody>
      </p:sp>
    </p:spTree>
    <p:extLst>
      <p:ext uri="{BB962C8B-B14F-4D97-AF65-F5344CB8AC3E}">
        <p14:creationId xmlns:p14="http://schemas.microsoft.com/office/powerpoint/2010/main" val="1627092222"/>
      </p:ext>
    </p:extLst>
  </p:cSld>
  <p:clrMapOvr>
    <a:masterClrMapping/>
  </p:clrMapOvr>
</p:sldLayout>
</file>

<file path=ppt/slideLayouts/slideLayout366.xml><?xml version="1.0" encoding="utf-8"?>
<p:sldLayout xmlns:a="http://schemas.openxmlformats.org/drawingml/2006/main" xmlns:r="http://schemas.openxmlformats.org/officeDocument/2006/relationships" xmlns:p="http://schemas.openxmlformats.org/presentationml/2006/main" matchingName="Logo slide" preserve="1">
  <p:cSld name="Logo slide">
    <p:bg>
      <p:bgPr>
        <a:solidFill>
          <a:srgbClr val="E5F4E0"/>
        </a:solidFill>
        <a:effectLst/>
      </p:bgPr>
    </p:bg>
    <p:spTree>
      <p:nvGrpSpPr>
        <p:cNvPr id="1" name="Shape 47"/>
        <p:cNvGrpSpPr/>
        <p:nvPr/>
      </p:nvGrpSpPr>
      <p:grpSpPr>
        <a:xfrm>
          <a:off x="0" y="0"/>
          <a:ext cx="0" cy="0"/>
          <a:chOff x="0" y="0"/>
          <a:chExt cx="0" cy="0"/>
        </a:xfrm>
      </p:grpSpPr>
      <p:sp>
        <p:nvSpPr>
          <p:cNvPr id="48" name="Google Shape;48;p42"/>
          <p:cNvSpPr/>
          <p:nvPr/>
        </p:nvSpPr>
        <p:spPr>
          <a:xfrm>
            <a:off x="2934774" y="2123347"/>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49" name="Google Shape;49;p42"/>
          <p:cNvSpPr/>
          <p:nvPr/>
        </p:nvSpPr>
        <p:spPr>
          <a:xfrm>
            <a:off x="9164333" y="2123347"/>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50" name="Google Shape;50;p42"/>
          <p:cNvSpPr/>
          <p:nvPr/>
        </p:nvSpPr>
        <p:spPr>
          <a:xfrm>
            <a:off x="15393892" y="2123347"/>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51" name="Google Shape;51;p42"/>
          <p:cNvSpPr/>
          <p:nvPr/>
        </p:nvSpPr>
        <p:spPr>
          <a:xfrm>
            <a:off x="2934774" y="6915480"/>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52" name="Google Shape;52;p42"/>
          <p:cNvSpPr/>
          <p:nvPr/>
        </p:nvSpPr>
        <p:spPr>
          <a:xfrm>
            <a:off x="9164333" y="6915480"/>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53" name="Google Shape;53;p42"/>
          <p:cNvSpPr/>
          <p:nvPr/>
        </p:nvSpPr>
        <p:spPr>
          <a:xfrm>
            <a:off x="15393892" y="6915480"/>
            <a:ext cx="6125502" cy="4677173"/>
          </a:xfrm>
          <a:prstGeom prst="rect">
            <a:avLst/>
          </a:prstGeom>
          <a:no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54" name="Google Shape;54;p42"/>
          <p:cNvSpPr>
            <a:spLocks noGrp="1"/>
          </p:cNvSpPr>
          <p:nvPr>
            <p:ph type="pic" idx="2"/>
          </p:nvPr>
        </p:nvSpPr>
        <p:spPr>
          <a:xfrm>
            <a:off x="16474842" y="8310427"/>
            <a:ext cx="3823265" cy="1887585"/>
          </a:xfrm>
          <a:prstGeom prst="rect">
            <a:avLst/>
          </a:prstGeom>
          <a:noFill/>
          <a:ln>
            <a:noFill/>
          </a:ln>
        </p:spPr>
      </p:sp>
      <p:sp>
        <p:nvSpPr>
          <p:cNvPr id="55" name="Google Shape;55;p42"/>
          <p:cNvSpPr>
            <a:spLocks noGrp="1"/>
          </p:cNvSpPr>
          <p:nvPr>
            <p:ph type="pic" idx="3"/>
          </p:nvPr>
        </p:nvSpPr>
        <p:spPr>
          <a:xfrm>
            <a:off x="11831148" y="2849079"/>
            <a:ext cx="791872" cy="3225709"/>
          </a:xfrm>
          <a:prstGeom prst="rect">
            <a:avLst/>
          </a:prstGeom>
          <a:noFill/>
          <a:ln>
            <a:noFill/>
          </a:ln>
        </p:spPr>
      </p:sp>
      <p:sp>
        <p:nvSpPr>
          <p:cNvPr id="56" name="Google Shape;56;p42"/>
          <p:cNvSpPr>
            <a:spLocks noGrp="1"/>
          </p:cNvSpPr>
          <p:nvPr>
            <p:ph type="pic" idx="4"/>
          </p:nvPr>
        </p:nvSpPr>
        <p:spPr>
          <a:xfrm>
            <a:off x="16298068" y="3793323"/>
            <a:ext cx="4176811" cy="1337220"/>
          </a:xfrm>
          <a:prstGeom prst="rect">
            <a:avLst/>
          </a:prstGeom>
          <a:noFill/>
          <a:ln>
            <a:noFill/>
          </a:ln>
        </p:spPr>
      </p:sp>
      <p:sp>
        <p:nvSpPr>
          <p:cNvPr id="57" name="Google Shape;57;p42"/>
          <p:cNvSpPr>
            <a:spLocks noGrp="1"/>
          </p:cNvSpPr>
          <p:nvPr>
            <p:ph type="pic" idx="5"/>
          </p:nvPr>
        </p:nvSpPr>
        <p:spPr>
          <a:xfrm>
            <a:off x="3838953" y="8412859"/>
            <a:ext cx="4317144" cy="1682417"/>
          </a:xfrm>
          <a:prstGeom prst="rect">
            <a:avLst/>
          </a:prstGeom>
          <a:noFill/>
          <a:ln>
            <a:noFill/>
          </a:ln>
        </p:spPr>
      </p:sp>
      <p:sp>
        <p:nvSpPr>
          <p:cNvPr id="58" name="Google Shape;58;p42"/>
          <p:cNvSpPr>
            <a:spLocks noGrp="1"/>
          </p:cNvSpPr>
          <p:nvPr>
            <p:ph type="pic" idx="6"/>
          </p:nvPr>
        </p:nvSpPr>
        <p:spPr>
          <a:xfrm>
            <a:off x="11249595" y="7641212"/>
            <a:ext cx="1954976" cy="3225710"/>
          </a:xfrm>
          <a:prstGeom prst="rect">
            <a:avLst/>
          </a:prstGeom>
          <a:noFill/>
          <a:ln>
            <a:noFill/>
          </a:ln>
        </p:spPr>
      </p:sp>
      <p:sp>
        <p:nvSpPr>
          <p:cNvPr id="59" name="Google Shape;59;p42"/>
          <p:cNvSpPr>
            <a:spLocks noGrp="1"/>
          </p:cNvSpPr>
          <p:nvPr>
            <p:ph type="pic" idx="7"/>
          </p:nvPr>
        </p:nvSpPr>
        <p:spPr>
          <a:xfrm>
            <a:off x="4145661" y="3991933"/>
            <a:ext cx="3703728" cy="940000"/>
          </a:xfrm>
          <a:prstGeom prst="rect">
            <a:avLst/>
          </a:prstGeom>
          <a:noFill/>
          <a:ln>
            <a:noFill/>
          </a:ln>
        </p:spPr>
      </p:sp>
      <p:sp>
        <p:nvSpPr>
          <p:cNvPr id="60" name="Google Shape;60;p42"/>
          <p:cNvSpPr txBox="1">
            <a:spLocks noGrp="1"/>
          </p:cNvSpPr>
          <p:nvPr>
            <p:ph type="sldNum" idx="12"/>
          </p:nvPr>
        </p:nvSpPr>
        <p:spPr>
          <a:xfrm>
            <a:off x="12001499" y="13080999"/>
            <a:ext cx="368505" cy="374600"/>
          </a:xfrm>
          <a:prstGeom prst="rect">
            <a:avLst/>
          </a:prstGeom>
          <a:noFill/>
          <a:ln>
            <a:noFill/>
          </a:ln>
        </p:spPr>
        <p:txBody>
          <a:bodyPr spcFirstLastPara="1" wrap="square" lIns="50800" tIns="50800" rIns="50800" bIns="50800" anchor="b" anchorCtr="0">
            <a:spAutoFit/>
          </a:bodyPr>
          <a:lstStyle>
            <a:lvl1pPr marL="0" lvl="0"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1pPr>
            <a:lvl2pPr marL="0" lvl="1"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2pPr>
            <a:lvl3pPr marL="0" lvl="2"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3pPr>
            <a:lvl4pPr marL="0" lvl="3"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4pPr>
            <a:lvl5pPr marL="0" lvl="4"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5pPr>
            <a:lvl6pPr marL="0" lvl="5"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6pPr>
            <a:lvl7pPr marL="0" lvl="6"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7pPr>
            <a:lvl8pPr marL="0" lvl="7"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8pPr>
            <a:lvl9pPr marL="0" lvl="8"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GB"/>
              <a:t>‹nr.›</a:t>
            </a:fld>
            <a:endParaRPr/>
          </a:p>
        </p:txBody>
      </p:sp>
    </p:spTree>
    <p:extLst>
      <p:ext uri="{BB962C8B-B14F-4D97-AF65-F5344CB8AC3E}">
        <p14:creationId xmlns:p14="http://schemas.microsoft.com/office/powerpoint/2010/main" val="987973302"/>
      </p:ext>
    </p:extLst>
  </p:cSld>
  <p:clrMapOvr>
    <a:masterClrMapping/>
  </p:clrMapOvr>
</p:sldLayout>
</file>

<file path=ppt/slideLayouts/slideLayout367.xml><?xml version="1.0" encoding="utf-8"?>
<p:sldLayout xmlns:a="http://schemas.openxmlformats.org/drawingml/2006/main" xmlns:r="http://schemas.openxmlformats.org/officeDocument/2006/relationships" xmlns:p="http://schemas.openxmlformats.org/presentationml/2006/main" matchingName="Quote en foto" preserve="1">
  <p:cSld name="Quote en foto">
    <p:bg>
      <p:bgPr>
        <a:solidFill>
          <a:srgbClr val="FFD3E2"/>
        </a:solidFill>
        <a:effectLst/>
      </p:bgPr>
    </p:bg>
    <p:spTree>
      <p:nvGrpSpPr>
        <p:cNvPr id="1" name="Shape 61"/>
        <p:cNvGrpSpPr/>
        <p:nvPr/>
      </p:nvGrpSpPr>
      <p:grpSpPr>
        <a:xfrm>
          <a:off x="0" y="0"/>
          <a:ext cx="0" cy="0"/>
          <a:chOff x="0" y="0"/>
          <a:chExt cx="0" cy="0"/>
        </a:xfrm>
      </p:grpSpPr>
      <p:sp>
        <p:nvSpPr>
          <p:cNvPr id="62" name="Google Shape;62;p43"/>
          <p:cNvSpPr txBox="1">
            <a:spLocks noGrp="1" noRot="1" noMove="1" noResize="1" noEditPoints="1" noAdjustHandles="1" noChangeArrowheads="1" noChangeShapeType="1"/>
          </p:cNvSpPr>
          <p:nvPr>
            <p:ph type="body" idx="1" hasCustomPrompt="1"/>
          </p:nvPr>
        </p:nvSpPr>
        <p:spPr>
          <a:xfrm>
            <a:off x="1524000" y="1524000"/>
            <a:ext cx="21336000" cy="1641475"/>
          </a:xfrm>
          <a:prstGeom prst="rect">
            <a:avLst/>
          </a:prstGeom>
          <a:noFill/>
          <a:ln>
            <a:noFill/>
          </a:ln>
        </p:spPr>
        <p:txBody>
          <a:bodyPr spcFirstLastPara="1" wrap="square" lIns="50800" tIns="50800" rIns="50800" bIns="50800" anchor="t" anchorCtr="0">
            <a:spAutoFit/>
          </a:bodyPr>
          <a:lstStyle>
            <a:lvl1pPr marL="457200" lvl="0" indent="-228600" algn="l">
              <a:lnSpc>
                <a:spcPct val="125000"/>
              </a:lnSpc>
              <a:spcBef>
                <a:spcPts val="0"/>
              </a:spcBef>
              <a:spcAft>
                <a:spcPts val="0"/>
              </a:spcAft>
              <a:buClr>
                <a:srgbClr val="38001E"/>
              </a:buClr>
              <a:buSzPts val="8000"/>
              <a:buFont typeface="DM Sans"/>
              <a:buNone/>
              <a:defRPr sz="8000" b="1">
                <a:solidFill>
                  <a:srgbClr val="38001E"/>
                </a:solidFill>
                <a:latin typeface="DM Sans"/>
                <a:ea typeface="DM Sans"/>
                <a:cs typeface="DM Sans"/>
                <a:sym typeface="DM Sans"/>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“Quote”</a:t>
            </a:r>
            <a:endParaRPr/>
          </a:p>
        </p:txBody>
      </p:sp>
      <p:sp>
        <p:nvSpPr>
          <p:cNvPr id="63" name="Google Shape;63;p43"/>
          <p:cNvSpPr/>
          <p:nvPr/>
        </p:nvSpPr>
        <p:spPr>
          <a:xfrm>
            <a:off x="1524000" y="9911564"/>
            <a:ext cx="3807387" cy="3804437"/>
          </a:xfrm>
          <a:prstGeom prst="rect">
            <a:avLst/>
          </a:prstGeom>
          <a:solidFill>
            <a:srgbClr val="000000">
              <a:alpha val="14901"/>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64" name="Google Shape;64;p43"/>
          <p:cNvSpPr>
            <a:spLocks noGrp="1"/>
          </p:cNvSpPr>
          <p:nvPr>
            <p:ph type="pic" idx="2"/>
          </p:nvPr>
        </p:nvSpPr>
        <p:spPr>
          <a:xfrm>
            <a:off x="1524000" y="9911564"/>
            <a:ext cx="3807387" cy="3804436"/>
          </a:xfrm>
          <a:prstGeom prst="rect">
            <a:avLst/>
          </a:prstGeom>
          <a:noFill/>
          <a:ln>
            <a:noFill/>
          </a:ln>
        </p:spPr>
      </p:sp>
      <p:sp>
        <p:nvSpPr>
          <p:cNvPr id="65" name="Google Shape;65;p43"/>
          <p:cNvSpPr txBox="1">
            <a:spLocks noGrp="1"/>
          </p:cNvSpPr>
          <p:nvPr>
            <p:ph type="body" idx="3" hasCustomPrompt="1"/>
          </p:nvPr>
        </p:nvSpPr>
        <p:spPr>
          <a:xfrm>
            <a:off x="6096000" y="12012422"/>
            <a:ext cx="13359319" cy="656590"/>
          </a:xfrm>
          <a:prstGeom prst="rect">
            <a:avLst/>
          </a:prstGeom>
          <a:noFill/>
          <a:ln>
            <a:noFill/>
          </a:ln>
        </p:spPr>
        <p:txBody>
          <a:bodyPr spcFirstLastPara="1" wrap="square" lIns="50800" tIns="50800" rIns="50800" bIns="50800" anchor="b" anchorCtr="0">
            <a:spAutoFit/>
          </a:bodyPr>
          <a:lstStyle>
            <a:lvl1pPr marL="88011" lvl="0" indent="0" algn="l">
              <a:lnSpc>
                <a:spcPct val="100000"/>
              </a:lnSpc>
              <a:spcBef>
                <a:spcPts val="0"/>
              </a:spcBef>
              <a:spcAft>
                <a:spcPts val="0"/>
              </a:spcAft>
              <a:buClr>
                <a:srgbClr val="37001E"/>
              </a:buClr>
              <a:buSzPts val="2214"/>
              <a:buNone/>
              <a:defRPr sz="3600">
                <a:solidFill>
                  <a:srgbClr val="38001E"/>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a:t>
            </a:r>
            <a:endParaRPr/>
          </a:p>
        </p:txBody>
      </p:sp>
    </p:spTree>
    <p:extLst>
      <p:ext uri="{BB962C8B-B14F-4D97-AF65-F5344CB8AC3E}">
        <p14:creationId xmlns:p14="http://schemas.microsoft.com/office/powerpoint/2010/main" val="706362472"/>
      </p:ext>
    </p:extLst>
  </p:cSld>
  <p:clrMapOvr>
    <a:masterClrMapping/>
  </p:clrMapOvr>
</p:sldLayout>
</file>

<file path=ppt/slideLayouts/slideLayout368.xml><?xml version="1.0" encoding="utf-8"?>
<p:sldLayout xmlns:a="http://schemas.openxmlformats.org/drawingml/2006/main" xmlns:r="http://schemas.openxmlformats.org/officeDocument/2006/relationships" xmlns:p="http://schemas.openxmlformats.org/presentationml/2006/main" matchingName="Quote en foto" preserve="1">
  <p:cSld name="1_Quote en foto">
    <p:bg>
      <p:bgPr>
        <a:solidFill>
          <a:srgbClr val="E5F4E0"/>
        </a:solidFill>
        <a:effectLst/>
      </p:bgPr>
    </p:bg>
    <p:spTree>
      <p:nvGrpSpPr>
        <p:cNvPr id="1" name="Shape 61"/>
        <p:cNvGrpSpPr/>
        <p:nvPr/>
      </p:nvGrpSpPr>
      <p:grpSpPr>
        <a:xfrm>
          <a:off x="0" y="0"/>
          <a:ext cx="0" cy="0"/>
          <a:chOff x="0" y="0"/>
          <a:chExt cx="0" cy="0"/>
        </a:xfrm>
      </p:grpSpPr>
      <p:sp>
        <p:nvSpPr>
          <p:cNvPr id="62" name="Google Shape;62;p43"/>
          <p:cNvSpPr txBox="1">
            <a:spLocks noGrp="1" noRot="1" noMove="1" noResize="1" noEditPoints="1" noAdjustHandles="1" noChangeArrowheads="1" noChangeShapeType="1"/>
          </p:cNvSpPr>
          <p:nvPr>
            <p:ph type="body" idx="1" hasCustomPrompt="1"/>
          </p:nvPr>
        </p:nvSpPr>
        <p:spPr>
          <a:xfrm>
            <a:off x="1524000" y="1524000"/>
            <a:ext cx="21336000" cy="1641475"/>
          </a:xfrm>
          <a:prstGeom prst="rect">
            <a:avLst/>
          </a:prstGeom>
          <a:noFill/>
          <a:ln>
            <a:noFill/>
          </a:ln>
        </p:spPr>
        <p:txBody>
          <a:bodyPr spcFirstLastPara="1" wrap="square" lIns="50800" tIns="50800" rIns="50800" bIns="50800" anchor="t" anchorCtr="0">
            <a:spAutoFit/>
          </a:bodyPr>
          <a:lstStyle>
            <a:lvl1pPr marL="457200" lvl="0" indent="-228600" algn="l">
              <a:lnSpc>
                <a:spcPct val="125000"/>
              </a:lnSpc>
              <a:spcBef>
                <a:spcPts val="0"/>
              </a:spcBef>
              <a:spcAft>
                <a:spcPts val="0"/>
              </a:spcAft>
              <a:buClr>
                <a:srgbClr val="38001E"/>
              </a:buClr>
              <a:buSzPts val="8000"/>
              <a:buFont typeface="DM Sans"/>
              <a:buNone/>
              <a:defRPr sz="8000" b="1">
                <a:solidFill>
                  <a:srgbClr val="38001E"/>
                </a:solidFill>
                <a:latin typeface="DM Sans"/>
                <a:ea typeface="DM Sans"/>
                <a:cs typeface="DM Sans"/>
                <a:sym typeface="DM Sans"/>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“Quote”</a:t>
            </a:r>
            <a:endParaRPr/>
          </a:p>
        </p:txBody>
      </p:sp>
      <p:sp>
        <p:nvSpPr>
          <p:cNvPr id="63" name="Google Shape;63;p43"/>
          <p:cNvSpPr/>
          <p:nvPr/>
        </p:nvSpPr>
        <p:spPr>
          <a:xfrm>
            <a:off x="1524000" y="9911564"/>
            <a:ext cx="3807387" cy="3804437"/>
          </a:xfrm>
          <a:prstGeom prst="rect">
            <a:avLst/>
          </a:prstGeom>
          <a:solidFill>
            <a:srgbClr val="000000">
              <a:alpha val="14901"/>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64" name="Google Shape;64;p43"/>
          <p:cNvSpPr>
            <a:spLocks noGrp="1"/>
          </p:cNvSpPr>
          <p:nvPr>
            <p:ph type="pic" idx="2"/>
          </p:nvPr>
        </p:nvSpPr>
        <p:spPr>
          <a:xfrm>
            <a:off x="1524000" y="9911564"/>
            <a:ext cx="3807387" cy="3804436"/>
          </a:xfrm>
          <a:prstGeom prst="rect">
            <a:avLst/>
          </a:prstGeom>
          <a:noFill/>
          <a:ln>
            <a:noFill/>
          </a:ln>
        </p:spPr>
      </p:sp>
      <p:sp>
        <p:nvSpPr>
          <p:cNvPr id="65" name="Google Shape;65;p43"/>
          <p:cNvSpPr txBox="1">
            <a:spLocks noGrp="1"/>
          </p:cNvSpPr>
          <p:nvPr>
            <p:ph type="body" idx="3" hasCustomPrompt="1"/>
          </p:nvPr>
        </p:nvSpPr>
        <p:spPr>
          <a:xfrm>
            <a:off x="6096000" y="12012422"/>
            <a:ext cx="13359319" cy="656590"/>
          </a:xfrm>
          <a:prstGeom prst="rect">
            <a:avLst/>
          </a:prstGeom>
          <a:noFill/>
          <a:ln>
            <a:noFill/>
          </a:ln>
        </p:spPr>
        <p:txBody>
          <a:bodyPr spcFirstLastPara="1" wrap="square" lIns="50800" tIns="50800" rIns="50800" bIns="50800" anchor="b" anchorCtr="0">
            <a:spAutoFit/>
          </a:bodyPr>
          <a:lstStyle>
            <a:lvl1pPr marL="88011" lvl="0" indent="0" algn="l">
              <a:lnSpc>
                <a:spcPct val="100000"/>
              </a:lnSpc>
              <a:spcBef>
                <a:spcPts val="0"/>
              </a:spcBef>
              <a:spcAft>
                <a:spcPts val="0"/>
              </a:spcAft>
              <a:buClr>
                <a:srgbClr val="37001E"/>
              </a:buClr>
              <a:buSzPts val="2214"/>
              <a:buNone/>
              <a:defRPr sz="3600">
                <a:solidFill>
                  <a:srgbClr val="38001E"/>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a:t>
            </a:r>
            <a:endParaRPr/>
          </a:p>
        </p:txBody>
      </p:sp>
    </p:spTree>
    <p:extLst>
      <p:ext uri="{BB962C8B-B14F-4D97-AF65-F5344CB8AC3E}">
        <p14:creationId xmlns:p14="http://schemas.microsoft.com/office/powerpoint/2010/main" val="2146661140"/>
      </p:ext>
    </p:extLst>
  </p:cSld>
  <p:clrMapOvr>
    <a:masterClrMapping/>
  </p:clrMapOvr>
</p:sldLayout>
</file>

<file path=ppt/slideLayouts/slideLayout369.xml><?xml version="1.0" encoding="utf-8"?>
<p:sldLayout xmlns:a="http://schemas.openxmlformats.org/drawingml/2006/main" xmlns:r="http://schemas.openxmlformats.org/officeDocument/2006/relationships" xmlns:p="http://schemas.openxmlformats.org/presentationml/2006/main" matchingName="Quote en foto" preserve="1" userDrawn="1">
  <p:cSld name="1_Quote en foto">
    <p:bg>
      <p:bgPr>
        <a:solidFill>
          <a:srgbClr val="E5F4E0"/>
        </a:solidFill>
        <a:effectLst/>
      </p:bgPr>
    </p:bg>
    <p:spTree>
      <p:nvGrpSpPr>
        <p:cNvPr id="1" name="Shape 61"/>
        <p:cNvGrpSpPr/>
        <p:nvPr/>
      </p:nvGrpSpPr>
      <p:grpSpPr>
        <a:xfrm>
          <a:off x="0" y="0"/>
          <a:ext cx="0" cy="0"/>
          <a:chOff x="0" y="0"/>
          <a:chExt cx="0" cy="0"/>
        </a:xfrm>
      </p:grpSpPr>
      <p:sp>
        <p:nvSpPr>
          <p:cNvPr id="62" name="Google Shape;62;p43"/>
          <p:cNvSpPr txBox="1">
            <a:spLocks noGrp="1" noRot="1" noMove="1" noResize="1" noEditPoints="1" noAdjustHandles="1" noChangeArrowheads="1" noChangeShapeType="1"/>
          </p:cNvSpPr>
          <p:nvPr>
            <p:ph type="body" idx="1" hasCustomPrompt="1"/>
          </p:nvPr>
        </p:nvSpPr>
        <p:spPr>
          <a:xfrm>
            <a:off x="1524000" y="1524000"/>
            <a:ext cx="21336000" cy="1641475"/>
          </a:xfrm>
          <a:prstGeom prst="rect">
            <a:avLst/>
          </a:prstGeom>
          <a:noFill/>
          <a:ln>
            <a:noFill/>
          </a:ln>
        </p:spPr>
        <p:txBody>
          <a:bodyPr spcFirstLastPara="1" wrap="square" lIns="50800" tIns="50800" rIns="50800" bIns="50800" anchor="t" anchorCtr="0">
            <a:spAutoFit/>
          </a:bodyPr>
          <a:lstStyle>
            <a:lvl1pPr marL="457200" lvl="0" indent="-228600" algn="l">
              <a:lnSpc>
                <a:spcPct val="125000"/>
              </a:lnSpc>
              <a:spcBef>
                <a:spcPts val="0"/>
              </a:spcBef>
              <a:spcAft>
                <a:spcPts val="0"/>
              </a:spcAft>
              <a:buClr>
                <a:srgbClr val="38001E"/>
              </a:buClr>
              <a:buSzPts val="8000"/>
              <a:buFont typeface="DM Sans"/>
              <a:buNone/>
              <a:defRPr sz="8000" b="1">
                <a:solidFill>
                  <a:srgbClr val="38001E"/>
                </a:solidFill>
                <a:latin typeface="DM Sans"/>
                <a:ea typeface="DM Sans"/>
                <a:cs typeface="DM Sans"/>
                <a:sym typeface="DM Sans"/>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“Quote”</a:t>
            </a:r>
            <a:endParaRPr/>
          </a:p>
        </p:txBody>
      </p:sp>
      <p:sp>
        <p:nvSpPr>
          <p:cNvPr id="65" name="Google Shape;65;p43"/>
          <p:cNvSpPr txBox="1">
            <a:spLocks noGrp="1" noRot="1" noMove="1" noResize="1" noEditPoints="1" noAdjustHandles="1" noChangeArrowheads="1" noChangeShapeType="1"/>
          </p:cNvSpPr>
          <p:nvPr>
            <p:ph type="body" idx="3" hasCustomPrompt="1"/>
          </p:nvPr>
        </p:nvSpPr>
        <p:spPr>
          <a:xfrm>
            <a:off x="1524000" y="11887405"/>
            <a:ext cx="13359319" cy="656590"/>
          </a:xfrm>
          <a:prstGeom prst="rect">
            <a:avLst/>
          </a:prstGeom>
          <a:noFill/>
          <a:ln>
            <a:noFill/>
          </a:ln>
        </p:spPr>
        <p:txBody>
          <a:bodyPr spcFirstLastPara="1" wrap="square" lIns="50800" tIns="50800" rIns="50800" bIns="50800" anchor="b" anchorCtr="0">
            <a:spAutoFit/>
          </a:bodyPr>
          <a:lstStyle>
            <a:lvl1pPr marL="88011" lvl="0" indent="0" algn="l">
              <a:lnSpc>
                <a:spcPct val="100000"/>
              </a:lnSpc>
              <a:spcBef>
                <a:spcPts val="0"/>
              </a:spcBef>
              <a:spcAft>
                <a:spcPts val="0"/>
              </a:spcAft>
              <a:buClr>
                <a:srgbClr val="37001E"/>
              </a:buClr>
              <a:buSzPts val="2214"/>
              <a:buNone/>
              <a:defRPr sz="3600">
                <a:solidFill>
                  <a:srgbClr val="38001E"/>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a:t>
            </a:r>
            <a:endParaRPr/>
          </a:p>
        </p:txBody>
      </p:sp>
    </p:spTree>
    <p:extLst>
      <p:ext uri="{BB962C8B-B14F-4D97-AF65-F5344CB8AC3E}">
        <p14:creationId xmlns:p14="http://schemas.microsoft.com/office/powerpoint/2010/main" val="3760804860"/>
      </p:ext>
    </p:extLst>
  </p:cSld>
  <p:clrMapOvr>
    <a:masterClrMapping/>
  </p:clrMapOvr>
</p:sldLayout>
</file>

<file path=ppt/slideLayouts/slideLayout370.xml><?xml version="1.0" encoding="utf-8"?>
<p:sldLayout xmlns:a="http://schemas.openxmlformats.org/drawingml/2006/main" xmlns:r="http://schemas.openxmlformats.org/officeDocument/2006/relationships" xmlns:p="http://schemas.openxmlformats.org/presentationml/2006/main" matchingName="Quote en foto" preserve="1" userDrawn="1">
  <p:cSld name="1_Quote en foto">
    <p:bg>
      <p:bgPr>
        <a:solidFill>
          <a:srgbClr val="FFD3E3"/>
        </a:solidFill>
        <a:effectLst/>
      </p:bgPr>
    </p:bg>
    <p:spTree>
      <p:nvGrpSpPr>
        <p:cNvPr id="1" name="Shape 61"/>
        <p:cNvGrpSpPr/>
        <p:nvPr/>
      </p:nvGrpSpPr>
      <p:grpSpPr>
        <a:xfrm>
          <a:off x="0" y="0"/>
          <a:ext cx="0" cy="0"/>
          <a:chOff x="0" y="0"/>
          <a:chExt cx="0" cy="0"/>
        </a:xfrm>
      </p:grpSpPr>
      <p:sp>
        <p:nvSpPr>
          <p:cNvPr id="62" name="Google Shape;62;p43"/>
          <p:cNvSpPr txBox="1">
            <a:spLocks noGrp="1" noRot="1" noMove="1" noResize="1" noEditPoints="1" noAdjustHandles="1" noChangeArrowheads="1" noChangeShapeType="1"/>
          </p:cNvSpPr>
          <p:nvPr>
            <p:ph type="body" idx="1" hasCustomPrompt="1"/>
          </p:nvPr>
        </p:nvSpPr>
        <p:spPr>
          <a:xfrm>
            <a:off x="1524000" y="1524000"/>
            <a:ext cx="21336000" cy="1641475"/>
          </a:xfrm>
          <a:prstGeom prst="rect">
            <a:avLst/>
          </a:prstGeom>
          <a:noFill/>
          <a:ln>
            <a:noFill/>
          </a:ln>
        </p:spPr>
        <p:txBody>
          <a:bodyPr spcFirstLastPara="1" wrap="square" lIns="50800" tIns="50800" rIns="50800" bIns="50800" anchor="t" anchorCtr="0">
            <a:spAutoFit/>
          </a:bodyPr>
          <a:lstStyle>
            <a:lvl1pPr marL="457200" lvl="0" indent="-228600" algn="l">
              <a:lnSpc>
                <a:spcPct val="125000"/>
              </a:lnSpc>
              <a:spcBef>
                <a:spcPts val="0"/>
              </a:spcBef>
              <a:spcAft>
                <a:spcPts val="0"/>
              </a:spcAft>
              <a:buClr>
                <a:srgbClr val="38001E"/>
              </a:buClr>
              <a:buSzPts val="8000"/>
              <a:buFont typeface="DM Sans"/>
              <a:buNone/>
              <a:defRPr sz="8000" b="1">
                <a:solidFill>
                  <a:srgbClr val="38001E"/>
                </a:solidFill>
                <a:latin typeface="DM Sans"/>
                <a:ea typeface="DM Sans"/>
                <a:cs typeface="DM Sans"/>
                <a:sym typeface="DM Sans"/>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“Quote”</a:t>
            </a:r>
            <a:endParaRPr/>
          </a:p>
        </p:txBody>
      </p:sp>
      <p:sp>
        <p:nvSpPr>
          <p:cNvPr id="65" name="Google Shape;65;p43"/>
          <p:cNvSpPr txBox="1">
            <a:spLocks noGrp="1" noRot="1" noMove="1" noResize="1" noEditPoints="1" noAdjustHandles="1" noChangeArrowheads="1" noChangeShapeType="1"/>
          </p:cNvSpPr>
          <p:nvPr>
            <p:ph type="body" idx="3" hasCustomPrompt="1"/>
          </p:nvPr>
        </p:nvSpPr>
        <p:spPr>
          <a:xfrm>
            <a:off x="1524000" y="11887405"/>
            <a:ext cx="13359319" cy="656590"/>
          </a:xfrm>
          <a:prstGeom prst="rect">
            <a:avLst/>
          </a:prstGeom>
          <a:noFill/>
          <a:ln>
            <a:noFill/>
          </a:ln>
        </p:spPr>
        <p:txBody>
          <a:bodyPr spcFirstLastPara="1" wrap="square" lIns="50800" tIns="50800" rIns="50800" bIns="50800" anchor="b" anchorCtr="0">
            <a:spAutoFit/>
          </a:bodyPr>
          <a:lstStyle>
            <a:lvl1pPr marL="88011" lvl="0" indent="0" algn="l">
              <a:lnSpc>
                <a:spcPct val="100000"/>
              </a:lnSpc>
              <a:spcBef>
                <a:spcPts val="0"/>
              </a:spcBef>
              <a:spcAft>
                <a:spcPts val="0"/>
              </a:spcAft>
              <a:buClr>
                <a:srgbClr val="37001E"/>
              </a:buClr>
              <a:buSzPts val="2214"/>
              <a:buNone/>
              <a:defRPr sz="3600">
                <a:solidFill>
                  <a:srgbClr val="38001E"/>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a:t>
            </a:r>
            <a:endParaRPr/>
          </a:p>
        </p:txBody>
      </p:sp>
    </p:spTree>
    <p:extLst>
      <p:ext uri="{BB962C8B-B14F-4D97-AF65-F5344CB8AC3E}">
        <p14:creationId xmlns:p14="http://schemas.microsoft.com/office/powerpoint/2010/main" val="2099009394"/>
      </p:ext>
    </p:extLst>
  </p:cSld>
  <p:clrMapOvr>
    <a:masterClrMapping/>
  </p:clrMapOvr>
</p:sldLayout>
</file>

<file path=ppt/slideLayouts/slideLayout371.xml><?xml version="1.0" encoding="utf-8"?>
<p:sldLayout xmlns:a="http://schemas.openxmlformats.org/drawingml/2006/main" xmlns:r="http://schemas.openxmlformats.org/officeDocument/2006/relationships" xmlns:p="http://schemas.openxmlformats.org/presentationml/2006/main" matchingName="Tekst volledige pagina" preserve="1" userDrawn="1">
  <p:cSld name="Tekst volledige pagina">
    <p:bg>
      <p:bgPr>
        <a:solidFill>
          <a:srgbClr val="E5F4E0"/>
        </a:solidFill>
        <a:effectLst/>
      </p:bgPr>
    </p:bg>
    <p:spTree>
      <p:nvGrpSpPr>
        <p:cNvPr id="1" name="Shape 71"/>
        <p:cNvGrpSpPr/>
        <p:nvPr/>
      </p:nvGrpSpPr>
      <p:grpSpPr>
        <a:xfrm>
          <a:off x="0" y="0"/>
          <a:ext cx="0" cy="0"/>
          <a:chOff x="0" y="0"/>
          <a:chExt cx="0" cy="0"/>
        </a:xfrm>
      </p:grpSpPr>
      <p:sp>
        <p:nvSpPr>
          <p:cNvPr id="2" name="Tijdelijke aanduiding voor voettekst 1">
            <a:extLst>
              <a:ext uri="{FF2B5EF4-FFF2-40B4-BE49-F238E27FC236}">
                <a16:creationId xmlns:a16="http://schemas.microsoft.com/office/drawing/2014/main" id="{D1ABA772-16FD-52CA-768E-3B1C7FD75858}"/>
              </a:ext>
            </a:extLst>
          </p:cNvPr>
          <p:cNvSpPr>
            <a:spLocks noGrp="1"/>
          </p:cNvSpPr>
          <p:nvPr>
            <p:ph type="ftr" sz="quarter" idx="13"/>
          </p:nvPr>
        </p:nvSpPr>
        <p:spPr/>
        <p:txBody>
          <a:bodyPr/>
          <a:lstStyle/>
          <a:p>
            <a:r>
              <a:rPr lang="en-US"/>
              <a:t>EU conference, February 8th 2024</a:t>
            </a:r>
            <a:endParaRPr lang="nl-NL"/>
          </a:p>
        </p:txBody>
      </p:sp>
      <p:sp>
        <p:nvSpPr>
          <p:cNvPr id="5" name="Titel 4">
            <a:extLst>
              <a:ext uri="{FF2B5EF4-FFF2-40B4-BE49-F238E27FC236}">
                <a16:creationId xmlns:a16="http://schemas.microsoft.com/office/drawing/2014/main" id="{2E0853DE-CA03-6B87-E783-D1DB41D637D4}"/>
              </a:ext>
            </a:extLst>
          </p:cNvPr>
          <p:cNvSpPr>
            <a:spLocks noGrp="1" noRot="1" noMove="1" noResize="1" noEditPoints="1" noAdjustHandles="1" noChangeArrowheads="1" noChangeShapeType="1"/>
          </p:cNvSpPr>
          <p:nvPr>
            <p:ph type="title" hasCustomPrompt="1"/>
          </p:nvPr>
        </p:nvSpPr>
        <p:spPr>
          <a:xfrm>
            <a:off x="1676400" y="1659467"/>
            <a:ext cx="21031200" cy="945030"/>
          </a:xfrm>
        </p:spPr>
        <p:txBody>
          <a:bodyPr/>
          <a:lstStyle>
            <a:lvl1pPr>
              <a:defRPr/>
            </a:lvl1pPr>
          </a:lstStyle>
          <a:p>
            <a:r>
              <a:rPr lang="nl-NL"/>
              <a:t>Titel</a:t>
            </a:r>
          </a:p>
        </p:txBody>
      </p:sp>
      <p:sp>
        <p:nvSpPr>
          <p:cNvPr id="7" name="Tijdelijke aanduiding voor tekst 6">
            <a:extLst>
              <a:ext uri="{FF2B5EF4-FFF2-40B4-BE49-F238E27FC236}">
                <a16:creationId xmlns:a16="http://schemas.microsoft.com/office/drawing/2014/main" id="{35872EC0-096E-7F61-90D0-371E2F68FB73}"/>
              </a:ext>
            </a:extLst>
          </p:cNvPr>
          <p:cNvSpPr>
            <a:spLocks noGrp="1" noRot="1" noMove="1" noResize="1" noEditPoints="1" noAdjustHandles="1" noChangeArrowheads="1" noChangeShapeType="1"/>
          </p:cNvSpPr>
          <p:nvPr>
            <p:ph type="body" sz="quarter" idx="14"/>
          </p:nvPr>
        </p:nvSpPr>
        <p:spPr>
          <a:xfrm>
            <a:off x="1676400" y="2995613"/>
            <a:ext cx="21031200" cy="7354887"/>
          </a:xfrm>
          <a:prstGeom prst="rect">
            <a:avLst/>
          </a:prstGeom>
        </p:spPr>
        <p:txBody>
          <a:bodyPr/>
          <a:lstStyle>
            <a:lvl1pPr>
              <a:defRPr sz="3600">
                <a:solidFill>
                  <a:schemeClr val="tx1"/>
                </a:solidFill>
                <a:latin typeface="+mn-lt"/>
              </a:defRPr>
            </a:lvl1pPr>
            <a:lvl2pPr>
              <a:defRPr sz="3600">
                <a:solidFill>
                  <a:schemeClr val="tx1"/>
                </a:solidFill>
                <a:latin typeface="+mn-lt"/>
              </a:defRPr>
            </a:lvl2pPr>
            <a:lvl3pPr>
              <a:defRPr sz="3600">
                <a:solidFill>
                  <a:schemeClr val="tx1"/>
                </a:solidFill>
                <a:latin typeface="+mn-lt"/>
              </a:defRPr>
            </a:lvl3pPr>
            <a:lvl4pPr>
              <a:defRPr sz="3600">
                <a:solidFill>
                  <a:schemeClr val="tx1"/>
                </a:solidFill>
                <a:latin typeface="+mn-lt"/>
              </a:defRPr>
            </a:lvl4pPr>
            <a:lvl5pPr>
              <a:defRPr sz="3600">
                <a:solidFill>
                  <a:schemeClr val="tx1"/>
                </a:solidFill>
                <a:latin typeface="+mn-lt"/>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Tree>
    <p:extLst>
      <p:ext uri="{BB962C8B-B14F-4D97-AF65-F5344CB8AC3E}">
        <p14:creationId xmlns:p14="http://schemas.microsoft.com/office/powerpoint/2010/main" val="3681320432"/>
      </p:ext>
    </p:extLst>
  </p:cSld>
  <p:clrMapOvr>
    <a:masterClrMapping/>
  </p:clrMapOvr>
</p:sldLayout>
</file>

<file path=ppt/slideLayouts/slideLayout372.xml><?xml version="1.0" encoding="utf-8"?>
<p:sldLayout xmlns:a="http://schemas.openxmlformats.org/drawingml/2006/main" xmlns:r="http://schemas.openxmlformats.org/officeDocument/2006/relationships" xmlns:p="http://schemas.openxmlformats.org/presentationml/2006/main" matchingName="Tekst volledige pagina" preserve="1" userDrawn="1">
  <p:cSld name="1_Tekst volledige pagina">
    <p:bg>
      <p:bgPr>
        <a:solidFill>
          <a:srgbClr val="FFD3E3"/>
        </a:solidFill>
        <a:effectLst/>
      </p:bgPr>
    </p:bg>
    <p:spTree>
      <p:nvGrpSpPr>
        <p:cNvPr id="1" name="Shape 71"/>
        <p:cNvGrpSpPr/>
        <p:nvPr/>
      </p:nvGrpSpPr>
      <p:grpSpPr>
        <a:xfrm>
          <a:off x="0" y="0"/>
          <a:ext cx="0" cy="0"/>
          <a:chOff x="0" y="0"/>
          <a:chExt cx="0" cy="0"/>
        </a:xfrm>
      </p:grpSpPr>
      <p:sp>
        <p:nvSpPr>
          <p:cNvPr id="2" name="Tijdelijke aanduiding voor voettekst 1">
            <a:extLst>
              <a:ext uri="{FF2B5EF4-FFF2-40B4-BE49-F238E27FC236}">
                <a16:creationId xmlns:a16="http://schemas.microsoft.com/office/drawing/2014/main" id="{D1ABA772-16FD-52CA-768E-3B1C7FD75858}"/>
              </a:ext>
            </a:extLst>
          </p:cNvPr>
          <p:cNvSpPr>
            <a:spLocks noGrp="1"/>
          </p:cNvSpPr>
          <p:nvPr>
            <p:ph type="ftr" sz="quarter" idx="13"/>
          </p:nvPr>
        </p:nvSpPr>
        <p:spPr/>
        <p:txBody>
          <a:bodyPr/>
          <a:lstStyle/>
          <a:p>
            <a:r>
              <a:rPr lang="en-US"/>
              <a:t>EU conference, February 8th 2024</a:t>
            </a:r>
            <a:endParaRPr lang="nl-NL"/>
          </a:p>
        </p:txBody>
      </p:sp>
      <p:sp>
        <p:nvSpPr>
          <p:cNvPr id="5" name="Titel 4">
            <a:extLst>
              <a:ext uri="{FF2B5EF4-FFF2-40B4-BE49-F238E27FC236}">
                <a16:creationId xmlns:a16="http://schemas.microsoft.com/office/drawing/2014/main" id="{2E0853DE-CA03-6B87-E783-D1DB41D637D4}"/>
              </a:ext>
            </a:extLst>
          </p:cNvPr>
          <p:cNvSpPr>
            <a:spLocks noGrp="1" noRot="1" noMove="1" noResize="1" noEditPoints="1" noAdjustHandles="1" noChangeArrowheads="1" noChangeShapeType="1"/>
          </p:cNvSpPr>
          <p:nvPr>
            <p:ph type="title" hasCustomPrompt="1"/>
          </p:nvPr>
        </p:nvSpPr>
        <p:spPr>
          <a:xfrm>
            <a:off x="1676400" y="1659467"/>
            <a:ext cx="21031200" cy="945030"/>
          </a:xfrm>
        </p:spPr>
        <p:txBody>
          <a:bodyPr/>
          <a:lstStyle>
            <a:lvl1pPr>
              <a:defRPr/>
            </a:lvl1pPr>
          </a:lstStyle>
          <a:p>
            <a:r>
              <a:rPr lang="nl-NL"/>
              <a:t>Titel</a:t>
            </a:r>
          </a:p>
        </p:txBody>
      </p:sp>
      <p:sp>
        <p:nvSpPr>
          <p:cNvPr id="7" name="Tijdelijke aanduiding voor tekst 6">
            <a:extLst>
              <a:ext uri="{FF2B5EF4-FFF2-40B4-BE49-F238E27FC236}">
                <a16:creationId xmlns:a16="http://schemas.microsoft.com/office/drawing/2014/main" id="{35872EC0-096E-7F61-90D0-371E2F68FB73}"/>
              </a:ext>
            </a:extLst>
          </p:cNvPr>
          <p:cNvSpPr>
            <a:spLocks noGrp="1" noRot="1" noMove="1" noResize="1" noEditPoints="1" noAdjustHandles="1" noChangeArrowheads="1" noChangeShapeType="1"/>
          </p:cNvSpPr>
          <p:nvPr>
            <p:ph type="body" sz="quarter" idx="14"/>
          </p:nvPr>
        </p:nvSpPr>
        <p:spPr>
          <a:xfrm>
            <a:off x="1676400" y="2995613"/>
            <a:ext cx="21031200" cy="7354887"/>
          </a:xfrm>
          <a:prstGeom prst="rect">
            <a:avLst/>
          </a:prstGeom>
        </p:spPr>
        <p:txBody>
          <a:bodyPr/>
          <a:lstStyle>
            <a:lvl1pPr>
              <a:defRPr sz="3600">
                <a:solidFill>
                  <a:schemeClr val="tx1"/>
                </a:solidFill>
                <a:latin typeface="+mn-lt"/>
              </a:defRPr>
            </a:lvl1pPr>
            <a:lvl2pPr>
              <a:defRPr sz="3600">
                <a:solidFill>
                  <a:schemeClr val="tx1"/>
                </a:solidFill>
                <a:latin typeface="+mn-lt"/>
              </a:defRPr>
            </a:lvl2pPr>
            <a:lvl3pPr>
              <a:defRPr sz="3600">
                <a:solidFill>
                  <a:schemeClr val="tx1"/>
                </a:solidFill>
                <a:latin typeface="+mn-lt"/>
              </a:defRPr>
            </a:lvl3pPr>
            <a:lvl4pPr>
              <a:defRPr sz="3600">
                <a:solidFill>
                  <a:schemeClr val="tx1"/>
                </a:solidFill>
                <a:latin typeface="+mn-lt"/>
              </a:defRPr>
            </a:lvl4pPr>
            <a:lvl5pPr>
              <a:defRPr sz="3600">
                <a:solidFill>
                  <a:schemeClr val="tx1"/>
                </a:solidFill>
                <a:latin typeface="+mn-lt"/>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Tree>
    <p:extLst>
      <p:ext uri="{BB962C8B-B14F-4D97-AF65-F5344CB8AC3E}">
        <p14:creationId xmlns:p14="http://schemas.microsoft.com/office/powerpoint/2010/main" val="2205824675"/>
      </p:ext>
    </p:extLst>
  </p:cSld>
  <p:clrMapOvr>
    <a:masterClrMapping/>
  </p:clrMapOvr>
</p:sldLayout>
</file>

<file path=ppt/slideLayouts/slideLayout373.xml><?xml version="1.0" encoding="utf-8"?>
<p:sldLayout xmlns:a="http://schemas.openxmlformats.org/drawingml/2006/main" xmlns:r="http://schemas.openxmlformats.org/officeDocument/2006/relationships" xmlns:p="http://schemas.openxmlformats.org/presentationml/2006/main" matchingName="Lege pagina" preserve="1">
  <p:cSld name="Lege pagina">
    <p:spTree>
      <p:nvGrpSpPr>
        <p:cNvPr id="1" name="Shape 77"/>
        <p:cNvGrpSpPr/>
        <p:nvPr/>
      </p:nvGrpSpPr>
      <p:grpSpPr>
        <a:xfrm>
          <a:off x="0" y="0"/>
          <a:ext cx="0" cy="0"/>
          <a:chOff x="0" y="0"/>
          <a:chExt cx="0" cy="0"/>
        </a:xfrm>
      </p:grpSpPr>
    </p:spTree>
    <p:extLst>
      <p:ext uri="{BB962C8B-B14F-4D97-AF65-F5344CB8AC3E}">
        <p14:creationId xmlns:p14="http://schemas.microsoft.com/office/powerpoint/2010/main" val="2196971475"/>
      </p:ext>
    </p:extLst>
  </p:cSld>
  <p:clrMapOvr>
    <a:masterClrMapping/>
  </p:clrMapOvr>
</p:sldLayout>
</file>

<file path=ppt/slideLayouts/slideLayout374.xml><?xml version="1.0" encoding="utf-8"?>
<p:sldLayout xmlns:a="http://schemas.openxmlformats.org/drawingml/2006/main" xmlns:r="http://schemas.openxmlformats.org/officeDocument/2006/relationships" xmlns:p="http://schemas.openxmlformats.org/presentationml/2006/main" matchingName="Lege pagina" preserve="1">
  <p:cSld name="1_Lege pagina">
    <p:bg>
      <p:bgPr>
        <a:solidFill>
          <a:srgbClr val="E5F4E0"/>
        </a:solidFill>
        <a:effectLst/>
      </p:bgPr>
    </p:bg>
    <p:spTree>
      <p:nvGrpSpPr>
        <p:cNvPr id="1" name="Shape 77"/>
        <p:cNvGrpSpPr/>
        <p:nvPr/>
      </p:nvGrpSpPr>
      <p:grpSpPr>
        <a:xfrm>
          <a:off x="0" y="0"/>
          <a:ext cx="0" cy="0"/>
          <a:chOff x="0" y="0"/>
          <a:chExt cx="0" cy="0"/>
        </a:xfrm>
      </p:grpSpPr>
    </p:spTree>
    <p:extLst>
      <p:ext uri="{BB962C8B-B14F-4D97-AF65-F5344CB8AC3E}">
        <p14:creationId xmlns:p14="http://schemas.microsoft.com/office/powerpoint/2010/main" val="1936260025"/>
      </p:ext>
    </p:extLst>
  </p:cSld>
  <p:clrMapOvr>
    <a:masterClrMapping/>
  </p:clrMapOvr>
</p:sldLayout>
</file>

<file path=ppt/slideLayouts/slideLayout375.xml><?xml version="1.0" encoding="utf-8"?>
<p:sldLayout xmlns:a="http://schemas.openxmlformats.org/drawingml/2006/main" xmlns:r="http://schemas.openxmlformats.org/officeDocument/2006/relationships" xmlns:p="http://schemas.openxmlformats.org/presentationml/2006/main" matchingName="Tekst - staande foto" preserve="1" userDrawn="1">
  <p:cSld name="Tekst - staande foto">
    <p:bg>
      <p:bgPr>
        <a:solidFill>
          <a:srgbClr val="FFD3E2"/>
        </a:solidFill>
        <a:effectLst/>
      </p:bgPr>
    </p:bg>
    <p:spTree>
      <p:nvGrpSpPr>
        <p:cNvPr id="1" name="Shape 79"/>
        <p:cNvGrpSpPr/>
        <p:nvPr/>
      </p:nvGrpSpPr>
      <p:grpSpPr>
        <a:xfrm>
          <a:off x="0" y="0"/>
          <a:ext cx="0" cy="0"/>
          <a:chOff x="0" y="0"/>
          <a:chExt cx="0" cy="0"/>
        </a:xfrm>
      </p:grpSpPr>
      <p:sp>
        <p:nvSpPr>
          <p:cNvPr id="80" name="Google Shape;80;p47"/>
          <p:cNvSpPr>
            <a:spLocks noGrp="1"/>
          </p:cNvSpPr>
          <p:nvPr>
            <p:ph type="pic" idx="2"/>
          </p:nvPr>
        </p:nvSpPr>
        <p:spPr>
          <a:xfrm>
            <a:off x="12201200" y="0"/>
            <a:ext cx="12192001" cy="13716000"/>
          </a:xfrm>
          <a:prstGeom prst="rect">
            <a:avLst/>
          </a:prstGeom>
          <a:noFill/>
          <a:ln>
            <a:noFill/>
          </a:ln>
        </p:spPr>
      </p:sp>
      <p:sp>
        <p:nvSpPr>
          <p:cNvPr id="85" name="Google Shape;85;p47"/>
          <p:cNvSpPr/>
          <p:nvPr/>
        </p:nvSpPr>
        <p:spPr>
          <a:xfrm>
            <a:off x="12207292" y="7046660"/>
            <a:ext cx="12179817" cy="6671933"/>
          </a:xfrm>
          <a:prstGeom prst="rect">
            <a:avLst/>
          </a:prstGeom>
          <a:gradFill>
            <a:gsLst>
              <a:gs pos="0">
                <a:srgbClr val="38001E">
                  <a:alpha val="0"/>
                </a:srgbClr>
              </a:gs>
              <a:gs pos="100000">
                <a:srgbClr val="38001E">
                  <a:alpha val="49803"/>
                </a:srgbClr>
              </a:gs>
            </a:gsLst>
            <a:lin ang="5400000" scaled="0"/>
          </a:gra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38001E"/>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2" name="Tijdelijke aanduiding voor voettekst 1">
            <a:extLst>
              <a:ext uri="{FF2B5EF4-FFF2-40B4-BE49-F238E27FC236}">
                <a16:creationId xmlns:a16="http://schemas.microsoft.com/office/drawing/2014/main" id="{F2EF8DEF-16B5-8552-E731-F6A146916622}"/>
              </a:ext>
            </a:extLst>
          </p:cNvPr>
          <p:cNvSpPr>
            <a:spLocks noGrp="1"/>
          </p:cNvSpPr>
          <p:nvPr>
            <p:ph type="ftr" sz="quarter" idx="10"/>
          </p:nvPr>
        </p:nvSpPr>
        <p:spPr/>
        <p:txBody>
          <a:bodyPr/>
          <a:lstStyle/>
          <a:p>
            <a:r>
              <a:rPr lang="en-US"/>
              <a:t>EU conference, February 8th 2024</a:t>
            </a:r>
            <a:endParaRPr lang="nl-NL"/>
          </a:p>
        </p:txBody>
      </p:sp>
      <p:sp>
        <p:nvSpPr>
          <p:cNvPr id="4" name="Titel 2">
            <a:extLst>
              <a:ext uri="{FF2B5EF4-FFF2-40B4-BE49-F238E27FC236}">
                <a16:creationId xmlns:a16="http://schemas.microsoft.com/office/drawing/2014/main" id="{5E2E3140-2CC7-42E5-7FCA-F62718597AB1}"/>
              </a:ext>
            </a:extLst>
          </p:cNvPr>
          <p:cNvSpPr>
            <a:spLocks noGrp="1" noRot="1" noMove="1" noResize="1" noEditPoints="1" noAdjustHandles="1" noChangeArrowheads="1" noChangeShapeType="1"/>
          </p:cNvSpPr>
          <p:nvPr>
            <p:ph type="title" hasCustomPrompt="1"/>
          </p:nvPr>
        </p:nvSpPr>
        <p:spPr>
          <a:xfrm>
            <a:off x="1589121" y="1707673"/>
            <a:ext cx="9144000" cy="1808630"/>
          </a:xfrm>
        </p:spPr>
        <p:txBody>
          <a:bodyPr/>
          <a:lstStyle>
            <a:lvl1pPr>
              <a:defRPr/>
            </a:lvl1pPr>
          </a:lstStyle>
          <a:p>
            <a:r>
              <a:rPr lang="nl-NL"/>
              <a:t>Titel</a:t>
            </a:r>
          </a:p>
        </p:txBody>
      </p:sp>
      <p:sp>
        <p:nvSpPr>
          <p:cNvPr id="7" name="Tijdelijke aanduiding voor tekst 5">
            <a:extLst>
              <a:ext uri="{FF2B5EF4-FFF2-40B4-BE49-F238E27FC236}">
                <a16:creationId xmlns:a16="http://schemas.microsoft.com/office/drawing/2014/main" id="{042A12E3-2ACC-3EDE-9C2E-D5C77E973BD2}"/>
              </a:ext>
            </a:extLst>
          </p:cNvPr>
          <p:cNvSpPr>
            <a:spLocks noGrp="1" noRot="1" noMove="1" noResize="1" noEditPoints="1" noAdjustHandles="1" noChangeArrowheads="1" noChangeShapeType="1"/>
          </p:cNvSpPr>
          <p:nvPr>
            <p:ph type="body" sz="quarter" idx="11"/>
          </p:nvPr>
        </p:nvSpPr>
        <p:spPr>
          <a:xfrm>
            <a:off x="1589121" y="4291654"/>
            <a:ext cx="9144000" cy="7075487"/>
          </a:xfrm>
          <a:prstGeom prst="rect">
            <a:avLst/>
          </a:prstGeom>
        </p:spPr>
        <p:txBody>
          <a:bodyPr/>
          <a:lstStyle>
            <a:lvl1pPr>
              <a:defRPr sz="3600">
                <a:solidFill>
                  <a:schemeClr val="tx1"/>
                </a:solidFill>
                <a:latin typeface="+mn-lt"/>
              </a:defRPr>
            </a:lvl1pPr>
            <a:lvl2pPr>
              <a:defRPr sz="3600"/>
            </a:lvl2pPr>
          </a:lstStyle>
          <a:p>
            <a:pPr lvl="0"/>
            <a:r>
              <a:rPr lang="nl-NL"/>
              <a:t>Klikken om de tekststijl van het model te bewerken</a:t>
            </a:r>
          </a:p>
        </p:txBody>
      </p:sp>
    </p:spTree>
    <p:extLst>
      <p:ext uri="{BB962C8B-B14F-4D97-AF65-F5344CB8AC3E}">
        <p14:creationId xmlns:p14="http://schemas.microsoft.com/office/powerpoint/2010/main" val="2404173765"/>
      </p:ext>
    </p:extLst>
  </p:cSld>
  <p:clrMapOvr>
    <a:masterClrMapping/>
  </p:clrMapOvr>
</p:sldLayout>
</file>

<file path=ppt/slideLayouts/slideLayout376.xml><?xml version="1.0" encoding="utf-8"?>
<p:sldLayout xmlns:a="http://schemas.openxmlformats.org/drawingml/2006/main" xmlns:r="http://schemas.openxmlformats.org/officeDocument/2006/relationships" xmlns:p="http://schemas.openxmlformats.org/presentationml/2006/main" matchingName="Tekst - staande foto" preserve="1" userDrawn="1">
  <p:cSld name="1_Tekst - staande foto">
    <p:bg>
      <p:bgPr>
        <a:solidFill>
          <a:srgbClr val="E5F4E0"/>
        </a:solidFill>
        <a:effectLst/>
      </p:bgPr>
    </p:bg>
    <p:spTree>
      <p:nvGrpSpPr>
        <p:cNvPr id="1" name="Shape 79"/>
        <p:cNvGrpSpPr/>
        <p:nvPr/>
      </p:nvGrpSpPr>
      <p:grpSpPr>
        <a:xfrm>
          <a:off x="0" y="0"/>
          <a:ext cx="0" cy="0"/>
          <a:chOff x="0" y="0"/>
          <a:chExt cx="0" cy="0"/>
        </a:xfrm>
      </p:grpSpPr>
      <p:sp>
        <p:nvSpPr>
          <p:cNvPr id="80" name="Google Shape;80;p47"/>
          <p:cNvSpPr>
            <a:spLocks noGrp="1"/>
          </p:cNvSpPr>
          <p:nvPr>
            <p:ph type="pic" idx="2"/>
          </p:nvPr>
        </p:nvSpPr>
        <p:spPr>
          <a:xfrm>
            <a:off x="12201200" y="0"/>
            <a:ext cx="12192001" cy="13716000"/>
          </a:xfrm>
          <a:prstGeom prst="rect">
            <a:avLst/>
          </a:prstGeom>
          <a:noFill/>
          <a:ln>
            <a:noFill/>
          </a:ln>
        </p:spPr>
      </p:sp>
      <p:sp>
        <p:nvSpPr>
          <p:cNvPr id="85" name="Google Shape;85;p47"/>
          <p:cNvSpPr/>
          <p:nvPr/>
        </p:nvSpPr>
        <p:spPr>
          <a:xfrm>
            <a:off x="12207292" y="7046660"/>
            <a:ext cx="12179817" cy="6671933"/>
          </a:xfrm>
          <a:prstGeom prst="rect">
            <a:avLst/>
          </a:prstGeom>
          <a:gradFill>
            <a:gsLst>
              <a:gs pos="0">
                <a:srgbClr val="38001E">
                  <a:alpha val="0"/>
                </a:srgbClr>
              </a:gs>
              <a:gs pos="100000">
                <a:srgbClr val="38001E">
                  <a:alpha val="49803"/>
                </a:srgbClr>
              </a:gs>
            </a:gsLst>
            <a:lin ang="5400000" scaled="0"/>
          </a:gra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38001E"/>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2" name="Tijdelijke aanduiding voor voettekst 1">
            <a:extLst>
              <a:ext uri="{FF2B5EF4-FFF2-40B4-BE49-F238E27FC236}">
                <a16:creationId xmlns:a16="http://schemas.microsoft.com/office/drawing/2014/main" id="{F2EF8DEF-16B5-8552-E731-F6A146916622}"/>
              </a:ext>
            </a:extLst>
          </p:cNvPr>
          <p:cNvSpPr>
            <a:spLocks noGrp="1"/>
          </p:cNvSpPr>
          <p:nvPr>
            <p:ph type="ftr" sz="quarter" idx="10"/>
          </p:nvPr>
        </p:nvSpPr>
        <p:spPr/>
        <p:txBody>
          <a:bodyPr/>
          <a:lstStyle/>
          <a:p>
            <a:r>
              <a:rPr lang="en-US"/>
              <a:t>EU conference, February 8th 2024</a:t>
            </a:r>
            <a:endParaRPr lang="nl-NL"/>
          </a:p>
        </p:txBody>
      </p:sp>
      <p:sp>
        <p:nvSpPr>
          <p:cNvPr id="4" name="Titel 2">
            <a:extLst>
              <a:ext uri="{FF2B5EF4-FFF2-40B4-BE49-F238E27FC236}">
                <a16:creationId xmlns:a16="http://schemas.microsoft.com/office/drawing/2014/main" id="{5E2E3140-2CC7-42E5-7FCA-F62718597AB1}"/>
              </a:ext>
            </a:extLst>
          </p:cNvPr>
          <p:cNvSpPr>
            <a:spLocks noGrp="1" noRot="1" noMove="1" noResize="1" noEditPoints="1" noAdjustHandles="1" noChangeArrowheads="1" noChangeShapeType="1"/>
          </p:cNvSpPr>
          <p:nvPr>
            <p:ph type="title" hasCustomPrompt="1"/>
          </p:nvPr>
        </p:nvSpPr>
        <p:spPr>
          <a:xfrm>
            <a:off x="1589121" y="1707673"/>
            <a:ext cx="9144000" cy="1808630"/>
          </a:xfrm>
        </p:spPr>
        <p:txBody>
          <a:bodyPr/>
          <a:lstStyle>
            <a:lvl1pPr>
              <a:defRPr/>
            </a:lvl1pPr>
          </a:lstStyle>
          <a:p>
            <a:r>
              <a:rPr lang="nl-NL"/>
              <a:t>Titel</a:t>
            </a:r>
          </a:p>
        </p:txBody>
      </p:sp>
      <p:sp>
        <p:nvSpPr>
          <p:cNvPr id="7" name="Tijdelijke aanduiding voor tekst 5">
            <a:extLst>
              <a:ext uri="{FF2B5EF4-FFF2-40B4-BE49-F238E27FC236}">
                <a16:creationId xmlns:a16="http://schemas.microsoft.com/office/drawing/2014/main" id="{042A12E3-2ACC-3EDE-9C2E-D5C77E973BD2}"/>
              </a:ext>
            </a:extLst>
          </p:cNvPr>
          <p:cNvSpPr>
            <a:spLocks noGrp="1" noRot="1" noMove="1" noResize="1" noEditPoints="1" noAdjustHandles="1" noChangeArrowheads="1" noChangeShapeType="1"/>
          </p:cNvSpPr>
          <p:nvPr>
            <p:ph type="body" sz="quarter" idx="11"/>
          </p:nvPr>
        </p:nvSpPr>
        <p:spPr>
          <a:xfrm>
            <a:off x="1589121" y="4291654"/>
            <a:ext cx="9144000" cy="7075487"/>
          </a:xfrm>
          <a:prstGeom prst="rect">
            <a:avLst/>
          </a:prstGeom>
        </p:spPr>
        <p:txBody>
          <a:bodyPr/>
          <a:lstStyle>
            <a:lvl1pPr>
              <a:defRPr sz="3600">
                <a:solidFill>
                  <a:schemeClr val="tx1"/>
                </a:solidFill>
                <a:latin typeface="+mn-lt"/>
              </a:defRPr>
            </a:lvl1pPr>
            <a:lvl2pPr>
              <a:defRPr sz="3600"/>
            </a:lvl2pPr>
          </a:lstStyle>
          <a:p>
            <a:pPr lvl="0"/>
            <a:r>
              <a:rPr lang="nl-NL"/>
              <a:t>Klikken om de tekststijl van het model te bewerken</a:t>
            </a:r>
          </a:p>
        </p:txBody>
      </p:sp>
    </p:spTree>
    <p:extLst>
      <p:ext uri="{BB962C8B-B14F-4D97-AF65-F5344CB8AC3E}">
        <p14:creationId xmlns:p14="http://schemas.microsoft.com/office/powerpoint/2010/main" val="3020303068"/>
      </p:ext>
    </p:extLst>
  </p:cSld>
  <p:clrMapOvr>
    <a:masterClrMapping/>
  </p:clrMapOvr>
</p:sldLayout>
</file>

<file path=ppt/slideLayouts/slideLayout377.xml><?xml version="1.0" encoding="utf-8"?>
<p:sldLayout xmlns:a="http://schemas.openxmlformats.org/drawingml/2006/main" xmlns:r="http://schemas.openxmlformats.org/officeDocument/2006/relationships" xmlns:p="http://schemas.openxmlformats.org/presentationml/2006/main" matchingName="Tekst - vierkante foto" preserve="1" userDrawn="1">
  <p:cSld name="Tekst - vierkante foto">
    <p:bg>
      <p:bgPr>
        <a:solidFill>
          <a:srgbClr val="FFD3E2"/>
        </a:solidFill>
        <a:effectLst/>
      </p:bgPr>
    </p:bg>
    <p:spTree>
      <p:nvGrpSpPr>
        <p:cNvPr id="1" name="Shape 87"/>
        <p:cNvGrpSpPr/>
        <p:nvPr/>
      </p:nvGrpSpPr>
      <p:grpSpPr>
        <a:xfrm>
          <a:off x="0" y="0"/>
          <a:ext cx="0" cy="0"/>
          <a:chOff x="0" y="0"/>
          <a:chExt cx="0" cy="0"/>
        </a:xfrm>
      </p:grpSpPr>
      <p:sp>
        <p:nvSpPr>
          <p:cNvPr id="91" name="Google Shape;91;p48"/>
          <p:cNvSpPr/>
          <p:nvPr/>
        </p:nvSpPr>
        <p:spPr>
          <a:xfrm>
            <a:off x="12192000" y="0"/>
            <a:ext cx="12192000" cy="13716000"/>
          </a:xfrm>
          <a:prstGeom prst="rect">
            <a:avLst/>
          </a:prstGeom>
          <a:solidFill>
            <a:srgbClr val="000000">
              <a:alpha val="9803"/>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92" name="Google Shape;92;p48"/>
          <p:cNvSpPr>
            <a:spLocks noGrp="1"/>
          </p:cNvSpPr>
          <p:nvPr>
            <p:ph type="pic" idx="4"/>
          </p:nvPr>
        </p:nvSpPr>
        <p:spPr>
          <a:xfrm>
            <a:off x="13583046" y="1689605"/>
            <a:ext cx="9409971" cy="10586217"/>
          </a:xfrm>
          <a:prstGeom prst="rect">
            <a:avLst/>
          </a:prstGeom>
          <a:noFill/>
          <a:ln>
            <a:noFill/>
          </a:ln>
        </p:spPr>
      </p:sp>
      <p:sp>
        <p:nvSpPr>
          <p:cNvPr id="3" name="Titel 1">
            <a:extLst>
              <a:ext uri="{FF2B5EF4-FFF2-40B4-BE49-F238E27FC236}">
                <a16:creationId xmlns:a16="http://schemas.microsoft.com/office/drawing/2014/main" id="{C896CF90-8AEC-73C6-8F97-E4A2B1CA37AE}"/>
              </a:ext>
            </a:extLst>
          </p:cNvPr>
          <p:cNvSpPr>
            <a:spLocks noGrp="1" noRot="1" noMove="1" noResize="1" noEditPoints="1" noAdjustHandles="1" noChangeArrowheads="1" noChangeShapeType="1"/>
          </p:cNvSpPr>
          <p:nvPr>
            <p:ph type="title" hasCustomPrompt="1"/>
          </p:nvPr>
        </p:nvSpPr>
        <p:spPr>
          <a:xfrm>
            <a:off x="1562100" y="1689605"/>
            <a:ext cx="9144000" cy="1829291"/>
          </a:xfrm>
        </p:spPr>
        <p:txBody>
          <a:bodyPr/>
          <a:lstStyle>
            <a:lvl1pPr>
              <a:defRPr/>
            </a:lvl1pPr>
          </a:lstStyle>
          <a:p>
            <a:r>
              <a:rPr lang="nl-NL"/>
              <a:t>Titel</a:t>
            </a:r>
          </a:p>
        </p:txBody>
      </p:sp>
      <p:sp>
        <p:nvSpPr>
          <p:cNvPr id="4" name="Tijdelijke aanduiding voor tekst 5">
            <a:extLst>
              <a:ext uri="{FF2B5EF4-FFF2-40B4-BE49-F238E27FC236}">
                <a16:creationId xmlns:a16="http://schemas.microsoft.com/office/drawing/2014/main" id="{85B80F41-387C-0FFC-6E33-0355BE44AA64}"/>
              </a:ext>
            </a:extLst>
          </p:cNvPr>
          <p:cNvSpPr>
            <a:spLocks noGrp="1" noRot="1" noMove="1" noResize="1" noEditPoints="1" noAdjustHandles="1" noChangeArrowheads="1" noChangeShapeType="1"/>
          </p:cNvSpPr>
          <p:nvPr>
            <p:ph type="body" sz="quarter" idx="11"/>
          </p:nvPr>
        </p:nvSpPr>
        <p:spPr>
          <a:xfrm>
            <a:off x="1589121" y="4291654"/>
            <a:ext cx="9144000" cy="7075487"/>
          </a:xfrm>
          <a:prstGeom prst="rect">
            <a:avLst/>
          </a:prstGeom>
        </p:spPr>
        <p:txBody>
          <a:bodyPr/>
          <a:lstStyle>
            <a:lvl1pPr>
              <a:defRPr sz="3600">
                <a:solidFill>
                  <a:schemeClr val="tx1"/>
                </a:solidFill>
                <a:latin typeface="+mn-lt"/>
              </a:defRPr>
            </a:lvl1pPr>
            <a:lvl2pPr>
              <a:defRPr sz="3600"/>
            </a:lvl2pPr>
          </a:lstStyle>
          <a:p>
            <a:pPr lvl="0"/>
            <a:r>
              <a:rPr lang="nl-NL"/>
              <a:t>Klikken om de tekststijl van het model te bewerken</a:t>
            </a:r>
          </a:p>
        </p:txBody>
      </p:sp>
      <p:sp>
        <p:nvSpPr>
          <p:cNvPr id="5" name="Tijdelijke aanduiding voor voettekst 4">
            <a:extLst>
              <a:ext uri="{FF2B5EF4-FFF2-40B4-BE49-F238E27FC236}">
                <a16:creationId xmlns:a16="http://schemas.microsoft.com/office/drawing/2014/main" id="{62B663C6-F483-537A-6C36-A1C2E53A855D}"/>
              </a:ext>
            </a:extLst>
          </p:cNvPr>
          <p:cNvSpPr>
            <a:spLocks noGrp="1"/>
          </p:cNvSpPr>
          <p:nvPr>
            <p:ph type="ftr" sz="quarter" idx="12"/>
          </p:nvPr>
        </p:nvSpPr>
        <p:spPr/>
        <p:txBody>
          <a:bodyPr/>
          <a:lstStyle/>
          <a:p>
            <a:r>
              <a:rPr lang="en-US"/>
              <a:t>EU conference, February 8th 2024</a:t>
            </a:r>
            <a:endParaRPr lang="nl-NL"/>
          </a:p>
        </p:txBody>
      </p:sp>
    </p:spTree>
    <p:extLst>
      <p:ext uri="{BB962C8B-B14F-4D97-AF65-F5344CB8AC3E}">
        <p14:creationId xmlns:p14="http://schemas.microsoft.com/office/powerpoint/2010/main" val="3760464344"/>
      </p:ext>
    </p:extLst>
  </p:cSld>
  <p:clrMapOvr>
    <a:masterClrMapping/>
  </p:clrMapOvr>
</p:sldLayout>
</file>

<file path=ppt/slideLayouts/slideLayout378.xml><?xml version="1.0" encoding="utf-8"?>
<p:sldLayout xmlns:a="http://schemas.openxmlformats.org/drawingml/2006/main" xmlns:r="http://schemas.openxmlformats.org/officeDocument/2006/relationships" xmlns:p="http://schemas.openxmlformats.org/presentationml/2006/main" matchingName="Tekst - vierkante foto" preserve="1" userDrawn="1">
  <p:cSld name="1_Tekst - vierkante foto">
    <p:bg>
      <p:bgPr>
        <a:solidFill>
          <a:srgbClr val="E5F4E0"/>
        </a:solidFill>
        <a:effectLst/>
      </p:bgPr>
    </p:bg>
    <p:spTree>
      <p:nvGrpSpPr>
        <p:cNvPr id="1" name="Shape 87"/>
        <p:cNvGrpSpPr/>
        <p:nvPr/>
      </p:nvGrpSpPr>
      <p:grpSpPr>
        <a:xfrm>
          <a:off x="0" y="0"/>
          <a:ext cx="0" cy="0"/>
          <a:chOff x="0" y="0"/>
          <a:chExt cx="0" cy="0"/>
        </a:xfrm>
      </p:grpSpPr>
      <p:sp>
        <p:nvSpPr>
          <p:cNvPr id="91" name="Google Shape;91;p48"/>
          <p:cNvSpPr/>
          <p:nvPr/>
        </p:nvSpPr>
        <p:spPr>
          <a:xfrm>
            <a:off x="12192000" y="0"/>
            <a:ext cx="12192000" cy="13716000"/>
          </a:xfrm>
          <a:prstGeom prst="rect">
            <a:avLst/>
          </a:prstGeom>
          <a:solidFill>
            <a:srgbClr val="000000">
              <a:alpha val="9803"/>
            </a:srgbClr>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92" name="Google Shape;92;p48"/>
          <p:cNvSpPr>
            <a:spLocks noGrp="1"/>
          </p:cNvSpPr>
          <p:nvPr>
            <p:ph type="pic" idx="4"/>
          </p:nvPr>
        </p:nvSpPr>
        <p:spPr>
          <a:xfrm>
            <a:off x="13583046" y="1689605"/>
            <a:ext cx="9409971" cy="10586217"/>
          </a:xfrm>
          <a:prstGeom prst="rect">
            <a:avLst/>
          </a:prstGeom>
          <a:noFill/>
          <a:ln>
            <a:noFill/>
          </a:ln>
        </p:spPr>
      </p:sp>
      <p:sp>
        <p:nvSpPr>
          <p:cNvPr id="3" name="Titel 1">
            <a:extLst>
              <a:ext uri="{FF2B5EF4-FFF2-40B4-BE49-F238E27FC236}">
                <a16:creationId xmlns:a16="http://schemas.microsoft.com/office/drawing/2014/main" id="{C896CF90-8AEC-73C6-8F97-E4A2B1CA37AE}"/>
              </a:ext>
            </a:extLst>
          </p:cNvPr>
          <p:cNvSpPr>
            <a:spLocks noGrp="1" noRot="1" noMove="1" noResize="1" noEditPoints="1" noAdjustHandles="1" noChangeArrowheads="1" noChangeShapeType="1"/>
          </p:cNvSpPr>
          <p:nvPr>
            <p:ph type="title" hasCustomPrompt="1"/>
          </p:nvPr>
        </p:nvSpPr>
        <p:spPr>
          <a:xfrm>
            <a:off x="1562100" y="1689605"/>
            <a:ext cx="9144000" cy="1829291"/>
          </a:xfrm>
        </p:spPr>
        <p:txBody>
          <a:bodyPr/>
          <a:lstStyle>
            <a:lvl1pPr>
              <a:defRPr/>
            </a:lvl1pPr>
          </a:lstStyle>
          <a:p>
            <a:r>
              <a:rPr lang="nl-NL"/>
              <a:t>Titel</a:t>
            </a:r>
          </a:p>
        </p:txBody>
      </p:sp>
      <p:sp>
        <p:nvSpPr>
          <p:cNvPr id="4" name="Tijdelijke aanduiding voor tekst 5">
            <a:extLst>
              <a:ext uri="{FF2B5EF4-FFF2-40B4-BE49-F238E27FC236}">
                <a16:creationId xmlns:a16="http://schemas.microsoft.com/office/drawing/2014/main" id="{85B80F41-387C-0FFC-6E33-0355BE44AA64}"/>
              </a:ext>
            </a:extLst>
          </p:cNvPr>
          <p:cNvSpPr>
            <a:spLocks noGrp="1" noRot="1" noMove="1" noResize="1" noEditPoints="1" noAdjustHandles="1" noChangeArrowheads="1" noChangeShapeType="1"/>
          </p:cNvSpPr>
          <p:nvPr>
            <p:ph type="body" sz="quarter" idx="11"/>
          </p:nvPr>
        </p:nvSpPr>
        <p:spPr>
          <a:xfrm>
            <a:off x="1589121" y="4291654"/>
            <a:ext cx="9144000" cy="7075487"/>
          </a:xfrm>
          <a:prstGeom prst="rect">
            <a:avLst/>
          </a:prstGeom>
        </p:spPr>
        <p:txBody>
          <a:bodyPr/>
          <a:lstStyle>
            <a:lvl1pPr>
              <a:defRPr sz="3600">
                <a:solidFill>
                  <a:schemeClr val="tx1"/>
                </a:solidFill>
                <a:latin typeface="+mn-lt"/>
              </a:defRPr>
            </a:lvl1pPr>
            <a:lvl2pPr>
              <a:defRPr sz="3600"/>
            </a:lvl2pPr>
          </a:lstStyle>
          <a:p>
            <a:pPr lvl="0"/>
            <a:r>
              <a:rPr lang="nl-NL"/>
              <a:t>Klikken om de tekststijl van het model te bewerken</a:t>
            </a:r>
          </a:p>
        </p:txBody>
      </p:sp>
      <p:sp>
        <p:nvSpPr>
          <p:cNvPr id="5" name="Tijdelijke aanduiding voor voettekst 4">
            <a:extLst>
              <a:ext uri="{FF2B5EF4-FFF2-40B4-BE49-F238E27FC236}">
                <a16:creationId xmlns:a16="http://schemas.microsoft.com/office/drawing/2014/main" id="{62B663C6-F483-537A-6C36-A1C2E53A855D}"/>
              </a:ext>
            </a:extLst>
          </p:cNvPr>
          <p:cNvSpPr>
            <a:spLocks noGrp="1"/>
          </p:cNvSpPr>
          <p:nvPr>
            <p:ph type="ftr" sz="quarter" idx="12"/>
          </p:nvPr>
        </p:nvSpPr>
        <p:spPr/>
        <p:txBody>
          <a:bodyPr/>
          <a:lstStyle/>
          <a:p>
            <a:r>
              <a:rPr lang="en-US"/>
              <a:t>EU conference, February 8th 2024</a:t>
            </a:r>
            <a:endParaRPr lang="nl-NL"/>
          </a:p>
        </p:txBody>
      </p:sp>
    </p:spTree>
    <p:extLst>
      <p:ext uri="{BB962C8B-B14F-4D97-AF65-F5344CB8AC3E}">
        <p14:creationId xmlns:p14="http://schemas.microsoft.com/office/powerpoint/2010/main" val="1955354385"/>
      </p:ext>
    </p:extLst>
  </p:cSld>
  <p:clrMapOvr>
    <a:masterClrMapping/>
  </p:clrMapOvr>
</p:sldLayout>
</file>

<file path=ppt/slideLayouts/slideLayout379.xml><?xml version="1.0" encoding="utf-8"?>
<p:sldLayout xmlns:a="http://schemas.openxmlformats.org/drawingml/2006/main" xmlns:r="http://schemas.openxmlformats.org/officeDocument/2006/relationships" xmlns:p="http://schemas.openxmlformats.org/presentationml/2006/main" matchingName="Beeldvullende foto" preserve="1">
  <p:cSld name="Beeldvullende foto">
    <p:spTree>
      <p:nvGrpSpPr>
        <p:cNvPr id="1" name="Shape 109"/>
        <p:cNvGrpSpPr/>
        <p:nvPr/>
      </p:nvGrpSpPr>
      <p:grpSpPr>
        <a:xfrm>
          <a:off x="0" y="0"/>
          <a:ext cx="0" cy="0"/>
          <a:chOff x="0" y="0"/>
          <a:chExt cx="0" cy="0"/>
        </a:xfrm>
      </p:grpSpPr>
    </p:spTree>
    <p:extLst>
      <p:ext uri="{BB962C8B-B14F-4D97-AF65-F5344CB8AC3E}">
        <p14:creationId xmlns:p14="http://schemas.microsoft.com/office/powerpoint/2010/main" val="275967652"/>
      </p:ext>
    </p:extLst>
  </p:cSld>
  <p:clrMapOvr>
    <a:masterClrMapping/>
  </p:clrMapOvr>
</p:sldLayout>
</file>

<file path=ppt/slideLayouts/slideLayout380.xml><?xml version="1.0" encoding="utf-8"?>
<p:sldLayout xmlns:a="http://schemas.openxmlformats.org/drawingml/2006/main" xmlns:r="http://schemas.openxmlformats.org/officeDocument/2006/relationships" xmlns:p="http://schemas.openxmlformats.org/presentationml/2006/main" matchingName="Krantenkop" preserve="1" userDrawn="1">
  <p:cSld name="Krantenkop">
    <p:bg>
      <p:bgPr>
        <a:solidFill>
          <a:srgbClr val="E5F4E0"/>
        </a:solidFill>
        <a:effectLst/>
      </p:bgPr>
    </p:bg>
    <p:spTree>
      <p:nvGrpSpPr>
        <p:cNvPr id="1" name="Shape 111"/>
        <p:cNvGrpSpPr/>
        <p:nvPr/>
      </p:nvGrpSpPr>
      <p:grpSpPr>
        <a:xfrm>
          <a:off x="0" y="0"/>
          <a:ext cx="0" cy="0"/>
          <a:chOff x="0" y="0"/>
          <a:chExt cx="0" cy="0"/>
        </a:xfrm>
      </p:grpSpPr>
      <p:sp>
        <p:nvSpPr>
          <p:cNvPr id="112" name="Google Shape;112;p52"/>
          <p:cNvSpPr/>
          <p:nvPr/>
        </p:nvSpPr>
        <p:spPr>
          <a:xfrm>
            <a:off x="3919015" y="3630436"/>
            <a:ext cx="16545970" cy="5531777"/>
          </a:xfrm>
          <a:prstGeom prst="rect">
            <a:avLst/>
          </a:prstGeom>
          <a:solidFill>
            <a:srgbClr val="FFFFFF"/>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114" name="Google Shape;114;p52"/>
          <p:cNvSpPr txBox="1">
            <a:spLocks noGrp="1"/>
          </p:cNvSpPr>
          <p:nvPr>
            <p:ph type="body" idx="2" hasCustomPrompt="1"/>
          </p:nvPr>
        </p:nvSpPr>
        <p:spPr>
          <a:xfrm>
            <a:off x="4950826" y="4237922"/>
            <a:ext cx="6582173" cy="441146"/>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1800"/>
              <a:buNone/>
              <a:defRPr sz="220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 - datum</a:t>
            </a:r>
            <a:endParaRPr/>
          </a:p>
        </p:txBody>
      </p:sp>
      <p:sp>
        <p:nvSpPr>
          <p:cNvPr id="2" name="Titel 1">
            <a:extLst>
              <a:ext uri="{FF2B5EF4-FFF2-40B4-BE49-F238E27FC236}">
                <a16:creationId xmlns:a16="http://schemas.microsoft.com/office/drawing/2014/main" id="{F3FA83A0-C8EE-EC05-46C9-D18922C497E0}"/>
              </a:ext>
            </a:extLst>
          </p:cNvPr>
          <p:cNvSpPr>
            <a:spLocks noGrp="1"/>
          </p:cNvSpPr>
          <p:nvPr>
            <p:ph type="title" hasCustomPrompt="1"/>
          </p:nvPr>
        </p:nvSpPr>
        <p:spPr>
          <a:xfrm>
            <a:off x="4950826" y="5029199"/>
            <a:ext cx="11647006" cy="933838"/>
          </a:xfrm>
        </p:spPr>
        <p:txBody>
          <a:bodyPr/>
          <a:lstStyle>
            <a:lvl1pPr>
              <a:defRPr/>
            </a:lvl1pPr>
          </a:lstStyle>
          <a:p>
            <a:r>
              <a:rPr lang="nl-NL"/>
              <a:t>Titel artikel</a:t>
            </a:r>
          </a:p>
        </p:txBody>
      </p:sp>
      <p:sp>
        <p:nvSpPr>
          <p:cNvPr id="3" name="Tijdelijke aanduiding voor voettekst 2">
            <a:extLst>
              <a:ext uri="{FF2B5EF4-FFF2-40B4-BE49-F238E27FC236}">
                <a16:creationId xmlns:a16="http://schemas.microsoft.com/office/drawing/2014/main" id="{CD03445C-B66D-60BD-CC4B-79C31030F110}"/>
              </a:ext>
            </a:extLst>
          </p:cNvPr>
          <p:cNvSpPr>
            <a:spLocks noGrp="1"/>
          </p:cNvSpPr>
          <p:nvPr>
            <p:ph type="ftr" sz="quarter" idx="13"/>
          </p:nvPr>
        </p:nvSpPr>
        <p:spPr/>
        <p:txBody>
          <a:bodyPr/>
          <a:lstStyle/>
          <a:p>
            <a:r>
              <a:rPr lang="en-US"/>
              <a:t>EU conference, February 8th 2024</a:t>
            </a:r>
            <a:endParaRPr lang="nl-NL"/>
          </a:p>
        </p:txBody>
      </p:sp>
      <p:sp>
        <p:nvSpPr>
          <p:cNvPr id="6" name="Tijdelijke aanduiding voor tekst 4">
            <a:extLst>
              <a:ext uri="{FF2B5EF4-FFF2-40B4-BE49-F238E27FC236}">
                <a16:creationId xmlns:a16="http://schemas.microsoft.com/office/drawing/2014/main" id="{42669FEF-558B-A9A9-E73A-6888A005F465}"/>
              </a:ext>
            </a:extLst>
          </p:cNvPr>
          <p:cNvSpPr>
            <a:spLocks noGrp="1"/>
          </p:cNvSpPr>
          <p:nvPr>
            <p:ph type="body" sz="quarter" idx="14"/>
          </p:nvPr>
        </p:nvSpPr>
        <p:spPr>
          <a:xfrm>
            <a:off x="4951413" y="6078538"/>
            <a:ext cx="13843000" cy="2519362"/>
          </a:xfrm>
          <a:prstGeom prst="rect">
            <a:avLst/>
          </a:prstGeom>
        </p:spPr>
        <p:txBody>
          <a:bodyPr/>
          <a:lstStyle>
            <a:lvl1pPr>
              <a:defRPr sz="3200">
                <a:solidFill>
                  <a:schemeClr val="tx1"/>
                </a:solidFill>
                <a:latin typeface="+mn-lt"/>
              </a:defRPr>
            </a:lvl1pPr>
            <a:lvl2pPr>
              <a:defRPr sz="3200">
                <a:solidFill>
                  <a:schemeClr val="tx1"/>
                </a:solidFill>
                <a:latin typeface="+mn-lt"/>
              </a:defRPr>
            </a:lvl2pPr>
            <a:lvl3pPr>
              <a:defRPr sz="3200">
                <a:solidFill>
                  <a:schemeClr val="tx1"/>
                </a:solidFill>
                <a:latin typeface="+mn-lt"/>
              </a:defRPr>
            </a:lvl3pPr>
            <a:lvl4pPr>
              <a:defRPr sz="3200">
                <a:solidFill>
                  <a:schemeClr val="tx1"/>
                </a:solidFill>
                <a:latin typeface="+mn-lt"/>
              </a:defRPr>
            </a:lvl4pPr>
            <a:lvl5pPr>
              <a:defRPr sz="3200">
                <a:solidFill>
                  <a:schemeClr val="tx1"/>
                </a:solidFill>
                <a:latin typeface="+mn-lt"/>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Tree>
    <p:extLst>
      <p:ext uri="{BB962C8B-B14F-4D97-AF65-F5344CB8AC3E}">
        <p14:creationId xmlns:p14="http://schemas.microsoft.com/office/powerpoint/2010/main" val="719209473"/>
      </p:ext>
    </p:extLst>
  </p:cSld>
  <p:clrMapOvr>
    <a:masterClrMapping/>
  </p:clrMapOvr>
</p:sldLayout>
</file>

<file path=ppt/slideLayouts/slideLayout381.xml><?xml version="1.0" encoding="utf-8"?>
<p:sldLayout xmlns:a="http://schemas.openxmlformats.org/drawingml/2006/main" xmlns:r="http://schemas.openxmlformats.org/officeDocument/2006/relationships" xmlns:p="http://schemas.openxmlformats.org/presentationml/2006/main" matchingName="Krantenkop" preserve="1" userDrawn="1">
  <p:cSld name="1_Krantenkop">
    <p:bg>
      <p:bgPr>
        <a:solidFill>
          <a:srgbClr val="E5F4E0"/>
        </a:solidFill>
        <a:effectLst/>
      </p:bgPr>
    </p:bg>
    <p:spTree>
      <p:nvGrpSpPr>
        <p:cNvPr id="1" name="Shape 111"/>
        <p:cNvGrpSpPr/>
        <p:nvPr/>
      </p:nvGrpSpPr>
      <p:grpSpPr>
        <a:xfrm>
          <a:off x="0" y="0"/>
          <a:ext cx="0" cy="0"/>
          <a:chOff x="0" y="0"/>
          <a:chExt cx="0" cy="0"/>
        </a:xfrm>
      </p:grpSpPr>
      <p:sp>
        <p:nvSpPr>
          <p:cNvPr id="112" name="Google Shape;112;p52"/>
          <p:cNvSpPr/>
          <p:nvPr/>
        </p:nvSpPr>
        <p:spPr>
          <a:xfrm>
            <a:off x="809407" y="365747"/>
            <a:ext cx="16545970" cy="5531777"/>
          </a:xfrm>
          <a:prstGeom prst="rect">
            <a:avLst/>
          </a:prstGeom>
          <a:solidFill>
            <a:srgbClr val="FFFFFF"/>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114" name="Google Shape;114;p52"/>
          <p:cNvSpPr txBox="1">
            <a:spLocks noGrp="1"/>
          </p:cNvSpPr>
          <p:nvPr>
            <p:ph type="body" idx="2" hasCustomPrompt="1"/>
          </p:nvPr>
        </p:nvSpPr>
        <p:spPr>
          <a:xfrm>
            <a:off x="1841218" y="1082681"/>
            <a:ext cx="6582173" cy="441146"/>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1800"/>
              <a:buNone/>
              <a:defRPr sz="220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 - datum</a:t>
            </a:r>
            <a:endParaRPr/>
          </a:p>
        </p:txBody>
      </p:sp>
      <p:sp>
        <p:nvSpPr>
          <p:cNvPr id="2" name="Titel 1">
            <a:extLst>
              <a:ext uri="{FF2B5EF4-FFF2-40B4-BE49-F238E27FC236}">
                <a16:creationId xmlns:a16="http://schemas.microsoft.com/office/drawing/2014/main" id="{F3FA83A0-C8EE-EC05-46C9-D18922C497E0}"/>
              </a:ext>
            </a:extLst>
          </p:cNvPr>
          <p:cNvSpPr>
            <a:spLocks noGrp="1"/>
          </p:cNvSpPr>
          <p:nvPr>
            <p:ph type="title" hasCustomPrompt="1"/>
          </p:nvPr>
        </p:nvSpPr>
        <p:spPr>
          <a:xfrm>
            <a:off x="1841218" y="1873958"/>
            <a:ext cx="11647006" cy="933838"/>
          </a:xfrm>
        </p:spPr>
        <p:txBody>
          <a:bodyPr/>
          <a:lstStyle>
            <a:lvl1pPr>
              <a:defRPr/>
            </a:lvl1pPr>
          </a:lstStyle>
          <a:p>
            <a:r>
              <a:rPr lang="nl-NL"/>
              <a:t>Titel artikel</a:t>
            </a:r>
          </a:p>
        </p:txBody>
      </p:sp>
      <p:sp>
        <p:nvSpPr>
          <p:cNvPr id="3" name="Tijdelijke aanduiding voor voettekst 2">
            <a:extLst>
              <a:ext uri="{FF2B5EF4-FFF2-40B4-BE49-F238E27FC236}">
                <a16:creationId xmlns:a16="http://schemas.microsoft.com/office/drawing/2014/main" id="{CD03445C-B66D-60BD-CC4B-79C31030F110}"/>
              </a:ext>
            </a:extLst>
          </p:cNvPr>
          <p:cNvSpPr>
            <a:spLocks noGrp="1"/>
          </p:cNvSpPr>
          <p:nvPr>
            <p:ph type="ftr" sz="quarter" idx="13"/>
          </p:nvPr>
        </p:nvSpPr>
        <p:spPr/>
        <p:txBody>
          <a:bodyPr/>
          <a:lstStyle/>
          <a:p>
            <a:r>
              <a:rPr lang="en-US"/>
              <a:t>EU conference, February 8th 2024</a:t>
            </a:r>
            <a:endParaRPr lang="nl-NL"/>
          </a:p>
        </p:txBody>
      </p:sp>
      <p:sp>
        <p:nvSpPr>
          <p:cNvPr id="6" name="Tijdelijke aanduiding voor tekst 4">
            <a:extLst>
              <a:ext uri="{FF2B5EF4-FFF2-40B4-BE49-F238E27FC236}">
                <a16:creationId xmlns:a16="http://schemas.microsoft.com/office/drawing/2014/main" id="{42669FEF-558B-A9A9-E73A-6888A005F465}"/>
              </a:ext>
            </a:extLst>
          </p:cNvPr>
          <p:cNvSpPr>
            <a:spLocks noGrp="1"/>
          </p:cNvSpPr>
          <p:nvPr>
            <p:ph type="body" sz="quarter" idx="14"/>
          </p:nvPr>
        </p:nvSpPr>
        <p:spPr>
          <a:xfrm>
            <a:off x="1841805" y="2923297"/>
            <a:ext cx="13843000" cy="2519362"/>
          </a:xfrm>
          <a:prstGeom prst="rect">
            <a:avLst/>
          </a:prstGeom>
        </p:spPr>
        <p:txBody>
          <a:bodyPr/>
          <a:lstStyle>
            <a:lvl1pPr>
              <a:defRPr sz="3200">
                <a:solidFill>
                  <a:schemeClr val="tx1"/>
                </a:solidFill>
                <a:latin typeface="+mn-lt"/>
              </a:defRPr>
            </a:lvl1pPr>
            <a:lvl2pPr>
              <a:defRPr sz="3200">
                <a:solidFill>
                  <a:schemeClr val="tx1"/>
                </a:solidFill>
                <a:latin typeface="+mn-lt"/>
              </a:defRPr>
            </a:lvl2pPr>
            <a:lvl3pPr>
              <a:defRPr sz="3200">
                <a:solidFill>
                  <a:schemeClr val="tx1"/>
                </a:solidFill>
                <a:latin typeface="+mn-lt"/>
              </a:defRPr>
            </a:lvl3pPr>
            <a:lvl4pPr>
              <a:defRPr sz="3200">
                <a:solidFill>
                  <a:schemeClr val="tx1"/>
                </a:solidFill>
                <a:latin typeface="+mn-lt"/>
              </a:defRPr>
            </a:lvl4pPr>
            <a:lvl5pPr>
              <a:defRPr sz="3200">
                <a:solidFill>
                  <a:schemeClr val="tx1"/>
                </a:solidFill>
                <a:latin typeface="+mn-lt"/>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5" name="Google Shape;112;p52">
            <a:extLst>
              <a:ext uri="{FF2B5EF4-FFF2-40B4-BE49-F238E27FC236}">
                <a16:creationId xmlns:a16="http://schemas.microsoft.com/office/drawing/2014/main" id="{CFC69BE8-8CCC-9121-BC22-6402EA07626A}"/>
              </a:ext>
            </a:extLst>
          </p:cNvPr>
          <p:cNvSpPr/>
          <p:nvPr userDrawn="1"/>
        </p:nvSpPr>
        <p:spPr>
          <a:xfrm>
            <a:off x="6950802" y="6208394"/>
            <a:ext cx="16545970" cy="5531777"/>
          </a:xfrm>
          <a:prstGeom prst="rect">
            <a:avLst/>
          </a:prstGeom>
          <a:solidFill>
            <a:srgbClr val="FFFFFF"/>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1" i="0" u="none" strike="noStrike" cap="none">
              <a:solidFill>
                <a:srgbClr val="37001E"/>
              </a:solidFill>
              <a:latin typeface="DM Sans"/>
              <a:ea typeface="DM Sans"/>
              <a:cs typeface="DM Sans"/>
              <a:sym typeface="DM Sans"/>
            </a:endParaRPr>
          </a:p>
        </p:txBody>
      </p:sp>
      <p:sp>
        <p:nvSpPr>
          <p:cNvPr id="7" name="Google Shape;114;p52">
            <a:extLst>
              <a:ext uri="{FF2B5EF4-FFF2-40B4-BE49-F238E27FC236}">
                <a16:creationId xmlns:a16="http://schemas.microsoft.com/office/drawing/2014/main" id="{CE5C0D2F-58DB-04F5-6593-115047FAB7ED}"/>
              </a:ext>
            </a:extLst>
          </p:cNvPr>
          <p:cNvSpPr txBox="1">
            <a:spLocks noGrp="1"/>
          </p:cNvSpPr>
          <p:nvPr>
            <p:ph type="body" idx="15" hasCustomPrompt="1"/>
          </p:nvPr>
        </p:nvSpPr>
        <p:spPr>
          <a:xfrm>
            <a:off x="7982613" y="6925328"/>
            <a:ext cx="6582173" cy="441146"/>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1800"/>
              <a:buNone/>
              <a:defRPr sz="2200" b="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Bron - datum</a:t>
            </a:r>
            <a:endParaRPr/>
          </a:p>
        </p:txBody>
      </p:sp>
      <p:sp>
        <p:nvSpPr>
          <p:cNvPr id="9" name="Tijdelijke aanduiding voor tekst 4">
            <a:extLst>
              <a:ext uri="{FF2B5EF4-FFF2-40B4-BE49-F238E27FC236}">
                <a16:creationId xmlns:a16="http://schemas.microsoft.com/office/drawing/2014/main" id="{978B54BB-8142-7C4F-E878-F7092EEA5857}"/>
              </a:ext>
            </a:extLst>
          </p:cNvPr>
          <p:cNvSpPr>
            <a:spLocks noGrp="1"/>
          </p:cNvSpPr>
          <p:nvPr>
            <p:ph type="body" sz="quarter" idx="16"/>
          </p:nvPr>
        </p:nvSpPr>
        <p:spPr>
          <a:xfrm>
            <a:off x="7983200" y="8765944"/>
            <a:ext cx="13843000" cy="2519362"/>
          </a:xfrm>
          <a:prstGeom prst="rect">
            <a:avLst/>
          </a:prstGeom>
        </p:spPr>
        <p:txBody>
          <a:bodyPr/>
          <a:lstStyle>
            <a:lvl1pPr>
              <a:defRPr sz="3200" b="0">
                <a:solidFill>
                  <a:schemeClr val="tx1"/>
                </a:solidFill>
                <a:latin typeface="+mn-lt"/>
              </a:defRPr>
            </a:lvl1pPr>
            <a:lvl2pPr>
              <a:defRPr sz="3200" b="0">
                <a:solidFill>
                  <a:schemeClr val="tx1"/>
                </a:solidFill>
                <a:latin typeface="+mn-lt"/>
              </a:defRPr>
            </a:lvl2pPr>
            <a:lvl3pPr>
              <a:defRPr sz="3200" b="0">
                <a:solidFill>
                  <a:schemeClr val="tx1"/>
                </a:solidFill>
                <a:latin typeface="+mn-lt"/>
              </a:defRPr>
            </a:lvl3pPr>
            <a:lvl4pPr>
              <a:defRPr sz="3200" b="0">
                <a:solidFill>
                  <a:schemeClr val="tx1"/>
                </a:solidFill>
                <a:latin typeface="+mn-lt"/>
              </a:defRPr>
            </a:lvl4pPr>
            <a:lvl5pPr>
              <a:defRPr sz="3200" b="0">
                <a:solidFill>
                  <a:schemeClr val="tx1"/>
                </a:solidFill>
                <a:latin typeface="+mn-lt"/>
              </a:defRPr>
            </a:lvl5p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14" name="Tijdelijke aanduiding voor tekst 12">
            <a:extLst>
              <a:ext uri="{FF2B5EF4-FFF2-40B4-BE49-F238E27FC236}">
                <a16:creationId xmlns:a16="http://schemas.microsoft.com/office/drawing/2014/main" id="{CFB19770-CC14-98CE-8204-BC2DE2002C20}"/>
              </a:ext>
            </a:extLst>
          </p:cNvPr>
          <p:cNvSpPr>
            <a:spLocks noGrp="1"/>
          </p:cNvSpPr>
          <p:nvPr>
            <p:ph type="body" sz="quarter" idx="17" hasCustomPrompt="1"/>
          </p:nvPr>
        </p:nvSpPr>
        <p:spPr>
          <a:xfrm>
            <a:off x="7982613" y="7564874"/>
            <a:ext cx="11647488" cy="935038"/>
          </a:xfrm>
          <a:prstGeom prst="rect">
            <a:avLst/>
          </a:prstGeom>
        </p:spPr>
        <p:txBody>
          <a:bodyPr/>
          <a:lstStyle>
            <a:lvl1pPr>
              <a:defRPr sz="6000">
                <a:solidFill>
                  <a:srgbClr val="38001E"/>
                </a:solidFill>
                <a:latin typeface="+mj-lt"/>
              </a:defRPr>
            </a:lvl1pPr>
            <a:lvl2pPr>
              <a:defRPr sz="6000">
                <a:latin typeface="+mj-lt"/>
              </a:defRPr>
            </a:lvl2pPr>
            <a:lvl3pPr>
              <a:defRPr sz="6000">
                <a:latin typeface="+mj-lt"/>
              </a:defRPr>
            </a:lvl3pPr>
            <a:lvl4pPr>
              <a:defRPr sz="6000">
                <a:latin typeface="+mj-lt"/>
              </a:defRPr>
            </a:lvl4pPr>
            <a:lvl5pPr>
              <a:defRPr sz="6000">
                <a:latin typeface="+mj-lt"/>
              </a:defRPr>
            </a:lvl5pPr>
          </a:lstStyle>
          <a:p>
            <a:pPr lvl="0"/>
            <a:r>
              <a:rPr lang="nl-NL"/>
              <a:t>Titel artikel</a:t>
            </a:r>
          </a:p>
        </p:txBody>
      </p:sp>
    </p:spTree>
    <p:extLst>
      <p:ext uri="{BB962C8B-B14F-4D97-AF65-F5344CB8AC3E}">
        <p14:creationId xmlns:p14="http://schemas.microsoft.com/office/powerpoint/2010/main" val="1018473706"/>
      </p:ext>
    </p:extLst>
  </p:cSld>
  <p:clrMapOvr>
    <a:masterClrMapping/>
  </p:clrMapOvr>
</p:sldLayout>
</file>

<file path=ppt/slideLayouts/slideLayout382.xml><?xml version="1.0" encoding="utf-8"?>
<p:sldLayout xmlns:a="http://schemas.openxmlformats.org/drawingml/2006/main" xmlns:r="http://schemas.openxmlformats.org/officeDocument/2006/relationships" xmlns:p="http://schemas.openxmlformats.org/presentationml/2006/main" matchingName="Foto met bron" preserve="1" userDrawn="1">
  <p:cSld name="Foto met bron">
    <p:spTree>
      <p:nvGrpSpPr>
        <p:cNvPr id="1" name="Shape 120"/>
        <p:cNvGrpSpPr/>
        <p:nvPr/>
      </p:nvGrpSpPr>
      <p:grpSpPr>
        <a:xfrm>
          <a:off x="0" y="0"/>
          <a:ext cx="0" cy="0"/>
          <a:chOff x="0" y="0"/>
          <a:chExt cx="0" cy="0"/>
        </a:xfrm>
      </p:grpSpPr>
      <p:sp>
        <p:nvSpPr>
          <p:cNvPr id="121" name="Google Shape;121;p54"/>
          <p:cNvSpPr>
            <a:spLocks noGrp="1"/>
          </p:cNvSpPr>
          <p:nvPr>
            <p:ph type="pic" idx="2"/>
          </p:nvPr>
        </p:nvSpPr>
        <p:spPr>
          <a:xfrm>
            <a:off x="0" y="0"/>
            <a:ext cx="24384001" cy="13716001"/>
          </a:xfrm>
          <a:prstGeom prst="rect">
            <a:avLst/>
          </a:prstGeom>
          <a:noFill/>
          <a:ln>
            <a:noFill/>
          </a:ln>
        </p:spPr>
      </p:sp>
      <p:sp>
        <p:nvSpPr>
          <p:cNvPr id="122" name="Google Shape;122;p54"/>
          <p:cNvSpPr/>
          <p:nvPr userDrawn="1"/>
        </p:nvSpPr>
        <p:spPr>
          <a:xfrm>
            <a:off x="-3109" y="6860592"/>
            <a:ext cx="24390218" cy="6858001"/>
          </a:xfrm>
          <a:prstGeom prst="rect">
            <a:avLst/>
          </a:prstGeom>
          <a:gradFill>
            <a:gsLst>
              <a:gs pos="0">
                <a:srgbClr val="38001E">
                  <a:alpha val="0"/>
                </a:srgbClr>
              </a:gs>
              <a:gs pos="100000">
                <a:srgbClr val="38001E">
                  <a:alpha val="49803"/>
                </a:srgbClr>
              </a:gs>
            </a:gsLst>
            <a:lin ang="5400000" scaled="0"/>
          </a:gra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38001E"/>
              </a:buClr>
              <a:buSzPts val="3600"/>
              <a:buFont typeface="Helvetica Neue"/>
              <a:buNone/>
            </a:pPr>
            <a:endParaRPr sz="3600" b="0" i="0" u="none" strike="noStrike" cap="none">
              <a:solidFill>
                <a:srgbClr val="37001E"/>
              </a:solidFill>
              <a:latin typeface="DM Sans"/>
              <a:ea typeface="DM Sans"/>
              <a:cs typeface="DM Sans"/>
              <a:sym typeface="DM Sans"/>
            </a:endParaRPr>
          </a:p>
        </p:txBody>
      </p:sp>
    </p:spTree>
    <p:extLst>
      <p:ext uri="{BB962C8B-B14F-4D97-AF65-F5344CB8AC3E}">
        <p14:creationId xmlns:p14="http://schemas.microsoft.com/office/powerpoint/2010/main" val="3483378865"/>
      </p:ext>
    </p:extLst>
  </p:cSld>
  <p:clrMapOvr>
    <a:masterClrMapping/>
  </p:clrMapOvr>
</p:sldLayout>
</file>

<file path=ppt/slideLayouts/slideLayout383.xml><?xml version="1.0" encoding="utf-8"?>
<p:sldLayout xmlns:a="http://schemas.openxmlformats.org/drawingml/2006/main" xmlns:r="http://schemas.openxmlformats.org/officeDocument/2006/relationships" xmlns:p="http://schemas.openxmlformats.org/presentationml/2006/main" matchingName="Foto met bron" preserve="1" userDrawn="1">
  <p:cSld name="1_Foto met bron">
    <p:bg>
      <p:bgPr>
        <a:solidFill>
          <a:srgbClr val="E5F4E0"/>
        </a:solidFill>
        <a:effectLst/>
      </p:bgPr>
    </p:bg>
    <p:spTree>
      <p:nvGrpSpPr>
        <p:cNvPr id="1" name="Shape 120"/>
        <p:cNvGrpSpPr/>
        <p:nvPr/>
      </p:nvGrpSpPr>
      <p:grpSpPr>
        <a:xfrm>
          <a:off x="0" y="0"/>
          <a:ext cx="0" cy="0"/>
          <a:chOff x="0" y="0"/>
          <a:chExt cx="0" cy="0"/>
        </a:xfrm>
      </p:grpSpPr>
      <p:sp>
        <p:nvSpPr>
          <p:cNvPr id="121" name="Google Shape;121;p54"/>
          <p:cNvSpPr>
            <a:spLocks noGrp="1"/>
          </p:cNvSpPr>
          <p:nvPr>
            <p:ph type="pic" idx="2"/>
          </p:nvPr>
        </p:nvSpPr>
        <p:spPr>
          <a:xfrm>
            <a:off x="0" y="0"/>
            <a:ext cx="24384001" cy="13716001"/>
          </a:xfrm>
          <a:prstGeom prst="rect">
            <a:avLst/>
          </a:prstGeom>
          <a:noFill/>
          <a:ln>
            <a:noFill/>
          </a:ln>
        </p:spPr>
      </p:sp>
      <p:sp>
        <p:nvSpPr>
          <p:cNvPr id="122" name="Google Shape;122;p54"/>
          <p:cNvSpPr/>
          <p:nvPr userDrawn="1"/>
        </p:nvSpPr>
        <p:spPr>
          <a:xfrm>
            <a:off x="-3109" y="6860592"/>
            <a:ext cx="24390218" cy="6858001"/>
          </a:xfrm>
          <a:prstGeom prst="rect">
            <a:avLst/>
          </a:prstGeom>
          <a:gradFill>
            <a:gsLst>
              <a:gs pos="0">
                <a:srgbClr val="38001E">
                  <a:alpha val="0"/>
                </a:srgbClr>
              </a:gs>
              <a:gs pos="100000">
                <a:srgbClr val="38001E">
                  <a:alpha val="49803"/>
                </a:srgbClr>
              </a:gs>
            </a:gsLst>
            <a:lin ang="5400000" scaled="0"/>
          </a:gra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38001E"/>
              </a:buClr>
              <a:buSzPts val="3600"/>
              <a:buFont typeface="Helvetica Neue"/>
              <a:buNone/>
            </a:pPr>
            <a:endParaRPr sz="3600" b="0" i="0" u="none" strike="noStrike" cap="none">
              <a:solidFill>
                <a:srgbClr val="37001E"/>
              </a:solidFill>
              <a:latin typeface="DM Sans"/>
              <a:ea typeface="DM Sans"/>
              <a:cs typeface="DM Sans"/>
              <a:sym typeface="DM Sans"/>
            </a:endParaRPr>
          </a:p>
        </p:txBody>
      </p:sp>
    </p:spTree>
    <p:extLst>
      <p:ext uri="{BB962C8B-B14F-4D97-AF65-F5344CB8AC3E}">
        <p14:creationId xmlns:p14="http://schemas.microsoft.com/office/powerpoint/2010/main" val="2872300010"/>
      </p:ext>
    </p:extLst>
  </p:cSld>
  <p:clrMapOvr>
    <a:masterClrMapping/>
  </p:clrMapOvr>
</p:sldLayout>
</file>

<file path=ppt/slideLayouts/slideLayout384.xml><?xml version="1.0" encoding="utf-8"?>
<p:sldLayout xmlns:a="http://schemas.openxmlformats.org/drawingml/2006/main" xmlns:r="http://schemas.openxmlformats.org/officeDocument/2006/relationships" xmlns:p="http://schemas.openxmlformats.org/presentationml/2006/main" matchingName="Partners" preserve="1" userDrawn="1">
  <p:cSld name="Partners">
    <p:bg>
      <p:bgPr>
        <a:solidFill>
          <a:srgbClr val="FFFFFF"/>
        </a:solidFill>
        <a:effectLst/>
      </p:bgPr>
    </p:bg>
    <p:spTree>
      <p:nvGrpSpPr>
        <p:cNvPr id="1" name="Shape 126"/>
        <p:cNvGrpSpPr/>
        <p:nvPr/>
      </p:nvGrpSpPr>
      <p:grpSpPr>
        <a:xfrm>
          <a:off x="0" y="0"/>
          <a:ext cx="0" cy="0"/>
          <a:chOff x="0" y="0"/>
          <a:chExt cx="0" cy="0"/>
        </a:xfrm>
      </p:grpSpPr>
      <p:sp>
        <p:nvSpPr>
          <p:cNvPr id="127" name="Google Shape;127;p55"/>
          <p:cNvSpPr/>
          <p:nvPr/>
        </p:nvSpPr>
        <p:spPr>
          <a:xfrm>
            <a:off x="0" y="10363200"/>
            <a:ext cx="24384001" cy="3352800"/>
          </a:xfrm>
          <a:prstGeom prst="rect">
            <a:avLst/>
          </a:prstGeom>
          <a:solidFill>
            <a:srgbClr val="E5F4E0"/>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129" name="Google Shape;129;p55"/>
          <p:cNvSpPr txBox="1">
            <a:spLocks noGrp="1"/>
          </p:cNvSpPr>
          <p:nvPr>
            <p:ph type="body" idx="2"/>
          </p:nvPr>
        </p:nvSpPr>
        <p:spPr>
          <a:xfrm>
            <a:off x="1524000" y="11787465"/>
            <a:ext cx="9144000" cy="595035"/>
          </a:xfrm>
          <a:prstGeom prst="rect">
            <a:avLst/>
          </a:prstGeom>
          <a:noFill/>
          <a:ln>
            <a:noFill/>
          </a:ln>
        </p:spPr>
        <p:txBody>
          <a:bodyPr spcFirstLastPara="1" wrap="square" lIns="50800" tIns="50800" rIns="50800" bIns="50800" anchor="b" anchorCtr="0">
            <a:spAutoFit/>
          </a:bodyPr>
          <a:lstStyle>
            <a:lvl1pPr marL="457200" lvl="0" indent="-228600" algn="l">
              <a:lnSpc>
                <a:spcPct val="100000"/>
              </a:lnSpc>
              <a:spcBef>
                <a:spcPts val="0"/>
              </a:spcBef>
              <a:spcAft>
                <a:spcPts val="0"/>
              </a:spcAft>
              <a:buClr>
                <a:srgbClr val="37001E"/>
              </a:buClr>
              <a:buSzPts val="1800"/>
              <a:buNone/>
              <a:defRPr sz="3200">
                <a:solidFill>
                  <a:schemeClr val="tx1"/>
                </a:solidFill>
                <a:latin typeface="+mn-lt"/>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endParaRPr/>
          </a:p>
        </p:txBody>
      </p:sp>
      <p:sp>
        <p:nvSpPr>
          <p:cNvPr id="130" name="Google Shape;130;p55"/>
          <p:cNvSpPr>
            <a:spLocks noGrp="1"/>
          </p:cNvSpPr>
          <p:nvPr>
            <p:ph type="pic" idx="3"/>
          </p:nvPr>
        </p:nvSpPr>
        <p:spPr>
          <a:xfrm>
            <a:off x="20535896" y="11738323"/>
            <a:ext cx="2324103" cy="589854"/>
          </a:xfrm>
          <a:prstGeom prst="rect">
            <a:avLst/>
          </a:prstGeom>
          <a:noFill/>
          <a:ln>
            <a:noFill/>
          </a:ln>
        </p:spPr>
      </p:sp>
      <p:sp>
        <p:nvSpPr>
          <p:cNvPr id="2" name="Titel 1">
            <a:extLst>
              <a:ext uri="{FF2B5EF4-FFF2-40B4-BE49-F238E27FC236}">
                <a16:creationId xmlns:a16="http://schemas.microsoft.com/office/drawing/2014/main" id="{74801B7B-F701-07E1-64E4-53962CAE0129}"/>
              </a:ext>
            </a:extLst>
          </p:cNvPr>
          <p:cNvSpPr>
            <a:spLocks noGrp="1"/>
          </p:cNvSpPr>
          <p:nvPr>
            <p:ph type="title"/>
          </p:nvPr>
        </p:nvSpPr>
        <p:spPr/>
        <p:txBody>
          <a:bodyPr/>
          <a:lstStyle/>
          <a:p>
            <a:r>
              <a:rPr lang="nl-NL"/>
              <a:t>Klik om stijl te bewerken</a:t>
            </a:r>
          </a:p>
        </p:txBody>
      </p:sp>
    </p:spTree>
    <p:extLst>
      <p:ext uri="{BB962C8B-B14F-4D97-AF65-F5344CB8AC3E}">
        <p14:creationId xmlns:p14="http://schemas.microsoft.com/office/powerpoint/2010/main" val="3161939485"/>
      </p:ext>
    </p:extLst>
  </p:cSld>
  <p:clrMapOvr>
    <a:masterClrMapping/>
  </p:clrMapOvr>
</p:sldLayout>
</file>

<file path=ppt/slideLayouts/slideLayout385.xml><?xml version="1.0" encoding="utf-8"?>
<p:sldLayout xmlns:a="http://schemas.openxmlformats.org/drawingml/2006/main" xmlns:r="http://schemas.openxmlformats.org/officeDocument/2006/relationships" xmlns:p="http://schemas.openxmlformats.org/presentationml/2006/main" matchingName="Voorblad" preserve="1" userDrawn="1">
  <p:cSld name="1_Voorblad">
    <p:bg>
      <p:bgPr>
        <a:solidFill>
          <a:srgbClr val="38001E"/>
        </a:solidFill>
        <a:effectLst/>
      </p:bgPr>
    </p:bg>
    <p:spTree>
      <p:nvGrpSpPr>
        <p:cNvPr id="1" name="Shape 9"/>
        <p:cNvGrpSpPr/>
        <p:nvPr/>
      </p:nvGrpSpPr>
      <p:grpSpPr>
        <a:xfrm>
          <a:off x="0" y="0"/>
          <a:ext cx="0" cy="0"/>
          <a:chOff x="0" y="0"/>
          <a:chExt cx="0" cy="0"/>
        </a:xfrm>
      </p:grpSpPr>
      <p:sp>
        <p:nvSpPr>
          <p:cNvPr id="10" name="Google Shape;10;p36"/>
          <p:cNvSpPr txBox="1">
            <a:spLocks noGrp="1"/>
          </p:cNvSpPr>
          <p:nvPr>
            <p:ph type="body" idx="1" hasCustomPrompt="1"/>
          </p:nvPr>
        </p:nvSpPr>
        <p:spPr>
          <a:xfrm>
            <a:off x="1871694" y="1387759"/>
            <a:ext cx="12301506" cy="1998496"/>
          </a:xfrm>
          <a:prstGeom prst="rect">
            <a:avLst/>
          </a:prstGeom>
          <a:noFill/>
          <a:ln>
            <a:noFill/>
          </a:ln>
        </p:spPr>
        <p:txBody>
          <a:bodyPr spcFirstLastPara="1" wrap="square" lIns="50800" tIns="50800" rIns="50800" bIns="50800" anchor="t" anchorCtr="0">
            <a:spAutoFit/>
          </a:bodyPr>
          <a:lstStyle>
            <a:lvl1pPr marL="457200" lvl="0" indent="-228600" algn="l">
              <a:lnSpc>
                <a:spcPct val="80000"/>
              </a:lnSpc>
              <a:spcBef>
                <a:spcPts val="0"/>
              </a:spcBef>
              <a:spcAft>
                <a:spcPts val="0"/>
              </a:spcAft>
              <a:buClr>
                <a:srgbClr val="E5F4E0"/>
              </a:buClr>
              <a:buSzPts val="15400"/>
              <a:buFont typeface="Arial"/>
              <a:buNone/>
              <a:defRPr sz="15400">
                <a:solidFill>
                  <a:srgbClr val="E5F4E0"/>
                </a:solidFill>
                <a:latin typeface="Criteria CF Bold" panose="00000800000000000000" pitchFamily="50" charset="0"/>
                <a:ea typeface="Criteria CF Bold" panose="00000800000000000000" pitchFamily="50" charset="0"/>
                <a:cs typeface="Arial"/>
                <a:sym typeface="Arial"/>
              </a:defRPr>
            </a:lvl1pPr>
            <a:lvl2pPr marL="914400" lvl="1" indent="-369189" algn="l">
              <a:lnSpc>
                <a:spcPct val="100000"/>
              </a:lnSpc>
              <a:spcBef>
                <a:spcPts val="0"/>
              </a:spcBef>
              <a:spcAft>
                <a:spcPts val="0"/>
              </a:spcAft>
              <a:buClr>
                <a:srgbClr val="37001E"/>
              </a:buClr>
              <a:buSzPts val="2214"/>
              <a:buChar char="•"/>
              <a:defRPr/>
            </a:lvl2pPr>
            <a:lvl3pPr marL="1371600" lvl="2" indent="-369189" algn="l">
              <a:lnSpc>
                <a:spcPct val="100000"/>
              </a:lnSpc>
              <a:spcBef>
                <a:spcPts val="0"/>
              </a:spcBef>
              <a:spcAft>
                <a:spcPts val="0"/>
              </a:spcAft>
              <a:buClr>
                <a:srgbClr val="37001E"/>
              </a:buClr>
              <a:buSzPts val="2214"/>
              <a:buChar char="•"/>
              <a:defRPr/>
            </a:lvl3pPr>
            <a:lvl4pPr marL="1828800" lvl="3" indent="-369189" algn="l">
              <a:lnSpc>
                <a:spcPct val="100000"/>
              </a:lnSpc>
              <a:spcBef>
                <a:spcPts val="0"/>
              </a:spcBef>
              <a:spcAft>
                <a:spcPts val="0"/>
              </a:spcAft>
              <a:buClr>
                <a:srgbClr val="37001E"/>
              </a:buClr>
              <a:buSzPts val="2214"/>
              <a:buChar char="•"/>
              <a:defRPr/>
            </a:lvl4pPr>
            <a:lvl5pPr marL="2286000" lvl="4" indent="-369189" algn="l">
              <a:lnSpc>
                <a:spcPct val="100000"/>
              </a:lnSpc>
              <a:spcBef>
                <a:spcPts val="0"/>
              </a:spcBef>
              <a:spcAft>
                <a:spcPts val="0"/>
              </a:spcAft>
              <a:buClr>
                <a:srgbClr val="37001E"/>
              </a:buClr>
              <a:buSzPts val="2214"/>
              <a:buChar char="•"/>
              <a:defRPr/>
            </a:lvl5pPr>
            <a:lvl6pPr marL="2743200" lvl="5" indent="-369189" algn="l">
              <a:lnSpc>
                <a:spcPct val="100000"/>
              </a:lnSpc>
              <a:spcBef>
                <a:spcPts val="0"/>
              </a:spcBef>
              <a:spcAft>
                <a:spcPts val="0"/>
              </a:spcAft>
              <a:buClr>
                <a:srgbClr val="37001E"/>
              </a:buClr>
              <a:buSzPts val="2214"/>
              <a:buChar char="•"/>
              <a:defRPr/>
            </a:lvl6pPr>
            <a:lvl7pPr marL="3200400" lvl="6" indent="-369189" algn="l">
              <a:lnSpc>
                <a:spcPct val="100000"/>
              </a:lnSpc>
              <a:spcBef>
                <a:spcPts val="0"/>
              </a:spcBef>
              <a:spcAft>
                <a:spcPts val="0"/>
              </a:spcAft>
              <a:buClr>
                <a:srgbClr val="37001E"/>
              </a:buClr>
              <a:buSzPts val="2214"/>
              <a:buChar char="•"/>
              <a:defRPr/>
            </a:lvl7pPr>
            <a:lvl8pPr marL="3657600" lvl="7" indent="-369189" algn="l">
              <a:lnSpc>
                <a:spcPct val="100000"/>
              </a:lnSpc>
              <a:spcBef>
                <a:spcPts val="0"/>
              </a:spcBef>
              <a:spcAft>
                <a:spcPts val="0"/>
              </a:spcAft>
              <a:buClr>
                <a:srgbClr val="37001E"/>
              </a:buClr>
              <a:buSzPts val="2214"/>
              <a:buChar char="•"/>
              <a:defRPr/>
            </a:lvl8pPr>
            <a:lvl9pPr marL="4114800" lvl="8" indent="-369189" algn="l">
              <a:lnSpc>
                <a:spcPct val="100000"/>
              </a:lnSpc>
              <a:spcBef>
                <a:spcPts val="0"/>
              </a:spcBef>
              <a:spcAft>
                <a:spcPts val="0"/>
              </a:spcAft>
              <a:buClr>
                <a:srgbClr val="37001E"/>
              </a:buClr>
              <a:buSzPts val="2214"/>
              <a:buChar char="•"/>
              <a:defRPr/>
            </a:lvl9pPr>
          </a:lstStyle>
          <a:p>
            <a:r>
              <a:rPr lang="nl-NL"/>
              <a:t>Afsluiting</a:t>
            </a:r>
            <a:endParaRPr/>
          </a:p>
        </p:txBody>
      </p:sp>
      <p:pic>
        <p:nvPicPr>
          <p:cNvPr id="13" name="Google Shape;13;p36" descr="den_pattern_softsaw_pistache_on_maroon_small.gif"/>
          <p:cNvPicPr preferRelativeResize="0">
            <a:picLocks/>
          </p:cNvPicPr>
          <p:nvPr/>
        </p:nvPicPr>
        <p:blipFill rotWithShape="1">
          <a:blip r:embed="rId2">
            <a:alphaModFix/>
            <a:extLst>
              <a:ext uri="{28A0092B-C50C-407E-A947-70E740481C1C}">
                <a14:useLocalDpi xmlns:a14="http://schemas.microsoft.com/office/drawing/2010/main" val="0"/>
              </a:ext>
            </a:extLst>
          </a:blip>
          <a:srcRect/>
          <a:stretch/>
        </p:blipFill>
        <p:spPr>
          <a:xfrm>
            <a:off x="1871694" y="6367646"/>
            <a:ext cx="3378200" cy="1092201"/>
          </a:xfrm>
          <a:prstGeom prst="rect">
            <a:avLst/>
          </a:prstGeom>
          <a:noFill/>
          <a:ln>
            <a:noFill/>
          </a:ln>
        </p:spPr>
      </p:pic>
      <p:sp>
        <p:nvSpPr>
          <p:cNvPr id="19" name="Tijdelijke aanduiding voor tekst 18">
            <a:extLst>
              <a:ext uri="{FF2B5EF4-FFF2-40B4-BE49-F238E27FC236}">
                <a16:creationId xmlns:a16="http://schemas.microsoft.com/office/drawing/2014/main" id="{6F9C2F42-02AF-C0F7-7999-190951FD9702}"/>
              </a:ext>
            </a:extLst>
          </p:cNvPr>
          <p:cNvSpPr>
            <a:spLocks noGrp="1"/>
          </p:cNvSpPr>
          <p:nvPr>
            <p:ph type="body" sz="quarter" idx="14" hasCustomPrompt="1"/>
          </p:nvPr>
        </p:nvSpPr>
        <p:spPr>
          <a:xfrm>
            <a:off x="12192000" y="10975691"/>
            <a:ext cx="10342563" cy="657225"/>
          </a:xfrm>
          <a:prstGeom prst="rect">
            <a:avLst/>
          </a:prstGeom>
        </p:spPr>
        <p:txBody>
          <a:bodyPr/>
          <a:lstStyle>
            <a:lvl1pPr algn="r">
              <a:defRPr sz="3600" b="1">
                <a:solidFill>
                  <a:srgbClr val="E5F4E0"/>
                </a:solidFill>
                <a:latin typeface="+mn-lt"/>
              </a:defRPr>
            </a:lvl1pPr>
          </a:lstStyle>
          <a:p>
            <a:pPr lvl="0"/>
            <a:r>
              <a:rPr lang="nl-NL"/>
              <a:t>Naam</a:t>
            </a:r>
          </a:p>
        </p:txBody>
      </p:sp>
      <p:sp>
        <p:nvSpPr>
          <p:cNvPr id="21" name="Tijdelijke aanduiding voor tekst 20">
            <a:extLst>
              <a:ext uri="{FF2B5EF4-FFF2-40B4-BE49-F238E27FC236}">
                <a16:creationId xmlns:a16="http://schemas.microsoft.com/office/drawing/2014/main" id="{52E63A04-56A8-03F0-E5F7-01008FBC7180}"/>
              </a:ext>
            </a:extLst>
          </p:cNvPr>
          <p:cNvSpPr>
            <a:spLocks noGrp="1"/>
          </p:cNvSpPr>
          <p:nvPr>
            <p:ph type="body" sz="quarter" idx="15" hasCustomPrompt="1"/>
          </p:nvPr>
        </p:nvSpPr>
        <p:spPr>
          <a:xfrm>
            <a:off x="12192000" y="11632916"/>
            <a:ext cx="10342562" cy="1066800"/>
          </a:xfrm>
          <a:prstGeom prst="rect">
            <a:avLst/>
          </a:prstGeom>
        </p:spPr>
        <p:txBody>
          <a:bodyPr/>
          <a:lstStyle>
            <a:lvl1pPr algn="r">
              <a:defRPr sz="3600">
                <a:solidFill>
                  <a:srgbClr val="E5F4E0"/>
                </a:solidFill>
                <a:latin typeface="+mn-lt"/>
              </a:defRPr>
            </a:lvl1pPr>
            <a:lvl2pPr>
              <a:defRPr sz="3600">
                <a:solidFill>
                  <a:srgbClr val="E5F4E0"/>
                </a:solidFill>
                <a:latin typeface="+mn-lt"/>
              </a:defRPr>
            </a:lvl2pPr>
            <a:lvl3pPr>
              <a:defRPr sz="3600">
                <a:solidFill>
                  <a:srgbClr val="E5F4E0"/>
                </a:solidFill>
                <a:latin typeface="+mn-lt"/>
              </a:defRPr>
            </a:lvl3pPr>
            <a:lvl4pPr>
              <a:defRPr sz="3600">
                <a:solidFill>
                  <a:srgbClr val="E5F4E0"/>
                </a:solidFill>
                <a:latin typeface="+mn-lt"/>
              </a:defRPr>
            </a:lvl4pPr>
            <a:lvl5pPr>
              <a:defRPr sz="3600">
                <a:solidFill>
                  <a:srgbClr val="E5F4E0"/>
                </a:solidFill>
                <a:latin typeface="+mn-lt"/>
              </a:defRPr>
            </a:lvl5pPr>
          </a:lstStyle>
          <a:p>
            <a:pPr lvl="0"/>
            <a:r>
              <a:rPr lang="nl-NL"/>
              <a:t>E-mailadres</a:t>
            </a:r>
          </a:p>
          <a:p>
            <a:pPr lvl="0"/>
            <a:r>
              <a:rPr lang="nl-NL"/>
              <a:t>den.nl</a:t>
            </a:r>
          </a:p>
        </p:txBody>
      </p:sp>
    </p:spTree>
    <p:extLst>
      <p:ext uri="{BB962C8B-B14F-4D97-AF65-F5344CB8AC3E}">
        <p14:creationId xmlns:p14="http://schemas.microsoft.com/office/powerpoint/2010/main" val="1427088416"/>
      </p:ext>
    </p:extLst>
  </p:cSld>
  <p:clrMapOvr>
    <a:masterClrMapping/>
  </p:clrMapOvr>
</p:sldLayout>
</file>

<file path=ppt/slideLayouts/slideLayout386.xml><?xml version="1.0" encoding="utf-8"?>
<p:sldLayout xmlns:a="http://schemas.openxmlformats.org/drawingml/2006/main" xmlns:r="http://schemas.openxmlformats.org/officeDocument/2006/relationships" xmlns:p="http://schemas.openxmlformats.org/presentationml/2006/main" matchingName="Animaties op roze" preserve="1">
  <p:cSld name="Animaties op roze">
    <p:bg>
      <p:bgPr>
        <a:solidFill>
          <a:srgbClr val="FFD3E2"/>
        </a:solidFill>
        <a:effectLst/>
      </p:bgPr>
    </p:bg>
    <p:spTree>
      <p:nvGrpSpPr>
        <p:cNvPr id="1" name="Shape 169"/>
        <p:cNvGrpSpPr/>
        <p:nvPr/>
      </p:nvGrpSpPr>
      <p:grpSpPr>
        <a:xfrm>
          <a:off x="0" y="0"/>
          <a:ext cx="0" cy="0"/>
          <a:chOff x="0" y="0"/>
          <a:chExt cx="0" cy="0"/>
        </a:xfrm>
      </p:grpSpPr>
      <p:sp>
        <p:nvSpPr>
          <p:cNvPr id="170" name="Google Shape;170;p61"/>
          <p:cNvSpPr/>
          <p:nvPr/>
        </p:nvSpPr>
        <p:spPr>
          <a:xfrm>
            <a:off x="-3508" y="0"/>
            <a:ext cx="7366001" cy="13716001"/>
          </a:xfrm>
          <a:prstGeom prst="rect">
            <a:avLst/>
          </a:prstGeom>
          <a:solidFill>
            <a:srgbClr val="FFFFFF"/>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171" name="Google Shape;171;p61"/>
          <p:cNvSpPr txBox="1"/>
          <p:nvPr/>
        </p:nvSpPr>
        <p:spPr>
          <a:xfrm>
            <a:off x="8907494" y="1400459"/>
            <a:ext cx="1901528" cy="7686207"/>
          </a:xfrm>
          <a:prstGeom prst="rect">
            <a:avLst/>
          </a:prstGeom>
          <a:noFill/>
          <a:ln>
            <a:noFill/>
          </a:ln>
        </p:spPr>
        <p:txBody>
          <a:bodyPr spcFirstLastPara="1" wrap="square" lIns="50800" tIns="50800" rIns="50800" bIns="50800" anchor="t" anchorCtr="0">
            <a:spAutoFit/>
          </a:bodyPr>
          <a:lstStyle/>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1.</a:t>
            </a:r>
            <a:endParaRPr>
              <a:latin typeface="Criteria CF Bold" panose="00000800000000000000" pitchFamily="50" charset="0"/>
            </a:endParaRPr>
          </a:p>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2.</a:t>
            </a:r>
            <a:endParaRPr>
              <a:latin typeface="Criteria CF Bold" panose="00000800000000000000" pitchFamily="50" charset="0"/>
            </a:endParaRPr>
          </a:p>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3.</a:t>
            </a:r>
            <a:endParaRPr>
              <a:latin typeface="Criteria CF Bold" panose="00000800000000000000" pitchFamily="50" charset="0"/>
            </a:endParaRPr>
          </a:p>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4.</a:t>
            </a:r>
            <a:endParaRPr>
              <a:latin typeface="Criteria CF Bold" panose="00000800000000000000" pitchFamily="50" charset="0"/>
            </a:endParaRPr>
          </a:p>
        </p:txBody>
      </p:sp>
      <p:sp>
        <p:nvSpPr>
          <p:cNvPr id="172" name="Google Shape;172;p61"/>
          <p:cNvSpPr>
            <a:spLocks noGrp="1"/>
          </p:cNvSpPr>
          <p:nvPr>
            <p:ph type="pic" idx="2"/>
          </p:nvPr>
        </p:nvSpPr>
        <p:spPr>
          <a:xfrm>
            <a:off x="11290994" y="5441611"/>
            <a:ext cx="2785903" cy="1092201"/>
          </a:xfrm>
          <a:prstGeom prst="rect">
            <a:avLst/>
          </a:prstGeom>
          <a:noFill/>
          <a:ln>
            <a:noFill/>
          </a:ln>
        </p:spPr>
      </p:sp>
      <p:sp>
        <p:nvSpPr>
          <p:cNvPr id="173" name="Google Shape;173;p61"/>
          <p:cNvSpPr>
            <a:spLocks noGrp="1"/>
          </p:cNvSpPr>
          <p:nvPr>
            <p:ph type="pic" idx="3"/>
          </p:nvPr>
        </p:nvSpPr>
        <p:spPr>
          <a:xfrm>
            <a:off x="11290914" y="7315880"/>
            <a:ext cx="2785902" cy="1089036"/>
          </a:xfrm>
          <a:prstGeom prst="rect">
            <a:avLst/>
          </a:prstGeom>
          <a:noFill/>
          <a:ln>
            <a:noFill/>
          </a:ln>
        </p:spPr>
      </p:sp>
      <p:sp>
        <p:nvSpPr>
          <p:cNvPr id="174" name="Google Shape;174;p61"/>
          <p:cNvSpPr>
            <a:spLocks noGrp="1"/>
          </p:cNvSpPr>
          <p:nvPr>
            <p:ph type="pic" idx="4"/>
          </p:nvPr>
        </p:nvSpPr>
        <p:spPr>
          <a:xfrm>
            <a:off x="11290994" y="3569343"/>
            <a:ext cx="2785903" cy="1092201"/>
          </a:xfrm>
          <a:prstGeom prst="rect">
            <a:avLst/>
          </a:prstGeom>
          <a:noFill/>
          <a:ln>
            <a:noFill/>
          </a:ln>
        </p:spPr>
      </p:sp>
      <p:sp>
        <p:nvSpPr>
          <p:cNvPr id="175" name="Google Shape;175;p61"/>
          <p:cNvSpPr>
            <a:spLocks noGrp="1"/>
          </p:cNvSpPr>
          <p:nvPr>
            <p:ph type="pic" idx="5"/>
          </p:nvPr>
        </p:nvSpPr>
        <p:spPr>
          <a:xfrm>
            <a:off x="18362008" y="3579740"/>
            <a:ext cx="2785902" cy="1092201"/>
          </a:xfrm>
          <a:prstGeom prst="rect">
            <a:avLst/>
          </a:prstGeom>
          <a:noFill/>
          <a:ln>
            <a:noFill/>
          </a:ln>
        </p:spPr>
      </p:sp>
      <p:sp>
        <p:nvSpPr>
          <p:cNvPr id="176" name="Google Shape;176;p61"/>
          <p:cNvSpPr>
            <a:spLocks noGrp="1"/>
          </p:cNvSpPr>
          <p:nvPr>
            <p:ph type="pic" idx="6"/>
          </p:nvPr>
        </p:nvSpPr>
        <p:spPr>
          <a:xfrm>
            <a:off x="11290994" y="1676905"/>
            <a:ext cx="2785903" cy="1092201"/>
          </a:xfrm>
          <a:prstGeom prst="rect">
            <a:avLst/>
          </a:prstGeom>
          <a:noFill/>
          <a:ln>
            <a:noFill/>
          </a:ln>
        </p:spPr>
      </p:sp>
      <p:sp>
        <p:nvSpPr>
          <p:cNvPr id="177" name="Google Shape;177;p61"/>
          <p:cNvSpPr>
            <a:spLocks noGrp="1"/>
          </p:cNvSpPr>
          <p:nvPr>
            <p:ph type="pic" idx="7"/>
          </p:nvPr>
        </p:nvSpPr>
        <p:spPr>
          <a:xfrm>
            <a:off x="18362008" y="1690465"/>
            <a:ext cx="2785902" cy="1092201"/>
          </a:xfrm>
          <a:prstGeom prst="rect">
            <a:avLst/>
          </a:prstGeom>
          <a:noFill/>
          <a:ln>
            <a:noFill/>
          </a:ln>
        </p:spPr>
      </p:sp>
      <p:sp>
        <p:nvSpPr>
          <p:cNvPr id="178" name="Google Shape;178;p61"/>
          <p:cNvSpPr>
            <a:spLocks noGrp="1"/>
          </p:cNvSpPr>
          <p:nvPr>
            <p:ph type="pic" idx="8"/>
          </p:nvPr>
        </p:nvSpPr>
        <p:spPr>
          <a:xfrm>
            <a:off x="18362008" y="5459679"/>
            <a:ext cx="2785902" cy="1092201"/>
          </a:xfrm>
          <a:prstGeom prst="rect">
            <a:avLst/>
          </a:prstGeom>
          <a:noFill/>
          <a:ln>
            <a:noFill/>
          </a:ln>
        </p:spPr>
      </p:sp>
      <p:sp>
        <p:nvSpPr>
          <p:cNvPr id="179" name="Google Shape;179;p61"/>
          <p:cNvSpPr txBox="1"/>
          <p:nvPr/>
        </p:nvSpPr>
        <p:spPr>
          <a:xfrm>
            <a:off x="15887348" y="1400459"/>
            <a:ext cx="1901528" cy="5790303"/>
          </a:xfrm>
          <a:prstGeom prst="rect">
            <a:avLst/>
          </a:prstGeom>
          <a:noFill/>
          <a:ln>
            <a:noFill/>
          </a:ln>
        </p:spPr>
        <p:txBody>
          <a:bodyPr spcFirstLastPara="1" wrap="square" lIns="50800" tIns="50800" rIns="50800" bIns="50800" anchor="t" anchorCtr="0">
            <a:spAutoFit/>
          </a:bodyPr>
          <a:lstStyle/>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5.</a:t>
            </a:r>
            <a:endParaRPr>
              <a:latin typeface="Criteria CF Bold" panose="00000800000000000000" pitchFamily="50" charset="0"/>
            </a:endParaRPr>
          </a:p>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6.</a:t>
            </a:r>
            <a:endParaRPr>
              <a:latin typeface="Criteria CF Bold" panose="00000800000000000000" pitchFamily="50" charset="0"/>
            </a:endParaRPr>
          </a:p>
          <a:p>
            <a:pPr marL="0" marR="0" lvl="0" indent="0" algn="l" rtl="0">
              <a:lnSpc>
                <a:spcPct val="80000"/>
              </a:lnSpc>
              <a:spcBef>
                <a:spcPts val="0"/>
              </a:spcBef>
              <a:spcAft>
                <a:spcPts val="0"/>
              </a:spcAft>
              <a:buClr>
                <a:srgbClr val="38001E"/>
              </a:buClr>
              <a:buSzPts val="15400"/>
              <a:buFont typeface="Arial"/>
              <a:buNone/>
            </a:pPr>
            <a:r>
              <a:rPr lang="en-GB" sz="15400" b="0" i="0" u="none" strike="noStrike" cap="none">
                <a:solidFill>
                  <a:srgbClr val="38001E"/>
                </a:solidFill>
                <a:latin typeface="Criteria CF Bold" panose="00000800000000000000" pitchFamily="50" charset="0"/>
                <a:ea typeface="Arial"/>
                <a:cs typeface="Arial"/>
                <a:sym typeface="Arial"/>
              </a:rPr>
              <a:t>7.</a:t>
            </a:r>
            <a:endParaRPr>
              <a:latin typeface="Criteria CF Bold" panose="00000800000000000000" pitchFamily="50" charset="0"/>
            </a:endParaRPr>
          </a:p>
        </p:txBody>
      </p:sp>
      <p:sp>
        <p:nvSpPr>
          <p:cNvPr id="180" name="Google Shape;180;p61"/>
          <p:cNvSpPr txBox="1">
            <a:spLocks noGrp="1"/>
          </p:cNvSpPr>
          <p:nvPr>
            <p:ph type="sldNum" idx="12"/>
          </p:nvPr>
        </p:nvSpPr>
        <p:spPr>
          <a:xfrm>
            <a:off x="12001499" y="13080999"/>
            <a:ext cx="368505" cy="374600"/>
          </a:xfrm>
          <a:prstGeom prst="rect">
            <a:avLst/>
          </a:prstGeom>
          <a:noFill/>
          <a:ln>
            <a:noFill/>
          </a:ln>
        </p:spPr>
        <p:txBody>
          <a:bodyPr spcFirstLastPara="1" wrap="square" lIns="50800" tIns="50800" rIns="50800" bIns="50800" anchor="b" anchorCtr="0">
            <a:spAutoFit/>
          </a:bodyPr>
          <a:lstStyle>
            <a:lvl1pPr marL="0" lvl="0"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1pPr>
            <a:lvl2pPr marL="0" lvl="1"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2pPr>
            <a:lvl3pPr marL="0" lvl="2"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3pPr>
            <a:lvl4pPr marL="0" lvl="3"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4pPr>
            <a:lvl5pPr marL="0" lvl="4"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5pPr>
            <a:lvl6pPr marL="0" lvl="5"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6pPr>
            <a:lvl7pPr marL="0" lvl="6"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7pPr>
            <a:lvl8pPr marL="0" lvl="7"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8pPr>
            <a:lvl9pPr marL="0" lvl="8"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GB"/>
              <a:t>‹nr.›</a:t>
            </a:fld>
            <a:endParaRPr/>
          </a:p>
        </p:txBody>
      </p:sp>
    </p:spTree>
    <p:extLst>
      <p:ext uri="{BB962C8B-B14F-4D97-AF65-F5344CB8AC3E}">
        <p14:creationId xmlns:p14="http://schemas.microsoft.com/office/powerpoint/2010/main" val="446341908"/>
      </p:ext>
    </p:extLst>
  </p:cSld>
  <p:clrMapOvr>
    <a:masterClrMapping/>
  </p:clrMapOvr>
</p:sldLayout>
</file>

<file path=ppt/slideLayouts/slideLayout387.xml><?xml version="1.0" encoding="utf-8"?>
<p:sldLayout xmlns:a="http://schemas.openxmlformats.org/drawingml/2006/main" xmlns:r="http://schemas.openxmlformats.org/officeDocument/2006/relationships" xmlns:p="http://schemas.openxmlformats.org/presentationml/2006/main" matchingName="Animaties op groen" preserve="1">
  <p:cSld name="Animaties op groen">
    <p:bg>
      <p:bgPr>
        <a:solidFill>
          <a:srgbClr val="E5F4E0"/>
        </a:solidFill>
        <a:effectLst/>
      </p:bgPr>
    </p:bg>
    <p:spTree>
      <p:nvGrpSpPr>
        <p:cNvPr id="1" name="Shape 181"/>
        <p:cNvGrpSpPr/>
        <p:nvPr/>
      </p:nvGrpSpPr>
      <p:grpSpPr>
        <a:xfrm>
          <a:off x="0" y="0"/>
          <a:ext cx="0" cy="0"/>
          <a:chOff x="0" y="0"/>
          <a:chExt cx="0" cy="0"/>
        </a:xfrm>
      </p:grpSpPr>
      <p:sp>
        <p:nvSpPr>
          <p:cNvPr id="182" name="Google Shape;182;p62"/>
          <p:cNvSpPr/>
          <p:nvPr/>
        </p:nvSpPr>
        <p:spPr>
          <a:xfrm>
            <a:off x="-3508" y="0"/>
            <a:ext cx="7366001" cy="13716001"/>
          </a:xfrm>
          <a:prstGeom prst="rect">
            <a:avLst/>
          </a:prstGeom>
          <a:solidFill>
            <a:srgbClr val="FFFFFF"/>
          </a:soli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rgbClr val="000000"/>
              </a:buClr>
              <a:buSzPts val="3600"/>
              <a:buFont typeface="Helvetica Neue"/>
              <a:buNone/>
            </a:pPr>
            <a:endParaRPr sz="3600" b="0" i="0" u="none" strike="noStrike" cap="none">
              <a:solidFill>
                <a:srgbClr val="37001E"/>
              </a:solidFill>
              <a:latin typeface="DM Sans"/>
              <a:ea typeface="DM Sans"/>
              <a:cs typeface="DM Sans"/>
              <a:sym typeface="DM Sans"/>
            </a:endParaRPr>
          </a:p>
        </p:txBody>
      </p:sp>
      <p:sp>
        <p:nvSpPr>
          <p:cNvPr id="183" name="Google Shape;183;p62"/>
          <p:cNvSpPr txBox="1"/>
          <p:nvPr/>
        </p:nvSpPr>
        <p:spPr>
          <a:xfrm>
            <a:off x="8907494" y="1400459"/>
            <a:ext cx="1901528" cy="8089901"/>
          </a:xfrm>
          <a:prstGeom prst="rect">
            <a:avLst/>
          </a:prstGeom>
          <a:noFill/>
          <a:ln>
            <a:noFill/>
          </a:ln>
        </p:spPr>
        <p:txBody>
          <a:bodyPr spcFirstLastPara="1" wrap="square" lIns="50800" tIns="50800" rIns="50800" bIns="50800" anchor="t" anchorCtr="0">
            <a:spAutoFit/>
          </a:bodyPr>
          <a:lstStyle/>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1.</a:t>
            </a:r>
            <a:endParaRPr/>
          </a:p>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2.</a:t>
            </a:r>
            <a:endParaRPr/>
          </a:p>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3.</a:t>
            </a:r>
            <a:endParaRPr/>
          </a:p>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4.</a:t>
            </a:r>
            <a:endParaRPr/>
          </a:p>
        </p:txBody>
      </p:sp>
      <p:sp>
        <p:nvSpPr>
          <p:cNvPr id="184" name="Google Shape;184;p62"/>
          <p:cNvSpPr>
            <a:spLocks noGrp="1"/>
          </p:cNvSpPr>
          <p:nvPr>
            <p:ph type="media" idx="2"/>
          </p:nvPr>
        </p:nvSpPr>
        <p:spPr>
          <a:xfrm>
            <a:off x="11354789" y="5474509"/>
            <a:ext cx="2785903" cy="1089035"/>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endParaRPr/>
          </a:p>
        </p:txBody>
      </p:sp>
      <p:sp>
        <p:nvSpPr>
          <p:cNvPr id="185" name="Google Shape;185;p62"/>
          <p:cNvSpPr>
            <a:spLocks noGrp="1"/>
          </p:cNvSpPr>
          <p:nvPr>
            <p:ph type="media" idx="3"/>
          </p:nvPr>
        </p:nvSpPr>
        <p:spPr>
          <a:xfrm>
            <a:off x="11082182" y="3598355"/>
            <a:ext cx="3378201" cy="1092201"/>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endParaRPr/>
          </a:p>
        </p:txBody>
      </p:sp>
      <p:sp>
        <p:nvSpPr>
          <p:cNvPr id="186" name="Google Shape;186;p62"/>
          <p:cNvSpPr>
            <a:spLocks noGrp="1"/>
          </p:cNvSpPr>
          <p:nvPr>
            <p:ph type="media" idx="4"/>
          </p:nvPr>
        </p:nvSpPr>
        <p:spPr>
          <a:xfrm>
            <a:off x="18425803" y="3612638"/>
            <a:ext cx="2785902" cy="1089035"/>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endParaRPr/>
          </a:p>
        </p:txBody>
      </p:sp>
      <p:sp>
        <p:nvSpPr>
          <p:cNvPr id="187" name="Google Shape;187;p62"/>
          <p:cNvSpPr>
            <a:spLocks noGrp="1"/>
          </p:cNvSpPr>
          <p:nvPr>
            <p:ph type="media" idx="5"/>
          </p:nvPr>
        </p:nvSpPr>
        <p:spPr>
          <a:xfrm>
            <a:off x="11348882" y="1721780"/>
            <a:ext cx="3048001" cy="1092201"/>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endParaRPr/>
          </a:p>
        </p:txBody>
      </p:sp>
      <p:sp>
        <p:nvSpPr>
          <p:cNvPr id="188" name="Google Shape;188;p62"/>
          <p:cNvSpPr>
            <a:spLocks noGrp="1"/>
          </p:cNvSpPr>
          <p:nvPr>
            <p:ph type="media" idx="6"/>
          </p:nvPr>
        </p:nvSpPr>
        <p:spPr>
          <a:xfrm>
            <a:off x="18263084" y="1721780"/>
            <a:ext cx="3213101" cy="1092201"/>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endParaRPr/>
          </a:p>
        </p:txBody>
      </p:sp>
      <p:sp>
        <p:nvSpPr>
          <p:cNvPr id="189" name="Google Shape;189;p62"/>
          <p:cNvSpPr>
            <a:spLocks noGrp="1"/>
          </p:cNvSpPr>
          <p:nvPr>
            <p:ph type="media" idx="7"/>
          </p:nvPr>
        </p:nvSpPr>
        <p:spPr>
          <a:xfrm>
            <a:off x="18425803" y="5492577"/>
            <a:ext cx="2785902" cy="1089035"/>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R="0" lvl="1"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R="0" lvl="2"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R="0" lvl="3"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R="0" lvl="4"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R="0" lvl="5"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6pPr>
            <a:lvl7pPr marR="0" lvl="6"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7pPr>
            <a:lvl8pPr marR="0" lvl="7"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8pPr>
            <a:lvl9pPr marR="0" lvl="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9pPr>
          </a:lstStyle>
          <a:p>
            <a:endParaRPr/>
          </a:p>
        </p:txBody>
      </p:sp>
      <p:sp>
        <p:nvSpPr>
          <p:cNvPr id="190" name="Google Shape;190;p62"/>
          <p:cNvSpPr txBox="1"/>
          <p:nvPr/>
        </p:nvSpPr>
        <p:spPr>
          <a:xfrm>
            <a:off x="15887348" y="1400459"/>
            <a:ext cx="1901528" cy="6210301"/>
          </a:xfrm>
          <a:prstGeom prst="rect">
            <a:avLst/>
          </a:prstGeom>
          <a:noFill/>
          <a:ln>
            <a:noFill/>
          </a:ln>
        </p:spPr>
        <p:txBody>
          <a:bodyPr spcFirstLastPara="1" wrap="square" lIns="50800" tIns="50800" rIns="50800" bIns="50800" anchor="t" anchorCtr="0">
            <a:spAutoFit/>
          </a:bodyPr>
          <a:lstStyle/>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5.</a:t>
            </a:r>
            <a:endParaRPr/>
          </a:p>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6.</a:t>
            </a:r>
            <a:endParaRPr/>
          </a:p>
          <a:p>
            <a:pPr marL="0" marR="0" lvl="0" indent="0" algn="l" rtl="0">
              <a:lnSpc>
                <a:spcPct val="80000"/>
              </a:lnSpc>
              <a:spcBef>
                <a:spcPts val="0"/>
              </a:spcBef>
              <a:spcAft>
                <a:spcPts val="0"/>
              </a:spcAft>
              <a:buClr>
                <a:srgbClr val="F05627"/>
              </a:buClr>
              <a:buSzPts val="15400"/>
              <a:buFont typeface="Arial"/>
              <a:buNone/>
            </a:pPr>
            <a:r>
              <a:rPr lang="en-GB" sz="15400" b="0" i="0" u="none" strike="noStrike" cap="none">
                <a:solidFill>
                  <a:srgbClr val="F05627"/>
                </a:solidFill>
                <a:latin typeface="Arial"/>
                <a:ea typeface="Arial"/>
                <a:cs typeface="Arial"/>
                <a:sym typeface="Arial"/>
              </a:rPr>
              <a:t>7.</a:t>
            </a:r>
            <a:endParaRPr/>
          </a:p>
        </p:txBody>
      </p:sp>
      <p:pic>
        <p:nvPicPr>
          <p:cNvPr id="191" name="Google Shape;191;p62" descr="den_pattern_line_orange_on_pistache_small.gif"/>
          <p:cNvPicPr preferRelativeResize="0"/>
          <p:nvPr/>
        </p:nvPicPr>
        <p:blipFill rotWithShape="1">
          <a:blip r:embed="rId2">
            <a:alphaModFix/>
            <a:extLst>
              <a:ext uri="{28A0092B-C50C-407E-A947-70E740481C1C}">
                <a14:useLocalDpi xmlns:a14="http://schemas.microsoft.com/office/drawing/2010/main" val="0"/>
              </a:ext>
            </a:extLst>
          </a:blip>
          <a:srcRect/>
          <a:stretch/>
        </p:blipFill>
        <p:spPr>
          <a:xfrm>
            <a:off x="11363440" y="7347195"/>
            <a:ext cx="2794001" cy="1092201"/>
          </a:xfrm>
          <a:prstGeom prst="rect">
            <a:avLst/>
          </a:prstGeom>
          <a:noFill/>
          <a:ln>
            <a:noFill/>
          </a:ln>
        </p:spPr>
      </p:pic>
      <p:sp>
        <p:nvSpPr>
          <p:cNvPr id="192" name="Google Shape;192;p62"/>
          <p:cNvSpPr txBox="1">
            <a:spLocks noGrp="1"/>
          </p:cNvSpPr>
          <p:nvPr>
            <p:ph type="sldNum" idx="12"/>
          </p:nvPr>
        </p:nvSpPr>
        <p:spPr>
          <a:xfrm>
            <a:off x="12001499" y="13080999"/>
            <a:ext cx="368505" cy="374600"/>
          </a:xfrm>
          <a:prstGeom prst="rect">
            <a:avLst/>
          </a:prstGeom>
          <a:noFill/>
          <a:ln>
            <a:noFill/>
          </a:ln>
        </p:spPr>
        <p:txBody>
          <a:bodyPr spcFirstLastPara="1" wrap="square" lIns="50800" tIns="50800" rIns="50800" bIns="50800" anchor="b" anchorCtr="0">
            <a:spAutoFit/>
          </a:bodyPr>
          <a:lstStyle>
            <a:lvl1pPr marL="0" lvl="0"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1pPr>
            <a:lvl2pPr marL="0" lvl="1"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2pPr>
            <a:lvl3pPr marL="0" lvl="2"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3pPr>
            <a:lvl4pPr marL="0" lvl="3"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4pPr>
            <a:lvl5pPr marL="0" lvl="4"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5pPr>
            <a:lvl6pPr marL="0" lvl="5"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6pPr>
            <a:lvl7pPr marL="0" lvl="6"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7pPr>
            <a:lvl8pPr marL="0" lvl="7"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8pPr>
            <a:lvl9pPr marL="0" lvl="8" indent="0" algn="ctr">
              <a:lnSpc>
                <a:spcPct val="100000"/>
              </a:lnSpc>
              <a:spcBef>
                <a:spcPts val="0"/>
              </a:spcBef>
              <a:spcAft>
                <a:spcPts val="0"/>
              </a:spcAft>
              <a:buClr>
                <a:srgbClr val="FFFFFF"/>
              </a:buClr>
              <a:buSzPts val="1800"/>
              <a:buFont typeface="Helvetica Neue"/>
              <a:buNone/>
              <a:defRPr sz="1800">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GB"/>
              <a:t>‹nr.›</a:t>
            </a:fld>
            <a:endParaRPr/>
          </a:p>
        </p:txBody>
      </p:sp>
    </p:spTree>
    <p:extLst>
      <p:ext uri="{BB962C8B-B14F-4D97-AF65-F5344CB8AC3E}">
        <p14:creationId xmlns:p14="http://schemas.microsoft.com/office/powerpoint/2010/main" val="1222830179"/>
      </p:ext>
    </p:extLst>
  </p:cSld>
  <p:clrMapOvr>
    <a:masterClrMapping/>
  </p:clrMapOvr>
</p:sldLayout>
</file>

<file path=ppt/slideLayouts/slideLayout388.xml><?xml version="1.0" encoding="utf-8"?>
<p:sldLayout xmlns:a="http://schemas.openxmlformats.org/drawingml/2006/main" xmlns:r="http://schemas.openxmlformats.org/officeDocument/2006/relationships" xmlns:p="http://schemas.openxmlformats.org/presentationml/2006/main" matchingName="Wereldkaart" preserve="1" userDrawn="1">
  <p:cSld name="Wereldkaart">
    <p:bg>
      <p:bgPr>
        <a:solidFill>
          <a:srgbClr val="FFD3E2"/>
        </a:solidFill>
        <a:effectLst/>
      </p:bgPr>
    </p:bg>
    <p:spTree>
      <p:nvGrpSpPr>
        <p:cNvPr id="1" name="Shape 116"/>
        <p:cNvGrpSpPr/>
        <p:nvPr/>
      </p:nvGrpSpPr>
      <p:grpSpPr>
        <a:xfrm>
          <a:off x="0" y="0"/>
          <a:ext cx="0" cy="0"/>
          <a:chOff x="0" y="0"/>
          <a:chExt cx="0" cy="0"/>
        </a:xfrm>
      </p:grpSpPr>
      <p:pic>
        <p:nvPicPr>
          <p:cNvPr id="118" name="Google Shape;118;p53" descr="Image"/>
          <p:cNvPicPr preferRelativeResize="0"/>
          <p:nvPr/>
        </p:nvPicPr>
        <p:blipFill rotWithShape="1">
          <a:blip r:embed="rId2">
            <a:alphaModFix/>
            <a:extLst>
              <a:ext uri="{28A0092B-C50C-407E-A947-70E740481C1C}">
                <a14:useLocalDpi xmlns:a14="http://schemas.microsoft.com/office/drawing/2010/main" val="0"/>
              </a:ext>
            </a:extLst>
          </a:blip>
          <a:srcRect/>
          <a:stretch/>
        </p:blipFill>
        <p:spPr>
          <a:xfrm>
            <a:off x="2931622" y="750639"/>
            <a:ext cx="18520756" cy="12214722"/>
          </a:xfrm>
          <a:prstGeom prst="rect">
            <a:avLst/>
          </a:prstGeom>
          <a:noFill/>
          <a:ln>
            <a:noFill/>
          </a:ln>
        </p:spPr>
      </p:pic>
    </p:spTree>
    <p:extLst>
      <p:ext uri="{BB962C8B-B14F-4D97-AF65-F5344CB8AC3E}">
        <p14:creationId xmlns:p14="http://schemas.microsoft.com/office/powerpoint/2010/main" val="2237799561"/>
      </p:ext>
    </p:extLst>
  </p:cSld>
  <p:clrMapOvr>
    <a:masterClrMapping/>
  </p:clrMapOvr>
</p:sldLayout>
</file>

<file path=ppt/slideLayouts/slideLayout389.xml><?xml version="1.0" encoding="utf-8"?>
<p:sldLayout xmlns:a="http://schemas.openxmlformats.org/drawingml/2006/main" xmlns:r="http://schemas.openxmlformats.org/officeDocument/2006/relationships" xmlns:p="http://schemas.openxmlformats.org/presentationml/2006/main" matchingName="Foto staand" preserve="1">
  <p:cSld name="Foto staand">
    <p:bg>
      <p:bgPr>
        <a:solidFill>
          <a:srgbClr val="FFD3E2"/>
        </a:solidFill>
        <a:effectLst/>
      </p:bgPr>
    </p:bg>
    <p:spTree>
      <p:nvGrpSpPr>
        <p:cNvPr id="1" name="Shape 207"/>
        <p:cNvGrpSpPr/>
        <p:nvPr/>
      </p:nvGrpSpPr>
      <p:grpSpPr>
        <a:xfrm>
          <a:off x="0" y="0"/>
          <a:ext cx="0" cy="0"/>
          <a:chOff x="0" y="0"/>
          <a:chExt cx="0" cy="0"/>
        </a:xfrm>
      </p:grpSpPr>
      <p:sp>
        <p:nvSpPr>
          <p:cNvPr id="208" name="Google Shape;208;p65"/>
          <p:cNvSpPr>
            <a:spLocks noGrp="1"/>
          </p:cNvSpPr>
          <p:nvPr>
            <p:ph type="pic" idx="2"/>
          </p:nvPr>
        </p:nvSpPr>
        <p:spPr>
          <a:xfrm>
            <a:off x="6955669" y="967091"/>
            <a:ext cx="10472727" cy="11781818"/>
          </a:xfrm>
          <a:prstGeom prst="rect">
            <a:avLst/>
          </a:prstGeom>
          <a:noFill/>
          <a:ln>
            <a:noFill/>
          </a:ln>
        </p:spPr>
      </p:sp>
    </p:spTree>
    <p:extLst>
      <p:ext uri="{BB962C8B-B14F-4D97-AF65-F5344CB8AC3E}">
        <p14:creationId xmlns:p14="http://schemas.microsoft.com/office/powerpoint/2010/main" val="3043745284"/>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image" Target="../media/image1.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theme" Target="../theme/theme1.xml"/><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47.xml"/><Relationship Id="rId18" Type="http://schemas.openxmlformats.org/officeDocument/2006/relationships/slideLayout" Target="../slideLayouts/slideLayout52.xml"/><Relationship Id="rId26" Type="http://schemas.openxmlformats.org/officeDocument/2006/relationships/slideLayout" Target="../slideLayouts/slideLayout60.xml"/><Relationship Id="rId3" Type="http://schemas.openxmlformats.org/officeDocument/2006/relationships/slideLayout" Target="../slideLayouts/slideLayout37.xml"/><Relationship Id="rId21" Type="http://schemas.openxmlformats.org/officeDocument/2006/relationships/slideLayout" Target="../slideLayouts/slideLayout55.xml"/><Relationship Id="rId7" Type="http://schemas.openxmlformats.org/officeDocument/2006/relationships/slideLayout" Target="../slideLayouts/slideLayout41.xml"/><Relationship Id="rId12" Type="http://schemas.openxmlformats.org/officeDocument/2006/relationships/slideLayout" Target="../slideLayouts/slideLayout46.xml"/><Relationship Id="rId17" Type="http://schemas.openxmlformats.org/officeDocument/2006/relationships/slideLayout" Target="../slideLayouts/slideLayout51.xml"/><Relationship Id="rId25" Type="http://schemas.openxmlformats.org/officeDocument/2006/relationships/slideLayout" Target="../slideLayouts/slideLayout59.xml"/><Relationship Id="rId33" Type="http://schemas.openxmlformats.org/officeDocument/2006/relationships/theme" Target="../theme/theme2.xml"/><Relationship Id="rId2" Type="http://schemas.openxmlformats.org/officeDocument/2006/relationships/slideLayout" Target="../slideLayouts/slideLayout36.xml"/><Relationship Id="rId16" Type="http://schemas.openxmlformats.org/officeDocument/2006/relationships/slideLayout" Target="../slideLayouts/slideLayout50.xml"/><Relationship Id="rId20" Type="http://schemas.openxmlformats.org/officeDocument/2006/relationships/slideLayout" Target="../slideLayouts/slideLayout54.xml"/><Relationship Id="rId29" Type="http://schemas.openxmlformats.org/officeDocument/2006/relationships/slideLayout" Target="../slideLayouts/slideLayout63.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24" Type="http://schemas.openxmlformats.org/officeDocument/2006/relationships/slideLayout" Target="../slideLayouts/slideLayout58.xml"/><Relationship Id="rId32" Type="http://schemas.openxmlformats.org/officeDocument/2006/relationships/slideLayout" Target="../slideLayouts/slideLayout66.xml"/><Relationship Id="rId5" Type="http://schemas.openxmlformats.org/officeDocument/2006/relationships/slideLayout" Target="../slideLayouts/slideLayout39.xml"/><Relationship Id="rId15" Type="http://schemas.openxmlformats.org/officeDocument/2006/relationships/slideLayout" Target="../slideLayouts/slideLayout49.xml"/><Relationship Id="rId23" Type="http://schemas.openxmlformats.org/officeDocument/2006/relationships/slideLayout" Target="../slideLayouts/slideLayout57.xml"/><Relationship Id="rId28" Type="http://schemas.openxmlformats.org/officeDocument/2006/relationships/slideLayout" Target="../slideLayouts/slideLayout62.xml"/><Relationship Id="rId10" Type="http://schemas.openxmlformats.org/officeDocument/2006/relationships/slideLayout" Target="../slideLayouts/slideLayout44.xml"/><Relationship Id="rId19" Type="http://schemas.openxmlformats.org/officeDocument/2006/relationships/slideLayout" Target="../slideLayouts/slideLayout53.xml"/><Relationship Id="rId31" Type="http://schemas.openxmlformats.org/officeDocument/2006/relationships/slideLayout" Target="../slideLayouts/slideLayout65.xml"/><Relationship Id="rId4" Type="http://schemas.openxmlformats.org/officeDocument/2006/relationships/slideLayout" Target="../slideLayouts/slideLayout38.xml"/><Relationship Id="rId9" Type="http://schemas.openxmlformats.org/officeDocument/2006/relationships/slideLayout" Target="../slideLayouts/slideLayout43.xml"/><Relationship Id="rId14" Type="http://schemas.openxmlformats.org/officeDocument/2006/relationships/slideLayout" Target="../slideLayouts/slideLayout48.xml"/><Relationship Id="rId22" Type="http://schemas.openxmlformats.org/officeDocument/2006/relationships/slideLayout" Target="../slideLayouts/slideLayout56.xml"/><Relationship Id="rId27" Type="http://schemas.openxmlformats.org/officeDocument/2006/relationships/slideLayout" Target="../slideLayouts/slideLayout61.xml"/><Relationship Id="rId30" Type="http://schemas.openxmlformats.org/officeDocument/2006/relationships/slideLayout" Target="../slideLayouts/slideLayout64.xml"/><Relationship Id="rId8" Type="http://schemas.openxmlformats.org/officeDocument/2006/relationships/slideLayout" Target="../slideLayouts/slideLayout42.xml"/></Relationships>
</file>

<file path=ppt/slideMasters/_rels/slideMaster3.xml.rels><?xml version="1.0" encoding="UTF-8" standalone="yes"?>
<Relationships xmlns="http://schemas.openxmlformats.org/package/2006/relationships"><Relationship Id="rId13" Type="http://schemas.openxmlformats.org/officeDocument/2006/relationships/slideLayout" Target="../slideLayouts/slideLayout79.xml"/><Relationship Id="rId18" Type="http://schemas.openxmlformats.org/officeDocument/2006/relationships/slideLayout" Target="../slideLayouts/slideLayout84.xml"/><Relationship Id="rId26" Type="http://schemas.openxmlformats.org/officeDocument/2006/relationships/slideLayout" Target="../slideLayouts/slideLayout92.xml"/><Relationship Id="rId39" Type="http://schemas.openxmlformats.org/officeDocument/2006/relationships/slideLayout" Target="../slideLayouts/slideLayout105.xml"/><Relationship Id="rId21" Type="http://schemas.openxmlformats.org/officeDocument/2006/relationships/slideLayout" Target="../slideLayouts/slideLayout87.xml"/><Relationship Id="rId34" Type="http://schemas.openxmlformats.org/officeDocument/2006/relationships/slideLayout" Target="../slideLayouts/slideLayout100.xml"/><Relationship Id="rId42" Type="http://schemas.openxmlformats.org/officeDocument/2006/relationships/slideLayout" Target="../slideLayouts/slideLayout108.xml"/><Relationship Id="rId47" Type="http://schemas.openxmlformats.org/officeDocument/2006/relationships/slideLayout" Target="../slideLayouts/slideLayout113.xml"/><Relationship Id="rId50" Type="http://schemas.openxmlformats.org/officeDocument/2006/relationships/slideLayout" Target="../slideLayouts/slideLayout116.xml"/><Relationship Id="rId55" Type="http://schemas.openxmlformats.org/officeDocument/2006/relationships/slideLayout" Target="../slideLayouts/slideLayout121.xml"/><Relationship Id="rId7" Type="http://schemas.openxmlformats.org/officeDocument/2006/relationships/slideLayout" Target="../slideLayouts/slideLayout73.xml"/><Relationship Id="rId2" Type="http://schemas.openxmlformats.org/officeDocument/2006/relationships/slideLayout" Target="../slideLayouts/slideLayout68.xml"/><Relationship Id="rId16" Type="http://schemas.openxmlformats.org/officeDocument/2006/relationships/slideLayout" Target="../slideLayouts/slideLayout82.xml"/><Relationship Id="rId29" Type="http://schemas.openxmlformats.org/officeDocument/2006/relationships/slideLayout" Target="../slideLayouts/slideLayout95.xml"/><Relationship Id="rId11" Type="http://schemas.openxmlformats.org/officeDocument/2006/relationships/slideLayout" Target="../slideLayouts/slideLayout77.xml"/><Relationship Id="rId24" Type="http://schemas.openxmlformats.org/officeDocument/2006/relationships/slideLayout" Target="../slideLayouts/slideLayout90.xml"/><Relationship Id="rId32" Type="http://schemas.openxmlformats.org/officeDocument/2006/relationships/slideLayout" Target="../slideLayouts/slideLayout98.xml"/><Relationship Id="rId37" Type="http://schemas.openxmlformats.org/officeDocument/2006/relationships/slideLayout" Target="../slideLayouts/slideLayout103.xml"/><Relationship Id="rId40" Type="http://schemas.openxmlformats.org/officeDocument/2006/relationships/slideLayout" Target="../slideLayouts/slideLayout106.xml"/><Relationship Id="rId45" Type="http://schemas.openxmlformats.org/officeDocument/2006/relationships/slideLayout" Target="../slideLayouts/slideLayout111.xml"/><Relationship Id="rId53" Type="http://schemas.openxmlformats.org/officeDocument/2006/relationships/slideLayout" Target="../slideLayouts/slideLayout119.xml"/><Relationship Id="rId58" Type="http://schemas.openxmlformats.org/officeDocument/2006/relationships/theme" Target="../theme/theme3.xml"/><Relationship Id="rId5" Type="http://schemas.openxmlformats.org/officeDocument/2006/relationships/slideLayout" Target="../slideLayouts/slideLayout71.xml"/><Relationship Id="rId19" Type="http://schemas.openxmlformats.org/officeDocument/2006/relationships/slideLayout" Target="../slideLayouts/slideLayout85.xml"/><Relationship Id="rId4" Type="http://schemas.openxmlformats.org/officeDocument/2006/relationships/slideLayout" Target="../slideLayouts/slideLayout70.xml"/><Relationship Id="rId9" Type="http://schemas.openxmlformats.org/officeDocument/2006/relationships/slideLayout" Target="../slideLayouts/slideLayout75.xml"/><Relationship Id="rId14" Type="http://schemas.openxmlformats.org/officeDocument/2006/relationships/slideLayout" Target="../slideLayouts/slideLayout80.xml"/><Relationship Id="rId22" Type="http://schemas.openxmlformats.org/officeDocument/2006/relationships/slideLayout" Target="../slideLayouts/slideLayout88.xml"/><Relationship Id="rId27" Type="http://schemas.openxmlformats.org/officeDocument/2006/relationships/slideLayout" Target="../slideLayouts/slideLayout93.xml"/><Relationship Id="rId30" Type="http://schemas.openxmlformats.org/officeDocument/2006/relationships/slideLayout" Target="../slideLayouts/slideLayout96.xml"/><Relationship Id="rId35" Type="http://schemas.openxmlformats.org/officeDocument/2006/relationships/slideLayout" Target="../slideLayouts/slideLayout101.xml"/><Relationship Id="rId43" Type="http://schemas.openxmlformats.org/officeDocument/2006/relationships/slideLayout" Target="../slideLayouts/slideLayout109.xml"/><Relationship Id="rId48" Type="http://schemas.openxmlformats.org/officeDocument/2006/relationships/slideLayout" Target="../slideLayouts/slideLayout114.xml"/><Relationship Id="rId56" Type="http://schemas.openxmlformats.org/officeDocument/2006/relationships/slideLayout" Target="../slideLayouts/slideLayout122.xml"/><Relationship Id="rId8" Type="http://schemas.openxmlformats.org/officeDocument/2006/relationships/slideLayout" Target="../slideLayouts/slideLayout74.xml"/><Relationship Id="rId51" Type="http://schemas.openxmlformats.org/officeDocument/2006/relationships/slideLayout" Target="../slideLayouts/slideLayout117.xml"/><Relationship Id="rId3" Type="http://schemas.openxmlformats.org/officeDocument/2006/relationships/slideLayout" Target="../slideLayouts/slideLayout69.xml"/><Relationship Id="rId12" Type="http://schemas.openxmlformats.org/officeDocument/2006/relationships/slideLayout" Target="../slideLayouts/slideLayout78.xml"/><Relationship Id="rId17" Type="http://schemas.openxmlformats.org/officeDocument/2006/relationships/slideLayout" Target="../slideLayouts/slideLayout83.xml"/><Relationship Id="rId25" Type="http://schemas.openxmlformats.org/officeDocument/2006/relationships/slideLayout" Target="../slideLayouts/slideLayout91.xml"/><Relationship Id="rId33" Type="http://schemas.openxmlformats.org/officeDocument/2006/relationships/slideLayout" Target="../slideLayouts/slideLayout99.xml"/><Relationship Id="rId38" Type="http://schemas.openxmlformats.org/officeDocument/2006/relationships/slideLayout" Target="../slideLayouts/slideLayout104.xml"/><Relationship Id="rId46" Type="http://schemas.openxmlformats.org/officeDocument/2006/relationships/slideLayout" Target="../slideLayouts/slideLayout112.xml"/><Relationship Id="rId20" Type="http://schemas.openxmlformats.org/officeDocument/2006/relationships/slideLayout" Target="../slideLayouts/slideLayout86.xml"/><Relationship Id="rId41" Type="http://schemas.openxmlformats.org/officeDocument/2006/relationships/slideLayout" Target="../slideLayouts/slideLayout107.xml"/><Relationship Id="rId54" Type="http://schemas.openxmlformats.org/officeDocument/2006/relationships/slideLayout" Target="../slideLayouts/slideLayout120.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5" Type="http://schemas.openxmlformats.org/officeDocument/2006/relationships/slideLayout" Target="../slideLayouts/slideLayout81.xml"/><Relationship Id="rId23" Type="http://schemas.openxmlformats.org/officeDocument/2006/relationships/slideLayout" Target="../slideLayouts/slideLayout89.xml"/><Relationship Id="rId28" Type="http://schemas.openxmlformats.org/officeDocument/2006/relationships/slideLayout" Target="../slideLayouts/slideLayout94.xml"/><Relationship Id="rId36" Type="http://schemas.openxmlformats.org/officeDocument/2006/relationships/slideLayout" Target="../slideLayouts/slideLayout102.xml"/><Relationship Id="rId49" Type="http://schemas.openxmlformats.org/officeDocument/2006/relationships/slideLayout" Target="../slideLayouts/slideLayout115.xml"/><Relationship Id="rId57" Type="http://schemas.openxmlformats.org/officeDocument/2006/relationships/slideLayout" Target="../slideLayouts/slideLayout123.xml"/><Relationship Id="rId10" Type="http://schemas.openxmlformats.org/officeDocument/2006/relationships/slideLayout" Target="../slideLayouts/slideLayout76.xml"/><Relationship Id="rId31" Type="http://schemas.openxmlformats.org/officeDocument/2006/relationships/slideLayout" Target="../slideLayouts/slideLayout97.xml"/><Relationship Id="rId44" Type="http://schemas.openxmlformats.org/officeDocument/2006/relationships/slideLayout" Target="../slideLayouts/slideLayout110.xml"/><Relationship Id="rId52" Type="http://schemas.openxmlformats.org/officeDocument/2006/relationships/slideLayout" Target="../slideLayouts/slideLayout118.xml"/></Relationships>
</file>

<file path=ppt/slideMasters/_rels/slideMaster4.xml.rels><?xml version="1.0" encoding="UTF-8" standalone="yes"?>
<Relationships xmlns="http://schemas.openxmlformats.org/package/2006/relationships"><Relationship Id="rId13" Type="http://schemas.openxmlformats.org/officeDocument/2006/relationships/slideLayout" Target="../slideLayouts/slideLayout136.xml"/><Relationship Id="rId18" Type="http://schemas.openxmlformats.org/officeDocument/2006/relationships/slideLayout" Target="../slideLayouts/slideLayout141.xml"/><Relationship Id="rId26" Type="http://schemas.openxmlformats.org/officeDocument/2006/relationships/slideLayout" Target="../slideLayouts/slideLayout149.xml"/><Relationship Id="rId3" Type="http://schemas.openxmlformats.org/officeDocument/2006/relationships/slideLayout" Target="../slideLayouts/slideLayout126.xml"/><Relationship Id="rId21" Type="http://schemas.openxmlformats.org/officeDocument/2006/relationships/slideLayout" Target="../slideLayouts/slideLayout144.xml"/><Relationship Id="rId34" Type="http://schemas.openxmlformats.org/officeDocument/2006/relationships/slideLayout" Target="../slideLayouts/slideLayout157.xml"/><Relationship Id="rId7" Type="http://schemas.openxmlformats.org/officeDocument/2006/relationships/slideLayout" Target="../slideLayouts/slideLayout130.xml"/><Relationship Id="rId12" Type="http://schemas.openxmlformats.org/officeDocument/2006/relationships/slideLayout" Target="../slideLayouts/slideLayout135.xml"/><Relationship Id="rId17" Type="http://schemas.openxmlformats.org/officeDocument/2006/relationships/slideLayout" Target="../slideLayouts/slideLayout140.xml"/><Relationship Id="rId25" Type="http://schemas.openxmlformats.org/officeDocument/2006/relationships/slideLayout" Target="../slideLayouts/slideLayout148.xml"/><Relationship Id="rId33" Type="http://schemas.openxmlformats.org/officeDocument/2006/relationships/slideLayout" Target="../slideLayouts/slideLayout156.xml"/><Relationship Id="rId2" Type="http://schemas.openxmlformats.org/officeDocument/2006/relationships/slideLayout" Target="../slideLayouts/slideLayout125.xml"/><Relationship Id="rId16" Type="http://schemas.openxmlformats.org/officeDocument/2006/relationships/slideLayout" Target="../slideLayouts/slideLayout139.xml"/><Relationship Id="rId20" Type="http://schemas.openxmlformats.org/officeDocument/2006/relationships/slideLayout" Target="../slideLayouts/slideLayout143.xml"/><Relationship Id="rId29" Type="http://schemas.openxmlformats.org/officeDocument/2006/relationships/slideLayout" Target="../slideLayouts/slideLayout152.xml"/><Relationship Id="rId1" Type="http://schemas.openxmlformats.org/officeDocument/2006/relationships/slideLayout" Target="../slideLayouts/slideLayout124.xml"/><Relationship Id="rId6" Type="http://schemas.openxmlformats.org/officeDocument/2006/relationships/slideLayout" Target="../slideLayouts/slideLayout129.xml"/><Relationship Id="rId11" Type="http://schemas.openxmlformats.org/officeDocument/2006/relationships/slideLayout" Target="../slideLayouts/slideLayout134.xml"/><Relationship Id="rId24" Type="http://schemas.openxmlformats.org/officeDocument/2006/relationships/slideLayout" Target="../slideLayouts/slideLayout147.xml"/><Relationship Id="rId32" Type="http://schemas.openxmlformats.org/officeDocument/2006/relationships/slideLayout" Target="../slideLayouts/slideLayout155.xml"/><Relationship Id="rId5" Type="http://schemas.openxmlformats.org/officeDocument/2006/relationships/slideLayout" Target="../slideLayouts/slideLayout128.xml"/><Relationship Id="rId15" Type="http://schemas.openxmlformats.org/officeDocument/2006/relationships/slideLayout" Target="../slideLayouts/slideLayout138.xml"/><Relationship Id="rId23" Type="http://schemas.openxmlformats.org/officeDocument/2006/relationships/slideLayout" Target="../slideLayouts/slideLayout146.xml"/><Relationship Id="rId28" Type="http://schemas.openxmlformats.org/officeDocument/2006/relationships/slideLayout" Target="../slideLayouts/slideLayout151.xml"/><Relationship Id="rId36" Type="http://schemas.openxmlformats.org/officeDocument/2006/relationships/image" Target="../media/image11.png"/><Relationship Id="rId10" Type="http://schemas.openxmlformats.org/officeDocument/2006/relationships/slideLayout" Target="../slideLayouts/slideLayout133.xml"/><Relationship Id="rId19" Type="http://schemas.openxmlformats.org/officeDocument/2006/relationships/slideLayout" Target="../slideLayouts/slideLayout142.xml"/><Relationship Id="rId31" Type="http://schemas.openxmlformats.org/officeDocument/2006/relationships/slideLayout" Target="../slideLayouts/slideLayout154.xml"/><Relationship Id="rId4" Type="http://schemas.openxmlformats.org/officeDocument/2006/relationships/slideLayout" Target="../slideLayouts/slideLayout127.xml"/><Relationship Id="rId9" Type="http://schemas.openxmlformats.org/officeDocument/2006/relationships/slideLayout" Target="../slideLayouts/slideLayout132.xml"/><Relationship Id="rId14" Type="http://schemas.openxmlformats.org/officeDocument/2006/relationships/slideLayout" Target="../slideLayouts/slideLayout137.xml"/><Relationship Id="rId22" Type="http://schemas.openxmlformats.org/officeDocument/2006/relationships/slideLayout" Target="../slideLayouts/slideLayout145.xml"/><Relationship Id="rId27" Type="http://schemas.openxmlformats.org/officeDocument/2006/relationships/slideLayout" Target="../slideLayouts/slideLayout150.xml"/><Relationship Id="rId30" Type="http://schemas.openxmlformats.org/officeDocument/2006/relationships/slideLayout" Target="../slideLayouts/slideLayout153.xml"/><Relationship Id="rId35" Type="http://schemas.openxmlformats.org/officeDocument/2006/relationships/theme" Target="../theme/theme4.xml"/><Relationship Id="rId8" Type="http://schemas.openxmlformats.org/officeDocument/2006/relationships/slideLayout" Target="../slideLayouts/slideLayout131.xml"/></Relationships>
</file>

<file path=ppt/slideMasters/_rels/slideMaster5.xml.rels><?xml version="1.0" encoding="UTF-8" standalone="yes"?>
<Relationships xmlns="http://schemas.openxmlformats.org/package/2006/relationships"><Relationship Id="rId13" Type="http://schemas.openxmlformats.org/officeDocument/2006/relationships/slideLayout" Target="../slideLayouts/slideLayout170.xml"/><Relationship Id="rId18" Type="http://schemas.openxmlformats.org/officeDocument/2006/relationships/slideLayout" Target="../slideLayouts/slideLayout175.xml"/><Relationship Id="rId26" Type="http://schemas.openxmlformats.org/officeDocument/2006/relationships/slideLayout" Target="../slideLayouts/slideLayout183.xml"/><Relationship Id="rId3" Type="http://schemas.openxmlformats.org/officeDocument/2006/relationships/slideLayout" Target="../slideLayouts/slideLayout160.xml"/><Relationship Id="rId21" Type="http://schemas.openxmlformats.org/officeDocument/2006/relationships/slideLayout" Target="../slideLayouts/slideLayout178.xml"/><Relationship Id="rId34" Type="http://schemas.openxmlformats.org/officeDocument/2006/relationships/theme" Target="../theme/theme5.xml"/><Relationship Id="rId7" Type="http://schemas.openxmlformats.org/officeDocument/2006/relationships/slideLayout" Target="../slideLayouts/slideLayout164.xml"/><Relationship Id="rId12" Type="http://schemas.openxmlformats.org/officeDocument/2006/relationships/slideLayout" Target="../slideLayouts/slideLayout169.xml"/><Relationship Id="rId17" Type="http://schemas.openxmlformats.org/officeDocument/2006/relationships/slideLayout" Target="../slideLayouts/slideLayout174.xml"/><Relationship Id="rId25" Type="http://schemas.openxmlformats.org/officeDocument/2006/relationships/slideLayout" Target="../slideLayouts/slideLayout182.xml"/><Relationship Id="rId33" Type="http://schemas.openxmlformats.org/officeDocument/2006/relationships/slideLayout" Target="../slideLayouts/slideLayout190.xml"/><Relationship Id="rId2" Type="http://schemas.openxmlformats.org/officeDocument/2006/relationships/slideLayout" Target="../slideLayouts/slideLayout159.xml"/><Relationship Id="rId16" Type="http://schemas.openxmlformats.org/officeDocument/2006/relationships/slideLayout" Target="../slideLayouts/slideLayout173.xml"/><Relationship Id="rId20" Type="http://schemas.openxmlformats.org/officeDocument/2006/relationships/slideLayout" Target="../slideLayouts/slideLayout177.xml"/><Relationship Id="rId29" Type="http://schemas.openxmlformats.org/officeDocument/2006/relationships/slideLayout" Target="../slideLayouts/slideLayout186.xml"/><Relationship Id="rId1" Type="http://schemas.openxmlformats.org/officeDocument/2006/relationships/slideLayout" Target="../slideLayouts/slideLayout158.xml"/><Relationship Id="rId6" Type="http://schemas.openxmlformats.org/officeDocument/2006/relationships/slideLayout" Target="../slideLayouts/slideLayout163.xml"/><Relationship Id="rId11" Type="http://schemas.openxmlformats.org/officeDocument/2006/relationships/slideLayout" Target="../slideLayouts/slideLayout168.xml"/><Relationship Id="rId24" Type="http://schemas.openxmlformats.org/officeDocument/2006/relationships/slideLayout" Target="../slideLayouts/slideLayout181.xml"/><Relationship Id="rId32" Type="http://schemas.openxmlformats.org/officeDocument/2006/relationships/slideLayout" Target="../slideLayouts/slideLayout189.xml"/><Relationship Id="rId5" Type="http://schemas.openxmlformats.org/officeDocument/2006/relationships/slideLayout" Target="../slideLayouts/slideLayout162.xml"/><Relationship Id="rId15" Type="http://schemas.openxmlformats.org/officeDocument/2006/relationships/slideLayout" Target="../slideLayouts/slideLayout172.xml"/><Relationship Id="rId23" Type="http://schemas.openxmlformats.org/officeDocument/2006/relationships/slideLayout" Target="../slideLayouts/slideLayout180.xml"/><Relationship Id="rId28" Type="http://schemas.openxmlformats.org/officeDocument/2006/relationships/slideLayout" Target="../slideLayouts/slideLayout185.xml"/><Relationship Id="rId10" Type="http://schemas.openxmlformats.org/officeDocument/2006/relationships/slideLayout" Target="../slideLayouts/slideLayout167.xml"/><Relationship Id="rId19" Type="http://schemas.openxmlformats.org/officeDocument/2006/relationships/slideLayout" Target="../slideLayouts/slideLayout176.xml"/><Relationship Id="rId31" Type="http://schemas.openxmlformats.org/officeDocument/2006/relationships/slideLayout" Target="../slideLayouts/slideLayout188.xml"/><Relationship Id="rId4" Type="http://schemas.openxmlformats.org/officeDocument/2006/relationships/slideLayout" Target="../slideLayouts/slideLayout161.xml"/><Relationship Id="rId9" Type="http://schemas.openxmlformats.org/officeDocument/2006/relationships/slideLayout" Target="../slideLayouts/slideLayout166.xml"/><Relationship Id="rId14" Type="http://schemas.openxmlformats.org/officeDocument/2006/relationships/slideLayout" Target="../slideLayouts/slideLayout171.xml"/><Relationship Id="rId22" Type="http://schemas.openxmlformats.org/officeDocument/2006/relationships/slideLayout" Target="../slideLayouts/slideLayout179.xml"/><Relationship Id="rId27" Type="http://schemas.openxmlformats.org/officeDocument/2006/relationships/slideLayout" Target="../slideLayouts/slideLayout184.xml"/><Relationship Id="rId30" Type="http://schemas.openxmlformats.org/officeDocument/2006/relationships/slideLayout" Target="../slideLayouts/slideLayout187.xml"/><Relationship Id="rId8" Type="http://schemas.openxmlformats.org/officeDocument/2006/relationships/slideLayout" Target="../slideLayouts/slideLayout165.xml"/></Relationships>
</file>

<file path=ppt/slideMasters/_rels/slideMaster6.xml.rels><?xml version="1.0" encoding="UTF-8" standalone="yes"?>
<Relationships xmlns="http://schemas.openxmlformats.org/package/2006/relationships"><Relationship Id="rId13" Type="http://schemas.openxmlformats.org/officeDocument/2006/relationships/slideLayout" Target="../slideLayouts/slideLayout203.xml"/><Relationship Id="rId18" Type="http://schemas.openxmlformats.org/officeDocument/2006/relationships/slideLayout" Target="../slideLayouts/slideLayout208.xml"/><Relationship Id="rId26" Type="http://schemas.openxmlformats.org/officeDocument/2006/relationships/slideLayout" Target="../slideLayouts/slideLayout216.xml"/><Relationship Id="rId21" Type="http://schemas.openxmlformats.org/officeDocument/2006/relationships/slideLayout" Target="../slideLayouts/slideLayout211.xml"/><Relationship Id="rId34" Type="http://schemas.openxmlformats.org/officeDocument/2006/relationships/slideLayout" Target="../slideLayouts/slideLayout224.xml"/><Relationship Id="rId7" Type="http://schemas.openxmlformats.org/officeDocument/2006/relationships/slideLayout" Target="../slideLayouts/slideLayout197.xml"/><Relationship Id="rId12" Type="http://schemas.openxmlformats.org/officeDocument/2006/relationships/slideLayout" Target="../slideLayouts/slideLayout202.xml"/><Relationship Id="rId17" Type="http://schemas.openxmlformats.org/officeDocument/2006/relationships/slideLayout" Target="../slideLayouts/slideLayout207.xml"/><Relationship Id="rId25" Type="http://schemas.openxmlformats.org/officeDocument/2006/relationships/slideLayout" Target="../slideLayouts/slideLayout215.xml"/><Relationship Id="rId33" Type="http://schemas.openxmlformats.org/officeDocument/2006/relationships/slideLayout" Target="../slideLayouts/slideLayout223.xml"/><Relationship Id="rId38" Type="http://schemas.openxmlformats.org/officeDocument/2006/relationships/image" Target="../media/image11.png"/><Relationship Id="rId2" Type="http://schemas.openxmlformats.org/officeDocument/2006/relationships/slideLayout" Target="../slideLayouts/slideLayout192.xml"/><Relationship Id="rId16" Type="http://schemas.openxmlformats.org/officeDocument/2006/relationships/slideLayout" Target="../slideLayouts/slideLayout206.xml"/><Relationship Id="rId20" Type="http://schemas.openxmlformats.org/officeDocument/2006/relationships/slideLayout" Target="../slideLayouts/slideLayout210.xml"/><Relationship Id="rId29" Type="http://schemas.openxmlformats.org/officeDocument/2006/relationships/slideLayout" Target="../slideLayouts/slideLayout219.xml"/><Relationship Id="rId1" Type="http://schemas.openxmlformats.org/officeDocument/2006/relationships/slideLayout" Target="../slideLayouts/slideLayout191.xml"/><Relationship Id="rId6" Type="http://schemas.openxmlformats.org/officeDocument/2006/relationships/slideLayout" Target="../slideLayouts/slideLayout196.xml"/><Relationship Id="rId11" Type="http://schemas.openxmlformats.org/officeDocument/2006/relationships/slideLayout" Target="../slideLayouts/slideLayout201.xml"/><Relationship Id="rId24" Type="http://schemas.openxmlformats.org/officeDocument/2006/relationships/slideLayout" Target="../slideLayouts/slideLayout214.xml"/><Relationship Id="rId32" Type="http://schemas.openxmlformats.org/officeDocument/2006/relationships/slideLayout" Target="../slideLayouts/slideLayout222.xml"/><Relationship Id="rId37" Type="http://schemas.openxmlformats.org/officeDocument/2006/relationships/theme" Target="../theme/theme6.xml"/><Relationship Id="rId5" Type="http://schemas.openxmlformats.org/officeDocument/2006/relationships/slideLayout" Target="../slideLayouts/slideLayout195.xml"/><Relationship Id="rId15" Type="http://schemas.openxmlformats.org/officeDocument/2006/relationships/slideLayout" Target="../slideLayouts/slideLayout205.xml"/><Relationship Id="rId23" Type="http://schemas.openxmlformats.org/officeDocument/2006/relationships/slideLayout" Target="../slideLayouts/slideLayout213.xml"/><Relationship Id="rId28" Type="http://schemas.openxmlformats.org/officeDocument/2006/relationships/slideLayout" Target="../slideLayouts/slideLayout218.xml"/><Relationship Id="rId36" Type="http://schemas.openxmlformats.org/officeDocument/2006/relationships/slideLayout" Target="../slideLayouts/slideLayout226.xml"/><Relationship Id="rId10" Type="http://schemas.openxmlformats.org/officeDocument/2006/relationships/slideLayout" Target="../slideLayouts/slideLayout200.xml"/><Relationship Id="rId19" Type="http://schemas.openxmlformats.org/officeDocument/2006/relationships/slideLayout" Target="../slideLayouts/slideLayout209.xml"/><Relationship Id="rId31" Type="http://schemas.openxmlformats.org/officeDocument/2006/relationships/slideLayout" Target="../slideLayouts/slideLayout221.xml"/><Relationship Id="rId4" Type="http://schemas.openxmlformats.org/officeDocument/2006/relationships/slideLayout" Target="../slideLayouts/slideLayout194.xml"/><Relationship Id="rId9" Type="http://schemas.openxmlformats.org/officeDocument/2006/relationships/slideLayout" Target="../slideLayouts/slideLayout199.xml"/><Relationship Id="rId14" Type="http://schemas.openxmlformats.org/officeDocument/2006/relationships/slideLayout" Target="../slideLayouts/slideLayout204.xml"/><Relationship Id="rId22" Type="http://schemas.openxmlformats.org/officeDocument/2006/relationships/slideLayout" Target="../slideLayouts/slideLayout212.xml"/><Relationship Id="rId27" Type="http://schemas.openxmlformats.org/officeDocument/2006/relationships/slideLayout" Target="../slideLayouts/slideLayout217.xml"/><Relationship Id="rId30" Type="http://schemas.openxmlformats.org/officeDocument/2006/relationships/slideLayout" Target="../slideLayouts/slideLayout220.xml"/><Relationship Id="rId35" Type="http://schemas.openxmlformats.org/officeDocument/2006/relationships/slideLayout" Target="../slideLayouts/slideLayout225.xml"/><Relationship Id="rId8" Type="http://schemas.openxmlformats.org/officeDocument/2006/relationships/slideLayout" Target="../slideLayouts/slideLayout198.xml"/><Relationship Id="rId3" Type="http://schemas.openxmlformats.org/officeDocument/2006/relationships/slideLayout" Target="../slideLayouts/slideLayout193.xml"/></Relationships>
</file>

<file path=ppt/slideMasters/_rels/slideMaster7.xml.rels><?xml version="1.0" encoding="UTF-8" standalone="yes"?>
<Relationships xmlns="http://schemas.openxmlformats.org/package/2006/relationships"><Relationship Id="rId13" Type="http://schemas.openxmlformats.org/officeDocument/2006/relationships/slideLayout" Target="../slideLayouts/slideLayout239.xml"/><Relationship Id="rId18" Type="http://schemas.openxmlformats.org/officeDocument/2006/relationships/slideLayout" Target="../slideLayouts/slideLayout244.xml"/><Relationship Id="rId26" Type="http://schemas.openxmlformats.org/officeDocument/2006/relationships/slideLayout" Target="../slideLayouts/slideLayout252.xml"/><Relationship Id="rId3" Type="http://schemas.openxmlformats.org/officeDocument/2006/relationships/slideLayout" Target="../slideLayouts/slideLayout229.xml"/><Relationship Id="rId21" Type="http://schemas.openxmlformats.org/officeDocument/2006/relationships/slideLayout" Target="../slideLayouts/slideLayout247.xml"/><Relationship Id="rId34" Type="http://schemas.openxmlformats.org/officeDocument/2006/relationships/slideLayout" Target="../slideLayouts/slideLayout260.xml"/><Relationship Id="rId7" Type="http://schemas.openxmlformats.org/officeDocument/2006/relationships/slideLayout" Target="../slideLayouts/slideLayout233.xml"/><Relationship Id="rId12" Type="http://schemas.openxmlformats.org/officeDocument/2006/relationships/slideLayout" Target="../slideLayouts/slideLayout238.xml"/><Relationship Id="rId17" Type="http://schemas.openxmlformats.org/officeDocument/2006/relationships/slideLayout" Target="../slideLayouts/slideLayout243.xml"/><Relationship Id="rId25" Type="http://schemas.openxmlformats.org/officeDocument/2006/relationships/slideLayout" Target="../slideLayouts/slideLayout251.xml"/><Relationship Id="rId33" Type="http://schemas.openxmlformats.org/officeDocument/2006/relationships/slideLayout" Target="../slideLayouts/slideLayout259.xml"/><Relationship Id="rId2" Type="http://schemas.openxmlformats.org/officeDocument/2006/relationships/slideLayout" Target="../slideLayouts/slideLayout228.xml"/><Relationship Id="rId16" Type="http://schemas.openxmlformats.org/officeDocument/2006/relationships/slideLayout" Target="../slideLayouts/slideLayout242.xml"/><Relationship Id="rId20" Type="http://schemas.openxmlformats.org/officeDocument/2006/relationships/slideLayout" Target="../slideLayouts/slideLayout246.xml"/><Relationship Id="rId29" Type="http://schemas.openxmlformats.org/officeDocument/2006/relationships/slideLayout" Target="../slideLayouts/slideLayout255.xml"/><Relationship Id="rId1" Type="http://schemas.openxmlformats.org/officeDocument/2006/relationships/slideLayout" Target="../slideLayouts/slideLayout227.xml"/><Relationship Id="rId6" Type="http://schemas.openxmlformats.org/officeDocument/2006/relationships/slideLayout" Target="../slideLayouts/slideLayout232.xml"/><Relationship Id="rId11" Type="http://schemas.openxmlformats.org/officeDocument/2006/relationships/slideLayout" Target="../slideLayouts/slideLayout237.xml"/><Relationship Id="rId24" Type="http://schemas.openxmlformats.org/officeDocument/2006/relationships/slideLayout" Target="../slideLayouts/slideLayout250.xml"/><Relationship Id="rId32" Type="http://schemas.openxmlformats.org/officeDocument/2006/relationships/slideLayout" Target="../slideLayouts/slideLayout258.xml"/><Relationship Id="rId5" Type="http://schemas.openxmlformats.org/officeDocument/2006/relationships/slideLayout" Target="../slideLayouts/slideLayout231.xml"/><Relationship Id="rId15" Type="http://schemas.openxmlformats.org/officeDocument/2006/relationships/slideLayout" Target="../slideLayouts/slideLayout241.xml"/><Relationship Id="rId23" Type="http://schemas.openxmlformats.org/officeDocument/2006/relationships/slideLayout" Target="../slideLayouts/slideLayout249.xml"/><Relationship Id="rId28" Type="http://schemas.openxmlformats.org/officeDocument/2006/relationships/slideLayout" Target="../slideLayouts/slideLayout254.xml"/><Relationship Id="rId36" Type="http://schemas.openxmlformats.org/officeDocument/2006/relationships/image" Target="../media/image11.png"/><Relationship Id="rId10" Type="http://schemas.openxmlformats.org/officeDocument/2006/relationships/slideLayout" Target="../slideLayouts/slideLayout236.xml"/><Relationship Id="rId19" Type="http://schemas.openxmlformats.org/officeDocument/2006/relationships/slideLayout" Target="../slideLayouts/slideLayout245.xml"/><Relationship Id="rId31" Type="http://schemas.openxmlformats.org/officeDocument/2006/relationships/slideLayout" Target="../slideLayouts/slideLayout257.xml"/><Relationship Id="rId4" Type="http://schemas.openxmlformats.org/officeDocument/2006/relationships/slideLayout" Target="../slideLayouts/slideLayout230.xml"/><Relationship Id="rId9" Type="http://schemas.openxmlformats.org/officeDocument/2006/relationships/slideLayout" Target="../slideLayouts/slideLayout235.xml"/><Relationship Id="rId14" Type="http://schemas.openxmlformats.org/officeDocument/2006/relationships/slideLayout" Target="../slideLayouts/slideLayout240.xml"/><Relationship Id="rId22" Type="http://schemas.openxmlformats.org/officeDocument/2006/relationships/slideLayout" Target="../slideLayouts/slideLayout248.xml"/><Relationship Id="rId27" Type="http://schemas.openxmlformats.org/officeDocument/2006/relationships/slideLayout" Target="../slideLayouts/slideLayout253.xml"/><Relationship Id="rId30" Type="http://schemas.openxmlformats.org/officeDocument/2006/relationships/slideLayout" Target="../slideLayouts/slideLayout256.xml"/><Relationship Id="rId35" Type="http://schemas.openxmlformats.org/officeDocument/2006/relationships/theme" Target="../theme/theme7.xml"/><Relationship Id="rId8" Type="http://schemas.openxmlformats.org/officeDocument/2006/relationships/slideLayout" Target="../slideLayouts/slideLayout234.xml"/></Relationships>
</file>

<file path=ppt/slideMasters/_rels/slideMaster8.xml.rels><?xml version="1.0" encoding="UTF-8" standalone="yes"?>
<Relationships xmlns="http://schemas.openxmlformats.org/package/2006/relationships"><Relationship Id="rId13" Type="http://schemas.openxmlformats.org/officeDocument/2006/relationships/slideLayout" Target="../slideLayouts/slideLayout273.xml"/><Relationship Id="rId18" Type="http://schemas.openxmlformats.org/officeDocument/2006/relationships/slideLayout" Target="../slideLayouts/slideLayout278.xml"/><Relationship Id="rId26" Type="http://schemas.openxmlformats.org/officeDocument/2006/relationships/slideLayout" Target="../slideLayouts/slideLayout286.xml"/><Relationship Id="rId21" Type="http://schemas.openxmlformats.org/officeDocument/2006/relationships/slideLayout" Target="../slideLayouts/slideLayout281.xml"/><Relationship Id="rId34" Type="http://schemas.openxmlformats.org/officeDocument/2006/relationships/slideLayout" Target="../slideLayouts/slideLayout294.xml"/><Relationship Id="rId7" Type="http://schemas.openxmlformats.org/officeDocument/2006/relationships/slideLayout" Target="../slideLayouts/slideLayout267.xml"/><Relationship Id="rId12" Type="http://schemas.openxmlformats.org/officeDocument/2006/relationships/slideLayout" Target="../slideLayouts/slideLayout272.xml"/><Relationship Id="rId17" Type="http://schemas.openxmlformats.org/officeDocument/2006/relationships/slideLayout" Target="../slideLayouts/slideLayout277.xml"/><Relationship Id="rId25" Type="http://schemas.openxmlformats.org/officeDocument/2006/relationships/slideLayout" Target="../slideLayouts/slideLayout285.xml"/><Relationship Id="rId33" Type="http://schemas.openxmlformats.org/officeDocument/2006/relationships/slideLayout" Target="../slideLayouts/slideLayout293.xml"/><Relationship Id="rId38" Type="http://schemas.openxmlformats.org/officeDocument/2006/relationships/image" Target="../media/image13.png"/><Relationship Id="rId2" Type="http://schemas.openxmlformats.org/officeDocument/2006/relationships/slideLayout" Target="../slideLayouts/slideLayout262.xml"/><Relationship Id="rId16" Type="http://schemas.openxmlformats.org/officeDocument/2006/relationships/slideLayout" Target="../slideLayouts/slideLayout276.xml"/><Relationship Id="rId20" Type="http://schemas.openxmlformats.org/officeDocument/2006/relationships/slideLayout" Target="../slideLayouts/slideLayout280.xml"/><Relationship Id="rId29" Type="http://schemas.openxmlformats.org/officeDocument/2006/relationships/slideLayout" Target="../slideLayouts/slideLayout289.xml"/><Relationship Id="rId1" Type="http://schemas.openxmlformats.org/officeDocument/2006/relationships/slideLayout" Target="../slideLayouts/slideLayout261.xml"/><Relationship Id="rId6" Type="http://schemas.openxmlformats.org/officeDocument/2006/relationships/slideLayout" Target="../slideLayouts/slideLayout266.xml"/><Relationship Id="rId11" Type="http://schemas.openxmlformats.org/officeDocument/2006/relationships/slideLayout" Target="../slideLayouts/slideLayout271.xml"/><Relationship Id="rId24" Type="http://schemas.openxmlformats.org/officeDocument/2006/relationships/slideLayout" Target="../slideLayouts/slideLayout284.xml"/><Relationship Id="rId32" Type="http://schemas.openxmlformats.org/officeDocument/2006/relationships/slideLayout" Target="../slideLayouts/slideLayout292.xml"/><Relationship Id="rId37" Type="http://schemas.openxmlformats.org/officeDocument/2006/relationships/theme" Target="../theme/theme8.xml"/><Relationship Id="rId5" Type="http://schemas.openxmlformats.org/officeDocument/2006/relationships/slideLayout" Target="../slideLayouts/slideLayout265.xml"/><Relationship Id="rId15" Type="http://schemas.openxmlformats.org/officeDocument/2006/relationships/slideLayout" Target="../slideLayouts/slideLayout275.xml"/><Relationship Id="rId23" Type="http://schemas.openxmlformats.org/officeDocument/2006/relationships/slideLayout" Target="../slideLayouts/slideLayout283.xml"/><Relationship Id="rId28" Type="http://schemas.openxmlformats.org/officeDocument/2006/relationships/slideLayout" Target="../slideLayouts/slideLayout288.xml"/><Relationship Id="rId36" Type="http://schemas.openxmlformats.org/officeDocument/2006/relationships/slideLayout" Target="../slideLayouts/slideLayout296.xml"/><Relationship Id="rId10" Type="http://schemas.openxmlformats.org/officeDocument/2006/relationships/slideLayout" Target="../slideLayouts/slideLayout270.xml"/><Relationship Id="rId19" Type="http://schemas.openxmlformats.org/officeDocument/2006/relationships/slideLayout" Target="../slideLayouts/slideLayout279.xml"/><Relationship Id="rId31" Type="http://schemas.openxmlformats.org/officeDocument/2006/relationships/slideLayout" Target="../slideLayouts/slideLayout291.xml"/><Relationship Id="rId4" Type="http://schemas.openxmlformats.org/officeDocument/2006/relationships/slideLayout" Target="../slideLayouts/slideLayout264.xml"/><Relationship Id="rId9" Type="http://schemas.openxmlformats.org/officeDocument/2006/relationships/slideLayout" Target="../slideLayouts/slideLayout269.xml"/><Relationship Id="rId14" Type="http://schemas.openxmlformats.org/officeDocument/2006/relationships/slideLayout" Target="../slideLayouts/slideLayout274.xml"/><Relationship Id="rId22" Type="http://schemas.openxmlformats.org/officeDocument/2006/relationships/slideLayout" Target="../slideLayouts/slideLayout282.xml"/><Relationship Id="rId27" Type="http://schemas.openxmlformats.org/officeDocument/2006/relationships/slideLayout" Target="../slideLayouts/slideLayout287.xml"/><Relationship Id="rId30" Type="http://schemas.openxmlformats.org/officeDocument/2006/relationships/slideLayout" Target="../slideLayouts/slideLayout290.xml"/><Relationship Id="rId35" Type="http://schemas.openxmlformats.org/officeDocument/2006/relationships/slideLayout" Target="../slideLayouts/slideLayout295.xml"/><Relationship Id="rId8" Type="http://schemas.openxmlformats.org/officeDocument/2006/relationships/slideLayout" Target="../slideLayouts/slideLayout268.xml"/><Relationship Id="rId3" Type="http://schemas.openxmlformats.org/officeDocument/2006/relationships/slideLayout" Target="../slideLayouts/slideLayout263.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304.xml"/><Relationship Id="rId13" Type="http://schemas.openxmlformats.org/officeDocument/2006/relationships/slideLayout" Target="../slideLayouts/slideLayout309.xml"/><Relationship Id="rId18" Type="http://schemas.openxmlformats.org/officeDocument/2006/relationships/slideLayout" Target="../slideLayouts/slideLayout314.xml"/><Relationship Id="rId26" Type="http://schemas.openxmlformats.org/officeDocument/2006/relationships/slideLayout" Target="../slideLayouts/slideLayout322.xml"/><Relationship Id="rId3" Type="http://schemas.openxmlformats.org/officeDocument/2006/relationships/slideLayout" Target="../slideLayouts/slideLayout299.xml"/><Relationship Id="rId21" Type="http://schemas.openxmlformats.org/officeDocument/2006/relationships/slideLayout" Target="../slideLayouts/slideLayout317.xml"/><Relationship Id="rId7" Type="http://schemas.openxmlformats.org/officeDocument/2006/relationships/slideLayout" Target="../slideLayouts/slideLayout303.xml"/><Relationship Id="rId12" Type="http://schemas.openxmlformats.org/officeDocument/2006/relationships/slideLayout" Target="../slideLayouts/slideLayout308.xml"/><Relationship Id="rId17" Type="http://schemas.openxmlformats.org/officeDocument/2006/relationships/slideLayout" Target="../slideLayouts/slideLayout313.xml"/><Relationship Id="rId25" Type="http://schemas.openxmlformats.org/officeDocument/2006/relationships/slideLayout" Target="../slideLayouts/slideLayout321.xml"/><Relationship Id="rId2" Type="http://schemas.openxmlformats.org/officeDocument/2006/relationships/slideLayout" Target="../slideLayouts/slideLayout298.xml"/><Relationship Id="rId16" Type="http://schemas.openxmlformats.org/officeDocument/2006/relationships/slideLayout" Target="../slideLayouts/slideLayout312.xml"/><Relationship Id="rId20" Type="http://schemas.openxmlformats.org/officeDocument/2006/relationships/slideLayout" Target="../slideLayouts/slideLayout316.xml"/><Relationship Id="rId29" Type="http://schemas.openxmlformats.org/officeDocument/2006/relationships/slideLayout" Target="../slideLayouts/slideLayout325.xml"/><Relationship Id="rId1" Type="http://schemas.openxmlformats.org/officeDocument/2006/relationships/slideLayout" Target="../slideLayouts/slideLayout297.xml"/><Relationship Id="rId6" Type="http://schemas.openxmlformats.org/officeDocument/2006/relationships/slideLayout" Target="../slideLayouts/slideLayout302.xml"/><Relationship Id="rId11" Type="http://schemas.openxmlformats.org/officeDocument/2006/relationships/slideLayout" Target="../slideLayouts/slideLayout307.xml"/><Relationship Id="rId24" Type="http://schemas.openxmlformats.org/officeDocument/2006/relationships/slideLayout" Target="../slideLayouts/slideLayout320.xml"/><Relationship Id="rId5" Type="http://schemas.openxmlformats.org/officeDocument/2006/relationships/slideLayout" Target="../slideLayouts/slideLayout301.xml"/><Relationship Id="rId15" Type="http://schemas.openxmlformats.org/officeDocument/2006/relationships/slideLayout" Target="../slideLayouts/slideLayout311.xml"/><Relationship Id="rId23" Type="http://schemas.openxmlformats.org/officeDocument/2006/relationships/slideLayout" Target="../slideLayouts/slideLayout319.xml"/><Relationship Id="rId28" Type="http://schemas.openxmlformats.org/officeDocument/2006/relationships/slideLayout" Target="../slideLayouts/slideLayout324.xml"/><Relationship Id="rId10" Type="http://schemas.openxmlformats.org/officeDocument/2006/relationships/slideLayout" Target="../slideLayouts/slideLayout306.xml"/><Relationship Id="rId19" Type="http://schemas.openxmlformats.org/officeDocument/2006/relationships/slideLayout" Target="../slideLayouts/slideLayout315.xml"/><Relationship Id="rId4" Type="http://schemas.openxmlformats.org/officeDocument/2006/relationships/slideLayout" Target="../slideLayouts/slideLayout300.xml"/><Relationship Id="rId9" Type="http://schemas.openxmlformats.org/officeDocument/2006/relationships/slideLayout" Target="../slideLayouts/slideLayout305.xml"/><Relationship Id="rId14" Type="http://schemas.openxmlformats.org/officeDocument/2006/relationships/slideLayout" Target="../slideLayouts/slideLayout310.xml"/><Relationship Id="rId22" Type="http://schemas.openxmlformats.org/officeDocument/2006/relationships/slideLayout" Target="../slideLayouts/slideLayout318.xml"/><Relationship Id="rId27" Type="http://schemas.openxmlformats.org/officeDocument/2006/relationships/slideLayout" Target="../slideLayouts/slideLayout323.xml"/><Relationship Id="rId30" Type="http://schemas.openxmlformats.org/officeDocument/2006/relationships/theme" Target="../theme/theme9.xml"/></Relationships>
</file>

<file path=ppt/slideMasters/_rels/slideMaster10.xml.rels><?xml version="1.0" encoding="UTF-8" standalone="yes"?>
<Relationships xmlns="http://schemas.openxmlformats.org/package/2006/relationships"><Relationship Id="rId13" Type="http://schemas.openxmlformats.org/officeDocument/2006/relationships/slideLayout" Target="../slideLayouts/slideLayout338.xml"/><Relationship Id="rId18" Type="http://schemas.openxmlformats.org/officeDocument/2006/relationships/slideLayout" Target="../slideLayouts/slideLayout343.xml"/><Relationship Id="rId26" Type="http://schemas.openxmlformats.org/officeDocument/2006/relationships/slideLayout" Target="../slideLayouts/slideLayout351.xml"/><Relationship Id="rId3" Type="http://schemas.openxmlformats.org/officeDocument/2006/relationships/slideLayout" Target="../slideLayouts/slideLayout328.xml"/><Relationship Id="rId21" Type="http://schemas.openxmlformats.org/officeDocument/2006/relationships/slideLayout" Target="../slideLayouts/slideLayout346.xml"/><Relationship Id="rId34" Type="http://schemas.openxmlformats.org/officeDocument/2006/relationships/image" Target="../media/image11.png"/><Relationship Id="rId7" Type="http://schemas.openxmlformats.org/officeDocument/2006/relationships/slideLayout" Target="../slideLayouts/slideLayout332.xml"/><Relationship Id="rId12" Type="http://schemas.openxmlformats.org/officeDocument/2006/relationships/slideLayout" Target="../slideLayouts/slideLayout337.xml"/><Relationship Id="rId17" Type="http://schemas.openxmlformats.org/officeDocument/2006/relationships/slideLayout" Target="../slideLayouts/slideLayout342.xml"/><Relationship Id="rId25" Type="http://schemas.openxmlformats.org/officeDocument/2006/relationships/slideLayout" Target="../slideLayouts/slideLayout350.xml"/><Relationship Id="rId33" Type="http://schemas.openxmlformats.org/officeDocument/2006/relationships/theme" Target="../theme/theme10.xml"/><Relationship Id="rId2" Type="http://schemas.openxmlformats.org/officeDocument/2006/relationships/slideLayout" Target="../slideLayouts/slideLayout327.xml"/><Relationship Id="rId16" Type="http://schemas.openxmlformats.org/officeDocument/2006/relationships/slideLayout" Target="../slideLayouts/slideLayout341.xml"/><Relationship Id="rId20" Type="http://schemas.openxmlformats.org/officeDocument/2006/relationships/slideLayout" Target="../slideLayouts/slideLayout345.xml"/><Relationship Id="rId29" Type="http://schemas.openxmlformats.org/officeDocument/2006/relationships/slideLayout" Target="../slideLayouts/slideLayout354.xml"/><Relationship Id="rId1" Type="http://schemas.openxmlformats.org/officeDocument/2006/relationships/slideLayout" Target="../slideLayouts/slideLayout326.xml"/><Relationship Id="rId6" Type="http://schemas.openxmlformats.org/officeDocument/2006/relationships/slideLayout" Target="../slideLayouts/slideLayout331.xml"/><Relationship Id="rId11" Type="http://schemas.openxmlformats.org/officeDocument/2006/relationships/slideLayout" Target="../slideLayouts/slideLayout336.xml"/><Relationship Id="rId24" Type="http://schemas.openxmlformats.org/officeDocument/2006/relationships/slideLayout" Target="../slideLayouts/slideLayout349.xml"/><Relationship Id="rId32" Type="http://schemas.openxmlformats.org/officeDocument/2006/relationships/slideLayout" Target="../slideLayouts/slideLayout357.xml"/><Relationship Id="rId5" Type="http://schemas.openxmlformats.org/officeDocument/2006/relationships/slideLayout" Target="../slideLayouts/slideLayout330.xml"/><Relationship Id="rId15" Type="http://schemas.openxmlformats.org/officeDocument/2006/relationships/slideLayout" Target="../slideLayouts/slideLayout340.xml"/><Relationship Id="rId23" Type="http://schemas.openxmlformats.org/officeDocument/2006/relationships/slideLayout" Target="../slideLayouts/slideLayout348.xml"/><Relationship Id="rId28" Type="http://schemas.openxmlformats.org/officeDocument/2006/relationships/slideLayout" Target="../slideLayouts/slideLayout353.xml"/><Relationship Id="rId10" Type="http://schemas.openxmlformats.org/officeDocument/2006/relationships/slideLayout" Target="../slideLayouts/slideLayout335.xml"/><Relationship Id="rId19" Type="http://schemas.openxmlformats.org/officeDocument/2006/relationships/slideLayout" Target="../slideLayouts/slideLayout344.xml"/><Relationship Id="rId31" Type="http://schemas.openxmlformats.org/officeDocument/2006/relationships/slideLayout" Target="../slideLayouts/slideLayout356.xml"/><Relationship Id="rId4" Type="http://schemas.openxmlformats.org/officeDocument/2006/relationships/slideLayout" Target="../slideLayouts/slideLayout329.xml"/><Relationship Id="rId9" Type="http://schemas.openxmlformats.org/officeDocument/2006/relationships/slideLayout" Target="../slideLayouts/slideLayout334.xml"/><Relationship Id="rId14" Type="http://schemas.openxmlformats.org/officeDocument/2006/relationships/slideLayout" Target="../slideLayouts/slideLayout339.xml"/><Relationship Id="rId22" Type="http://schemas.openxmlformats.org/officeDocument/2006/relationships/slideLayout" Target="../slideLayouts/slideLayout347.xml"/><Relationship Id="rId27" Type="http://schemas.openxmlformats.org/officeDocument/2006/relationships/slideLayout" Target="../slideLayouts/slideLayout352.xml"/><Relationship Id="rId30" Type="http://schemas.openxmlformats.org/officeDocument/2006/relationships/slideLayout" Target="../slideLayouts/slideLayout355.xml"/><Relationship Id="rId8" Type="http://schemas.openxmlformats.org/officeDocument/2006/relationships/slideLayout" Target="../slideLayouts/slideLayout333.xml"/></Relationships>
</file>

<file path=ppt/slideMasters/_rels/slideMaster11.xml.rels><?xml version="1.0" encoding="UTF-8" standalone="yes"?>
<Relationships xmlns="http://schemas.openxmlformats.org/package/2006/relationships"><Relationship Id="rId13" Type="http://schemas.openxmlformats.org/officeDocument/2006/relationships/slideLayout" Target="../slideLayouts/slideLayout370.xml"/><Relationship Id="rId18" Type="http://schemas.openxmlformats.org/officeDocument/2006/relationships/slideLayout" Target="../slideLayouts/slideLayout375.xml"/><Relationship Id="rId26" Type="http://schemas.openxmlformats.org/officeDocument/2006/relationships/slideLayout" Target="../slideLayouts/slideLayout383.xml"/><Relationship Id="rId3" Type="http://schemas.openxmlformats.org/officeDocument/2006/relationships/slideLayout" Target="../slideLayouts/slideLayout360.xml"/><Relationship Id="rId21" Type="http://schemas.openxmlformats.org/officeDocument/2006/relationships/slideLayout" Target="../slideLayouts/slideLayout378.xml"/><Relationship Id="rId7" Type="http://schemas.openxmlformats.org/officeDocument/2006/relationships/slideLayout" Target="../slideLayouts/slideLayout364.xml"/><Relationship Id="rId12" Type="http://schemas.openxmlformats.org/officeDocument/2006/relationships/slideLayout" Target="../slideLayouts/slideLayout369.xml"/><Relationship Id="rId17" Type="http://schemas.openxmlformats.org/officeDocument/2006/relationships/slideLayout" Target="../slideLayouts/slideLayout374.xml"/><Relationship Id="rId25" Type="http://schemas.openxmlformats.org/officeDocument/2006/relationships/slideLayout" Target="../slideLayouts/slideLayout382.xml"/><Relationship Id="rId33" Type="http://schemas.openxmlformats.org/officeDocument/2006/relationships/theme" Target="../theme/theme11.xml"/><Relationship Id="rId2" Type="http://schemas.openxmlformats.org/officeDocument/2006/relationships/slideLayout" Target="../slideLayouts/slideLayout359.xml"/><Relationship Id="rId16" Type="http://schemas.openxmlformats.org/officeDocument/2006/relationships/slideLayout" Target="../slideLayouts/slideLayout373.xml"/><Relationship Id="rId20" Type="http://schemas.openxmlformats.org/officeDocument/2006/relationships/slideLayout" Target="../slideLayouts/slideLayout377.xml"/><Relationship Id="rId29" Type="http://schemas.openxmlformats.org/officeDocument/2006/relationships/slideLayout" Target="../slideLayouts/slideLayout386.xml"/><Relationship Id="rId1" Type="http://schemas.openxmlformats.org/officeDocument/2006/relationships/slideLayout" Target="../slideLayouts/slideLayout358.xml"/><Relationship Id="rId6" Type="http://schemas.openxmlformats.org/officeDocument/2006/relationships/slideLayout" Target="../slideLayouts/slideLayout363.xml"/><Relationship Id="rId11" Type="http://schemas.openxmlformats.org/officeDocument/2006/relationships/slideLayout" Target="../slideLayouts/slideLayout368.xml"/><Relationship Id="rId24" Type="http://schemas.openxmlformats.org/officeDocument/2006/relationships/slideLayout" Target="../slideLayouts/slideLayout381.xml"/><Relationship Id="rId32" Type="http://schemas.openxmlformats.org/officeDocument/2006/relationships/slideLayout" Target="../slideLayouts/slideLayout389.xml"/><Relationship Id="rId5" Type="http://schemas.openxmlformats.org/officeDocument/2006/relationships/slideLayout" Target="../slideLayouts/slideLayout362.xml"/><Relationship Id="rId15" Type="http://schemas.openxmlformats.org/officeDocument/2006/relationships/slideLayout" Target="../slideLayouts/slideLayout372.xml"/><Relationship Id="rId23" Type="http://schemas.openxmlformats.org/officeDocument/2006/relationships/slideLayout" Target="../slideLayouts/slideLayout380.xml"/><Relationship Id="rId28" Type="http://schemas.openxmlformats.org/officeDocument/2006/relationships/slideLayout" Target="../slideLayouts/slideLayout385.xml"/><Relationship Id="rId10" Type="http://schemas.openxmlformats.org/officeDocument/2006/relationships/slideLayout" Target="../slideLayouts/slideLayout367.xml"/><Relationship Id="rId19" Type="http://schemas.openxmlformats.org/officeDocument/2006/relationships/slideLayout" Target="../slideLayouts/slideLayout376.xml"/><Relationship Id="rId31" Type="http://schemas.openxmlformats.org/officeDocument/2006/relationships/slideLayout" Target="../slideLayouts/slideLayout388.xml"/><Relationship Id="rId4" Type="http://schemas.openxmlformats.org/officeDocument/2006/relationships/slideLayout" Target="../slideLayouts/slideLayout361.xml"/><Relationship Id="rId9" Type="http://schemas.openxmlformats.org/officeDocument/2006/relationships/slideLayout" Target="../slideLayouts/slideLayout366.xml"/><Relationship Id="rId14" Type="http://schemas.openxmlformats.org/officeDocument/2006/relationships/slideLayout" Target="../slideLayouts/slideLayout371.xml"/><Relationship Id="rId22" Type="http://schemas.openxmlformats.org/officeDocument/2006/relationships/slideLayout" Target="../slideLayouts/slideLayout379.xml"/><Relationship Id="rId27" Type="http://schemas.openxmlformats.org/officeDocument/2006/relationships/slideLayout" Target="../slideLayouts/slideLayout384.xml"/><Relationship Id="rId30" Type="http://schemas.openxmlformats.org/officeDocument/2006/relationships/slideLayout" Target="../slideLayouts/slideLayout387.xml"/><Relationship Id="rId8" Type="http://schemas.openxmlformats.org/officeDocument/2006/relationships/slideLayout" Target="../slideLayouts/slideLayout36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FFD3E3"/>
        </a:solidFill>
        <a:effectLst/>
      </p:bgPr>
    </p:bg>
    <p:spTree>
      <p:nvGrpSpPr>
        <p:cNvPr id="1" name="Shape 5"/>
        <p:cNvGrpSpPr/>
        <p:nvPr/>
      </p:nvGrpSpPr>
      <p:grpSpPr>
        <a:xfrm>
          <a:off x="0" y="0"/>
          <a:ext cx="0" cy="0"/>
          <a:chOff x="0" y="0"/>
          <a:chExt cx="0" cy="0"/>
        </a:xfrm>
      </p:grpSpPr>
      <p:pic>
        <p:nvPicPr>
          <p:cNvPr id="5" name="Afbeelding 4">
            <a:extLst>
              <a:ext uri="{FF2B5EF4-FFF2-40B4-BE49-F238E27FC236}">
                <a16:creationId xmlns:a16="http://schemas.microsoft.com/office/drawing/2014/main" id="{C483C6D5-C57B-F000-CE7C-B0924ABBD0ED}"/>
              </a:ext>
            </a:extLst>
          </p:cNvPr>
          <p:cNvPicPr>
            <a:picLocks noGrp="1" noRot="1" noChangeAspect="1" noMove="1" noResize="1" noEditPoints="1" noAdjustHandles="1" noChangeArrowheads="1" noChangeShapeType="1" noCrop="1"/>
          </p:cNvPicPr>
          <p:nvPr userDrawn="1"/>
        </p:nvPicPr>
        <p:blipFill>
          <a:blip r:embed="rId36"/>
          <a:srcRect/>
          <a:stretch/>
        </p:blipFill>
        <p:spPr>
          <a:xfrm>
            <a:off x="20192475" y="11821201"/>
            <a:ext cx="2287050" cy="1372834"/>
          </a:xfrm>
          <a:prstGeom prst="rect">
            <a:avLst/>
          </a:prstGeom>
        </p:spPr>
      </p:pic>
      <p:sp>
        <p:nvSpPr>
          <p:cNvPr id="2" name="Tijdelijke aanduiding voor voettekst 1">
            <a:extLst>
              <a:ext uri="{FF2B5EF4-FFF2-40B4-BE49-F238E27FC236}">
                <a16:creationId xmlns:a16="http://schemas.microsoft.com/office/drawing/2014/main" id="{34F80F34-3280-F3E8-3306-E724FF7B7F45}"/>
              </a:ext>
            </a:extLst>
          </p:cNvPr>
          <p:cNvSpPr>
            <a:spLocks noGrp="1"/>
          </p:cNvSpPr>
          <p:nvPr>
            <p:ph type="ftr" sz="quarter" idx="3"/>
          </p:nvPr>
        </p:nvSpPr>
        <p:spPr>
          <a:xfrm>
            <a:off x="1589121" y="12142493"/>
            <a:ext cx="8229600" cy="730250"/>
          </a:xfrm>
          <a:prstGeom prst="rect">
            <a:avLst/>
          </a:prstGeom>
        </p:spPr>
        <p:txBody>
          <a:bodyPr vert="horz" lIns="91440" tIns="45720" rIns="91440" bIns="45720" rtlCol="0" anchor="ctr"/>
          <a:lstStyle>
            <a:lvl1pPr algn="l">
              <a:defRPr sz="3000">
                <a:solidFill>
                  <a:srgbClr val="38001E"/>
                </a:solidFill>
                <a:latin typeface="DM Sans" pitchFamily="2" charset="0"/>
              </a:defRPr>
            </a:lvl1pPr>
          </a:lstStyle>
          <a:p>
            <a:endParaRPr lang="nl-NL"/>
          </a:p>
        </p:txBody>
      </p:sp>
      <p:sp>
        <p:nvSpPr>
          <p:cNvPr id="4" name="Tijdelijke aanduiding voor titel 3">
            <a:extLst>
              <a:ext uri="{FF2B5EF4-FFF2-40B4-BE49-F238E27FC236}">
                <a16:creationId xmlns:a16="http://schemas.microsoft.com/office/drawing/2014/main" id="{CAC8608E-2263-CE57-724C-2C493876D70A}"/>
              </a:ext>
            </a:extLst>
          </p:cNvPr>
          <p:cNvSpPr>
            <a:spLocks noGrp="1"/>
          </p:cNvSpPr>
          <p:nvPr>
            <p:ph type="title"/>
          </p:nvPr>
        </p:nvSpPr>
        <p:spPr>
          <a:xfrm>
            <a:off x="1676400" y="730250"/>
            <a:ext cx="21031200" cy="2651125"/>
          </a:xfrm>
          <a:prstGeom prst="rect">
            <a:avLst/>
          </a:prstGeom>
        </p:spPr>
        <p:txBody>
          <a:bodyPr vert="horz" lIns="91440" tIns="45720" rIns="91440" bIns="45720" rtlCol="0" anchor="ctr">
            <a:normAutofit/>
          </a:bodyPr>
          <a:lstStyle/>
          <a:p>
            <a:r>
              <a:rPr lang="nl-NL"/>
              <a:t>Klik om stijl te bewerken</a:t>
            </a:r>
          </a:p>
        </p:txBody>
      </p:sp>
    </p:spTree>
    <p:extLst>
      <p:ext uri="{BB962C8B-B14F-4D97-AF65-F5344CB8AC3E}">
        <p14:creationId xmlns:p14="http://schemas.microsoft.com/office/powerpoint/2010/main" val="2505327031"/>
      </p:ext>
    </p:extLst>
  </p:cSld>
  <p:clrMap bg1="lt1" tx1="dk1" bg2="dk2" tx2="lt2" accent1="accent1" accent2="accent2" accent3="accent3" accent4="accent4" accent5="accent5" accent6="accent6" hlink="hlink" folHlink="folHlink"/>
  <p:sldLayoutIdLst>
    <p:sldLayoutId id="2147483691" r:id="rId1"/>
    <p:sldLayoutId id="2147483767"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 id="2147483706" r:id="rId17"/>
    <p:sldLayoutId id="2147483707" r:id="rId18"/>
    <p:sldLayoutId id="2147483708" r:id="rId19"/>
    <p:sldLayoutId id="2147483709" r:id="rId20"/>
    <p:sldLayoutId id="2147483710" r:id="rId21"/>
    <p:sldLayoutId id="2147483711" r:id="rId22"/>
    <p:sldLayoutId id="2147483714" r:id="rId23"/>
    <p:sldLayoutId id="2147483715" r:id="rId24"/>
    <p:sldLayoutId id="2147483732" r:id="rId25"/>
    <p:sldLayoutId id="2147483717" r:id="rId26"/>
    <p:sldLayoutId id="2147483718" r:id="rId27"/>
    <p:sldLayoutId id="2147483719" r:id="rId28"/>
    <p:sldLayoutId id="2147483733" r:id="rId29"/>
    <p:sldLayoutId id="2147483768" r:id="rId30"/>
    <p:sldLayoutId id="2147483720" r:id="rId31"/>
    <p:sldLayoutId id="2147483721" r:id="rId32"/>
    <p:sldLayoutId id="2147483723" r:id="rId33"/>
    <p:sldLayoutId id="2147483731" r:id="rId34"/>
  </p:sldLayoutIdLst>
  <p:hf sldNum="0" hdr="0" ftr="0" dt="0"/>
  <p:txStyles>
    <p:title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6000" b="0" i="0" u="none" strike="noStrike" cap="none">
          <a:solidFill>
            <a:srgbClr val="38001E"/>
          </a:solidFill>
          <a:latin typeface="+mj-lt"/>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FFD3E3"/>
        </a:solidFill>
        <a:effectLst/>
      </p:bgPr>
    </p:bg>
    <p:spTree>
      <p:nvGrpSpPr>
        <p:cNvPr id="1" name="Shape 5"/>
        <p:cNvGrpSpPr/>
        <p:nvPr/>
      </p:nvGrpSpPr>
      <p:grpSpPr>
        <a:xfrm>
          <a:off x="0" y="0"/>
          <a:ext cx="0" cy="0"/>
          <a:chOff x="0" y="0"/>
          <a:chExt cx="0" cy="0"/>
        </a:xfrm>
      </p:grpSpPr>
      <p:sp>
        <p:nvSpPr>
          <p:cNvPr id="2" name="Tijdelijke aanduiding voor voettekst 1">
            <a:extLst>
              <a:ext uri="{FF2B5EF4-FFF2-40B4-BE49-F238E27FC236}">
                <a16:creationId xmlns:a16="http://schemas.microsoft.com/office/drawing/2014/main" id="{34F80F34-3280-F3E8-3306-E724FF7B7F45}"/>
              </a:ext>
            </a:extLst>
          </p:cNvPr>
          <p:cNvSpPr>
            <a:spLocks noGrp="1"/>
          </p:cNvSpPr>
          <p:nvPr>
            <p:ph type="ftr" sz="quarter" idx="3"/>
          </p:nvPr>
        </p:nvSpPr>
        <p:spPr>
          <a:xfrm>
            <a:off x="1589121" y="12142493"/>
            <a:ext cx="8229600" cy="730250"/>
          </a:xfrm>
          <a:prstGeom prst="rect">
            <a:avLst/>
          </a:prstGeom>
        </p:spPr>
        <p:txBody>
          <a:bodyPr vert="horz" lIns="91440" tIns="45720" rIns="91440" bIns="45720" rtlCol="0" anchor="ctr"/>
          <a:lstStyle>
            <a:lvl1pPr algn="l">
              <a:defRPr sz="3000">
                <a:solidFill>
                  <a:srgbClr val="38001E"/>
                </a:solidFill>
                <a:latin typeface="DM Sans" pitchFamily="2" charset="0"/>
              </a:defRPr>
            </a:lvl1pPr>
          </a:lstStyle>
          <a:p>
            <a:endParaRPr lang="nl-NL"/>
          </a:p>
        </p:txBody>
      </p:sp>
      <p:sp>
        <p:nvSpPr>
          <p:cNvPr id="4" name="Tijdelijke aanduiding voor titel 3">
            <a:extLst>
              <a:ext uri="{FF2B5EF4-FFF2-40B4-BE49-F238E27FC236}">
                <a16:creationId xmlns:a16="http://schemas.microsoft.com/office/drawing/2014/main" id="{CAC8608E-2263-CE57-724C-2C493876D70A}"/>
              </a:ext>
            </a:extLst>
          </p:cNvPr>
          <p:cNvSpPr>
            <a:spLocks noGrp="1"/>
          </p:cNvSpPr>
          <p:nvPr>
            <p:ph type="title"/>
          </p:nvPr>
        </p:nvSpPr>
        <p:spPr>
          <a:xfrm>
            <a:off x="1676400" y="730250"/>
            <a:ext cx="21031200" cy="2651125"/>
          </a:xfrm>
          <a:prstGeom prst="rect">
            <a:avLst/>
          </a:prstGeom>
        </p:spPr>
        <p:txBody>
          <a:bodyPr vert="horz" lIns="91440" tIns="45720" rIns="91440" bIns="45720" rtlCol="0" anchor="ctr">
            <a:normAutofit/>
          </a:bodyPr>
          <a:lstStyle/>
          <a:p>
            <a:r>
              <a:rPr lang="nl-NL"/>
              <a:t>Klik om stijl te bewerken</a:t>
            </a:r>
          </a:p>
        </p:txBody>
      </p:sp>
    </p:spTree>
    <p:extLst>
      <p:ext uri="{BB962C8B-B14F-4D97-AF65-F5344CB8AC3E}">
        <p14:creationId xmlns:p14="http://schemas.microsoft.com/office/powerpoint/2010/main" val="3173198362"/>
      </p:ext>
    </p:extLst>
  </p:cSld>
  <p:clrMap bg1="lt1" tx1="dk1" bg2="dk2" tx2="lt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 id="2147483743" r:id="rId9"/>
    <p:sldLayoutId id="2147483744" r:id="rId10"/>
    <p:sldLayoutId id="2147483745" r:id="rId11"/>
    <p:sldLayoutId id="2147483746" r:id="rId12"/>
    <p:sldLayoutId id="2147483747" r:id="rId13"/>
    <p:sldLayoutId id="2147483748" r:id="rId14"/>
    <p:sldLayoutId id="2147483749" r:id="rId15"/>
    <p:sldLayoutId id="2147483750" r:id="rId16"/>
    <p:sldLayoutId id="2147483751" r:id="rId17"/>
    <p:sldLayoutId id="2147483752" r:id="rId18"/>
    <p:sldLayoutId id="2147483753" r:id="rId19"/>
    <p:sldLayoutId id="2147483754" r:id="rId20"/>
    <p:sldLayoutId id="2147483755" r:id="rId21"/>
    <p:sldLayoutId id="2147483756" r:id="rId22"/>
    <p:sldLayoutId id="2147483757" r:id="rId23"/>
    <p:sldLayoutId id="2147483758" r:id="rId24"/>
    <p:sldLayoutId id="2147483759" r:id="rId25"/>
    <p:sldLayoutId id="2147483760" r:id="rId26"/>
    <p:sldLayoutId id="2147483761" r:id="rId27"/>
    <p:sldLayoutId id="2147483762" r:id="rId28"/>
    <p:sldLayoutId id="2147483763" r:id="rId29"/>
    <p:sldLayoutId id="2147483764" r:id="rId30"/>
    <p:sldLayoutId id="2147483765" r:id="rId31"/>
    <p:sldLayoutId id="2147483766" r:id="rId3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6000" b="0" i="0" u="none" strike="noStrike" cap="none">
          <a:solidFill>
            <a:srgbClr val="38001E"/>
          </a:solidFill>
          <a:latin typeface="+mj-lt"/>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38001E"/>
        </a:solidFill>
        <a:effectLst/>
      </p:bgPr>
    </p:bg>
    <p:spTree>
      <p:nvGrpSpPr>
        <p:cNvPr id="1" name=""/>
        <p:cNvGrpSpPr/>
        <p:nvPr/>
      </p:nvGrpSpPr>
      <p:grpSpPr>
        <a:xfrm>
          <a:off x="0" y="0"/>
          <a:ext cx="0" cy="0"/>
          <a:chOff x="0" y="0"/>
          <a:chExt cx="0" cy="0"/>
        </a:xfrm>
      </p:grpSpPr>
      <p:sp>
        <p:nvSpPr>
          <p:cNvPr id="2" name="Slide Title"/>
          <p:cNvSpPr txBox="1">
            <a:spLocks noGrp="1"/>
          </p:cNvSpPr>
          <p:nvPr>
            <p:ph type="title" hasCustomPrompt="1"/>
          </p:nvPr>
        </p:nvSpPr>
        <p:spPr>
          <a:xfrm>
            <a:off x="1206500" y="952500"/>
            <a:ext cx="10477500" cy="14351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ormAutofit/>
          </a:bodyPr>
          <a:lstStyle/>
          <a:p>
            <a:r>
              <a:t>Slide Title</a:t>
            </a:r>
          </a:p>
        </p:txBody>
      </p:sp>
      <p:sp>
        <p:nvSpPr>
          <p:cNvPr id="3" name="Body Level One…"/>
          <p:cNvSpPr txBox="1">
            <a:spLocks noGrp="1"/>
          </p:cNvSpPr>
          <p:nvPr>
            <p:ph type="body" idx="1" hasCustomPrompt="1"/>
          </p:nvPr>
        </p:nvSpPr>
        <p:spPr>
          <a:xfrm>
            <a:off x="1206500" y="4248504"/>
            <a:ext cx="10477500" cy="825601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ormAutofit/>
          </a:bodyPr>
          <a:lstStyle/>
          <a:p>
            <a:r>
              <a:t>Slide bullet text</a:t>
            </a:r>
          </a:p>
          <a:p>
            <a:pPr lvl="1"/>
            <a:endParaRPr/>
          </a:p>
          <a:p>
            <a:pPr lvl="2"/>
            <a:endParaRPr/>
          </a:p>
          <a:p>
            <a:pPr lvl="3"/>
            <a:endParaRPr/>
          </a:p>
          <a:p>
            <a:pPr lvl="4"/>
            <a:endParaRPr/>
          </a:p>
        </p:txBody>
      </p:sp>
      <p:sp>
        <p:nvSpPr>
          <p:cNvPr id="4" name="Slide Number"/>
          <p:cNvSpPr txBox="1">
            <a:spLocks noGrp="1"/>
          </p:cNvSpPr>
          <p:nvPr>
            <p:ph type="sldNum" sz="quarter" idx="2"/>
          </p:nvPr>
        </p:nvSpPr>
        <p:spPr>
          <a:xfrm>
            <a:off x="12001499" y="13080999"/>
            <a:ext cx="368505" cy="374600"/>
          </a:xfrm>
          <a:prstGeom prst="rect">
            <a:avLst/>
          </a:prstGeom>
          <a:ln w="12700">
            <a:miter lim="400000"/>
          </a:ln>
        </p:spPr>
        <p:txBody>
          <a:bodyPr wrap="none" lIns="50800" tIns="50800" rIns="50800" bIns="50800" anchor="b">
            <a:spAutoFit/>
          </a:bodyPr>
          <a:lstStyle>
            <a:lvl1pPr algn="ctr" defTabSz="584200">
              <a:defRPr sz="1800">
                <a:solidFill>
                  <a:srgbClr val="FFFFFF"/>
                </a:solidFill>
                <a:latin typeface="Helvetica Neue"/>
                <a:ea typeface="Helvetica Neue"/>
                <a:cs typeface="Helvetica Neue"/>
                <a:sym typeface="Helvetica Neue"/>
              </a:defRPr>
            </a:lvl1pPr>
          </a:lstStyle>
          <a:p>
            <a:fld id="{86CB4B4D-7CA3-9044-876B-883B54F8677D}" type="slidenum">
              <a:t>‹nr.›</a:t>
            </a:fld>
            <a:endParaRPr/>
          </a:p>
        </p:txBody>
      </p:sp>
    </p:spTree>
    <p:extLst>
      <p:ext uri="{BB962C8B-B14F-4D97-AF65-F5344CB8AC3E}">
        <p14:creationId xmlns:p14="http://schemas.microsoft.com/office/powerpoint/2010/main" val="1250077894"/>
      </p:ext>
    </p:extLst>
  </p:cSld>
  <p:clrMap bg1="lt1" tx1="dk1" bg2="lt2" tx2="dk2" accent1="accent1" accent2="accent2" accent3="accent3" accent4="accent4" accent5="accent5" accent6="accent6" hlink="hlink" folHlink="folHlink"/>
  <p:sldLayoutIdLst>
    <p:sldLayoutId id="2147483805" r:id="rId1"/>
    <p:sldLayoutId id="2147483807" r:id="rId2"/>
    <p:sldLayoutId id="2147483808" r:id="rId3"/>
    <p:sldLayoutId id="2147483809" r:id="rId4"/>
    <p:sldLayoutId id="2147483811" r:id="rId5"/>
    <p:sldLayoutId id="2147483812" r:id="rId6"/>
    <p:sldLayoutId id="2147483815" r:id="rId7"/>
    <p:sldLayoutId id="2147483816" r:id="rId8"/>
    <p:sldLayoutId id="2147483817" r:id="rId9"/>
    <p:sldLayoutId id="2147483818" r:id="rId10"/>
    <p:sldLayoutId id="2147483819" r:id="rId11"/>
    <p:sldLayoutId id="2147483820" r:id="rId12"/>
    <p:sldLayoutId id="2147483821" r:id="rId13"/>
    <p:sldLayoutId id="2147483822" r:id="rId14"/>
    <p:sldLayoutId id="2147483823" r:id="rId15"/>
    <p:sldLayoutId id="2147483824" r:id="rId16"/>
    <p:sldLayoutId id="2147483829" r:id="rId17"/>
    <p:sldLayoutId id="2147483830" r:id="rId18"/>
    <p:sldLayoutId id="2147483831" r:id="rId19"/>
    <p:sldLayoutId id="2147483832" r:id="rId20"/>
    <p:sldLayoutId id="2147483833" r:id="rId21"/>
    <p:sldLayoutId id="2147483837" r:id="rId22"/>
    <p:sldLayoutId id="2147483840" r:id="rId23"/>
    <p:sldLayoutId id="2147483880" r:id="rId24"/>
    <p:sldLayoutId id="2147483881" r:id="rId25"/>
    <p:sldLayoutId id="2147483882" r:id="rId26"/>
    <p:sldLayoutId id="2147483883" r:id="rId27"/>
    <p:sldLayoutId id="2147483884" r:id="rId28"/>
    <p:sldLayoutId id="2147483885" r:id="rId29"/>
    <p:sldLayoutId id="2147483887" r:id="rId30"/>
    <p:sldLayoutId id="2147483888" r:id="rId31"/>
    <p:sldLayoutId id="2147483889" r:id="rId32"/>
    <p:sldLayoutId id="2147483890" r:id="rId33"/>
    <p:sldLayoutId id="2147483891" r:id="rId34"/>
    <p:sldLayoutId id="2147483892" r:id="rId35"/>
    <p:sldLayoutId id="2147483893" r:id="rId36"/>
    <p:sldLayoutId id="2147483894" r:id="rId37"/>
    <p:sldLayoutId id="2147483896" r:id="rId38"/>
    <p:sldLayoutId id="2147483898" r:id="rId39"/>
    <p:sldLayoutId id="2147483899" r:id="rId40"/>
    <p:sldLayoutId id="2147483900" r:id="rId41"/>
    <p:sldLayoutId id="2147483901" r:id="rId42"/>
    <p:sldLayoutId id="2147483902" r:id="rId43"/>
    <p:sldLayoutId id="2147483903" r:id="rId44"/>
    <p:sldLayoutId id="2147483904" r:id="rId45"/>
    <p:sldLayoutId id="2147483905" r:id="rId46"/>
    <p:sldLayoutId id="2147483906" r:id="rId47"/>
    <p:sldLayoutId id="2147483909" r:id="rId48"/>
    <p:sldLayoutId id="2147483910" r:id="rId49"/>
    <p:sldLayoutId id="2147484081" r:id="rId50"/>
    <p:sldLayoutId id="2147484179" r:id="rId51"/>
    <p:sldLayoutId id="2147484180" r:id="rId52"/>
    <p:sldLayoutId id="2147484181" r:id="rId53"/>
    <p:sldLayoutId id="2147484183" r:id="rId54"/>
    <p:sldLayoutId id="2147484187" r:id="rId55"/>
    <p:sldLayoutId id="2147484188" r:id="rId56"/>
    <p:sldLayoutId id="2147484190" r:id="rId57"/>
  </p:sldLayoutIdLst>
  <p:transition spd="med"/>
  <p:txStyles>
    <p:titleStyle>
      <a:lvl1pPr marL="0" marR="0" indent="0" algn="l" defTabSz="457200" rtl="0" latinLnBrk="0">
        <a:lnSpc>
          <a:spcPct val="80000"/>
        </a:lnSpc>
        <a:spcBef>
          <a:spcPts val="0"/>
        </a:spcBef>
        <a:spcAft>
          <a:spcPts val="0"/>
        </a:spcAft>
        <a:buClrTx/>
        <a:buSzTx/>
        <a:buFontTx/>
        <a:buNone/>
        <a:tabLst/>
        <a:defRPr sz="12000" b="0" i="0" u="none" strike="noStrike" cap="none" spc="0" baseline="0">
          <a:solidFill>
            <a:srgbClr val="38001E"/>
          </a:solidFill>
          <a:uFillTx/>
          <a:latin typeface="+mn-lt"/>
          <a:ea typeface="+mn-ea"/>
          <a:cs typeface="+mn-cs"/>
          <a:sym typeface="Criteria CF Bold"/>
        </a:defRPr>
      </a:lvl1pPr>
      <a:lvl2pPr marL="0" marR="0" indent="457200" algn="l" defTabSz="457200" rtl="0" latinLnBrk="0">
        <a:lnSpc>
          <a:spcPct val="80000"/>
        </a:lnSpc>
        <a:spcBef>
          <a:spcPts val="0"/>
        </a:spcBef>
        <a:spcAft>
          <a:spcPts val="0"/>
        </a:spcAft>
        <a:buClrTx/>
        <a:buSzTx/>
        <a:buFontTx/>
        <a:buNone/>
        <a:tabLst/>
        <a:defRPr sz="12000" b="0" i="0" u="none" strike="noStrike" cap="none" spc="0" baseline="0">
          <a:solidFill>
            <a:srgbClr val="38001E"/>
          </a:solidFill>
          <a:uFillTx/>
          <a:latin typeface="+mn-lt"/>
          <a:ea typeface="+mn-ea"/>
          <a:cs typeface="+mn-cs"/>
          <a:sym typeface="Criteria CF Bold"/>
        </a:defRPr>
      </a:lvl2pPr>
      <a:lvl3pPr marL="0" marR="0" indent="914400" algn="l" defTabSz="457200" rtl="0" latinLnBrk="0">
        <a:lnSpc>
          <a:spcPct val="80000"/>
        </a:lnSpc>
        <a:spcBef>
          <a:spcPts val="0"/>
        </a:spcBef>
        <a:spcAft>
          <a:spcPts val="0"/>
        </a:spcAft>
        <a:buClrTx/>
        <a:buSzTx/>
        <a:buFontTx/>
        <a:buNone/>
        <a:tabLst/>
        <a:defRPr sz="12000" b="0" i="0" u="none" strike="noStrike" cap="none" spc="0" baseline="0">
          <a:solidFill>
            <a:srgbClr val="38001E"/>
          </a:solidFill>
          <a:uFillTx/>
          <a:latin typeface="+mn-lt"/>
          <a:ea typeface="+mn-ea"/>
          <a:cs typeface="+mn-cs"/>
          <a:sym typeface="Criteria CF Bold"/>
        </a:defRPr>
      </a:lvl3pPr>
      <a:lvl4pPr marL="0" marR="0" indent="1371600" algn="l" defTabSz="457200" rtl="0" latinLnBrk="0">
        <a:lnSpc>
          <a:spcPct val="80000"/>
        </a:lnSpc>
        <a:spcBef>
          <a:spcPts val="0"/>
        </a:spcBef>
        <a:spcAft>
          <a:spcPts val="0"/>
        </a:spcAft>
        <a:buClrTx/>
        <a:buSzTx/>
        <a:buFontTx/>
        <a:buNone/>
        <a:tabLst/>
        <a:defRPr sz="12000" b="0" i="0" u="none" strike="noStrike" cap="none" spc="0" baseline="0">
          <a:solidFill>
            <a:srgbClr val="38001E"/>
          </a:solidFill>
          <a:uFillTx/>
          <a:latin typeface="+mn-lt"/>
          <a:ea typeface="+mn-ea"/>
          <a:cs typeface="+mn-cs"/>
          <a:sym typeface="Criteria CF Bold"/>
        </a:defRPr>
      </a:lvl4pPr>
      <a:lvl5pPr marL="0" marR="0" indent="1828800" algn="l" defTabSz="457200" rtl="0" latinLnBrk="0">
        <a:lnSpc>
          <a:spcPct val="80000"/>
        </a:lnSpc>
        <a:spcBef>
          <a:spcPts val="0"/>
        </a:spcBef>
        <a:spcAft>
          <a:spcPts val="0"/>
        </a:spcAft>
        <a:buClrTx/>
        <a:buSzTx/>
        <a:buFontTx/>
        <a:buNone/>
        <a:tabLst/>
        <a:defRPr sz="12000" b="0" i="0" u="none" strike="noStrike" cap="none" spc="0" baseline="0">
          <a:solidFill>
            <a:srgbClr val="38001E"/>
          </a:solidFill>
          <a:uFillTx/>
          <a:latin typeface="+mn-lt"/>
          <a:ea typeface="+mn-ea"/>
          <a:cs typeface="+mn-cs"/>
          <a:sym typeface="Criteria CF Bold"/>
        </a:defRPr>
      </a:lvl5pPr>
      <a:lvl6pPr marL="0" marR="0" indent="2286000" algn="l" defTabSz="457200" rtl="0" latinLnBrk="0">
        <a:lnSpc>
          <a:spcPct val="80000"/>
        </a:lnSpc>
        <a:spcBef>
          <a:spcPts val="0"/>
        </a:spcBef>
        <a:spcAft>
          <a:spcPts val="0"/>
        </a:spcAft>
        <a:buClrTx/>
        <a:buSzTx/>
        <a:buFontTx/>
        <a:buNone/>
        <a:tabLst/>
        <a:defRPr sz="12000" b="0" i="0" u="none" strike="noStrike" cap="none" spc="0" baseline="0">
          <a:solidFill>
            <a:srgbClr val="38001E"/>
          </a:solidFill>
          <a:uFillTx/>
          <a:latin typeface="+mn-lt"/>
          <a:ea typeface="+mn-ea"/>
          <a:cs typeface="+mn-cs"/>
          <a:sym typeface="Criteria CF Bold"/>
        </a:defRPr>
      </a:lvl6pPr>
      <a:lvl7pPr marL="0" marR="0" indent="2743200" algn="l" defTabSz="457200" rtl="0" latinLnBrk="0">
        <a:lnSpc>
          <a:spcPct val="80000"/>
        </a:lnSpc>
        <a:spcBef>
          <a:spcPts val="0"/>
        </a:spcBef>
        <a:spcAft>
          <a:spcPts val="0"/>
        </a:spcAft>
        <a:buClrTx/>
        <a:buSzTx/>
        <a:buFontTx/>
        <a:buNone/>
        <a:tabLst/>
        <a:defRPr sz="12000" b="0" i="0" u="none" strike="noStrike" cap="none" spc="0" baseline="0">
          <a:solidFill>
            <a:srgbClr val="38001E"/>
          </a:solidFill>
          <a:uFillTx/>
          <a:latin typeface="+mn-lt"/>
          <a:ea typeface="+mn-ea"/>
          <a:cs typeface="+mn-cs"/>
          <a:sym typeface="Criteria CF Bold"/>
        </a:defRPr>
      </a:lvl7pPr>
      <a:lvl8pPr marL="0" marR="0" indent="3200400" algn="l" defTabSz="457200" rtl="0" latinLnBrk="0">
        <a:lnSpc>
          <a:spcPct val="80000"/>
        </a:lnSpc>
        <a:spcBef>
          <a:spcPts val="0"/>
        </a:spcBef>
        <a:spcAft>
          <a:spcPts val="0"/>
        </a:spcAft>
        <a:buClrTx/>
        <a:buSzTx/>
        <a:buFontTx/>
        <a:buNone/>
        <a:tabLst/>
        <a:defRPr sz="12000" b="0" i="0" u="none" strike="noStrike" cap="none" spc="0" baseline="0">
          <a:solidFill>
            <a:srgbClr val="38001E"/>
          </a:solidFill>
          <a:uFillTx/>
          <a:latin typeface="+mn-lt"/>
          <a:ea typeface="+mn-ea"/>
          <a:cs typeface="+mn-cs"/>
          <a:sym typeface="Criteria CF Bold"/>
        </a:defRPr>
      </a:lvl8pPr>
      <a:lvl9pPr marL="0" marR="0" indent="3657600" algn="l" defTabSz="457200" rtl="0" latinLnBrk="0">
        <a:lnSpc>
          <a:spcPct val="80000"/>
        </a:lnSpc>
        <a:spcBef>
          <a:spcPts val="0"/>
        </a:spcBef>
        <a:spcAft>
          <a:spcPts val="0"/>
        </a:spcAft>
        <a:buClrTx/>
        <a:buSzTx/>
        <a:buFontTx/>
        <a:buNone/>
        <a:tabLst/>
        <a:defRPr sz="12000" b="0" i="0" u="none" strike="noStrike" cap="none" spc="0" baseline="0">
          <a:solidFill>
            <a:srgbClr val="38001E"/>
          </a:solidFill>
          <a:uFillTx/>
          <a:latin typeface="+mn-lt"/>
          <a:ea typeface="+mn-ea"/>
          <a:cs typeface="+mn-cs"/>
          <a:sym typeface="Criteria CF Bold"/>
        </a:defRPr>
      </a:lvl9pPr>
    </p:titleStyle>
    <p:bodyStyle>
      <a:lvl1pPr marL="457200" marR="0" indent="-457200" algn="l" defTabSz="457200" rtl="0" latinLnBrk="0">
        <a:lnSpc>
          <a:spcPct val="100000"/>
        </a:lnSpc>
        <a:spcBef>
          <a:spcPts val="0"/>
        </a:spcBef>
        <a:spcAft>
          <a:spcPts val="0"/>
        </a:spcAft>
        <a:buClrTx/>
        <a:buSzPct val="123000"/>
        <a:buFontTx/>
        <a:buChar char="•"/>
        <a:tabLst/>
        <a:defRPr sz="3600" b="0" i="0" u="none" strike="noStrike" cap="none" spc="0" baseline="0">
          <a:solidFill>
            <a:srgbClr val="37001E"/>
          </a:solidFill>
          <a:uFillTx/>
          <a:latin typeface="DM Sans Regular"/>
          <a:ea typeface="DM Sans Regular"/>
          <a:cs typeface="DM Sans Regular"/>
          <a:sym typeface="DM Sans Regular"/>
        </a:defRPr>
      </a:lvl1pPr>
      <a:lvl2pPr marL="1066800" marR="0" indent="-457200" algn="l" defTabSz="457200" rtl="0" latinLnBrk="0">
        <a:lnSpc>
          <a:spcPct val="100000"/>
        </a:lnSpc>
        <a:spcBef>
          <a:spcPts val="0"/>
        </a:spcBef>
        <a:spcAft>
          <a:spcPts val="0"/>
        </a:spcAft>
        <a:buClrTx/>
        <a:buSzPct val="123000"/>
        <a:buFontTx/>
        <a:buChar char="•"/>
        <a:tabLst/>
        <a:defRPr sz="3600" b="0" i="0" u="none" strike="noStrike" cap="none" spc="0" baseline="0">
          <a:solidFill>
            <a:srgbClr val="37001E"/>
          </a:solidFill>
          <a:uFillTx/>
          <a:latin typeface="DM Sans Regular"/>
          <a:ea typeface="DM Sans Regular"/>
          <a:cs typeface="DM Sans Regular"/>
          <a:sym typeface="DM Sans Regular"/>
        </a:defRPr>
      </a:lvl2pPr>
      <a:lvl3pPr marL="1676400" marR="0" indent="-457200" algn="l" defTabSz="457200" rtl="0" latinLnBrk="0">
        <a:lnSpc>
          <a:spcPct val="100000"/>
        </a:lnSpc>
        <a:spcBef>
          <a:spcPts val="0"/>
        </a:spcBef>
        <a:spcAft>
          <a:spcPts val="0"/>
        </a:spcAft>
        <a:buClrTx/>
        <a:buSzPct val="123000"/>
        <a:buFontTx/>
        <a:buChar char="•"/>
        <a:tabLst/>
        <a:defRPr sz="3600" b="0" i="0" u="none" strike="noStrike" cap="none" spc="0" baseline="0">
          <a:solidFill>
            <a:srgbClr val="37001E"/>
          </a:solidFill>
          <a:uFillTx/>
          <a:latin typeface="DM Sans Regular"/>
          <a:ea typeface="DM Sans Regular"/>
          <a:cs typeface="DM Sans Regular"/>
          <a:sym typeface="DM Sans Regular"/>
        </a:defRPr>
      </a:lvl3pPr>
      <a:lvl4pPr marL="2286000" marR="0" indent="-457200" algn="l" defTabSz="457200" rtl="0" latinLnBrk="0">
        <a:lnSpc>
          <a:spcPct val="100000"/>
        </a:lnSpc>
        <a:spcBef>
          <a:spcPts val="0"/>
        </a:spcBef>
        <a:spcAft>
          <a:spcPts val="0"/>
        </a:spcAft>
        <a:buClrTx/>
        <a:buSzPct val="123000"/>
        <a:buFontTx/>
        <a:buChar char="•"/>
        <a:tabLst/>
        <a:defRPr sz="3600" b="0" i="0" u="none" strike="noStrike" cap="none" spc="0" baseline="0">
          <a:solidFill>
            <a:srgbClr val="37001E"/>
          </a:solidFill>
          <a:uFillTx/>
          <a:latin typeface="DM Sans Regular"/>
          <a:ea typeface="DM Sans Regular"/>
          <a:cs typeface="DM Sans Regular"/>
          <a:sym typeface="DM Sans Regular"/>
        </a:defRPr>
      </a:lvl4pPr>
      <a:lvl5pPr marL="2895600" marR="0" indent="-457200" algn="l" defTabSz="457200" rtl="0" latinLnBrk="0">
        <a:lnSpc>
          <a:spcPct val="100000"/>
        </a:lnSpc>
        <a:spcBef>
          <a:spcPts val="0"/>
        </a:spcBef>
        <a:spcAft>
          <a:spcPts val="0"/>
        </a:spcAft>
        <a:buClrTx/>
        <a:buSzPct val="123000"/>
        <a:buFontTx/>
        <a:buChar char="•"/>
        <a:tabLst/>
        <a:defRPr sz="3600" b="0" i="0" u="none" strike="noStrike" cap="none" spc="0" baseline="0">
          <a:solidFill>
            <a:srgbClr val="37001E"/>
          </a:solidFill>
          <a:uFillTx/>
          <a:latin typeface="DM Sans Regular"/>
          <a:ea typeface="DM Sans Regular"/>
          <a:cs typeface="DM Sans Regular"/>
          <a:sym typeface="DM Sans Regular"/>
        </a:defRPr>
      </a:lvl5pPr>
      <a:lvl6pPr marL="3505200" marR="0" indent="-457200" algn="l" defTabSz="457200" rtl="0" latinLnBrk="0">
        <a:lnSpc>
          <a:spcPct val="100000"/>
        </a:lnSpc>
        <a:spcBef>
          <a:spcPts val="0"/>
        </a:spcBef>
        <a:spcAft>
          <a:spcPts val="0"/>
        </a:spcAft>
        <a:buClrTx/>
        <a:buSzPct val="123000"/>
        <a:buFontTx/>
        <a:buChar char="•"/>
        <a:tabLst/>
        <a:defRPr sz="3600" b="0" i="0" u="none" strike="noStrike" cap="none" spc="0" baseline="0">
          <a:solidFill>
            <a:srgbClr val="37001E"/>
          </a:solidFill>
          <a:uFillTx/>
          <a:latin typeface="DM Sans Regular"/>
          <a:ea typeface="DM Sans Regular"/>
          <a:cs typeface="DM Sans Regular"/>
          <a:sym typeface="DM Sans Regular"/>
        </a:defRPr>
      </a:lvl6pPr>
      <a:lvl7pPr marL="4114800" marR="0" indent="-457200" algn="l" defTabSz="457200" rtl="0" latinLnBrk="0">
        <a:lnSpc>
          <a:spcPct val="100000"/>
        </a:lnSpc>
        <a:spcBef>
          <a:spcPts val="0"/>
        </a:spcBef>
        <a:spcAft>
          <a:spcPts val="0"/>
        </a:spcAft>
        <a:buClrTx/>
        <a:buSzPct val="123000"/>
        <a:buFontTx/>
        <a:buChar char="•"/>
        <a:tabLst/>
        <a:defRPr sz="3600" b="0" i="0" u="none" strike="noStrike" cap="none" spc="0" baseline="0">
          <a:solidFill>
            <a:srgbClr val="37001E"/>
          </a:solidFill>
          <a:uFillTx/>
          <a:latin typeface="DM Sans Regular"/>
          <a:ea typeface="DM Sans Regular"/>
          <a:cs typeface="DM Sans Regular"/>
          <a:sym typeface="DM Sans Regular"/>
        </a:defRPr>
      </a:lvl7pPr>
      <a:lvl8pPr marL="4724400" marR="0" indent="-457200" algn="l" defTabSz="457200" rtl="0" latinLnBrk="0">
        <a:lnSpc>
          <a:spcPct val="100000"/>
        </a:lnSpc>
        <a:spcBef>
          <a:spcPts val="0"/>
        </a:spcBef>
        <a:spcAft>
          <a:spcPts val="0"/>
        </a:spcAft>
        <a:buClrTx/>
        <a:buSzPct val="123000"/>
        <a:buFontTx/>
        <a:buChar char="•"/>
        <a:tabLst/>
        <a:defRPr sz="3600" b="0" i="0" u="none" strike="noStrike" cap="none" spc="0" baseline="0">
          <a:solidFill>
            <a:srgbClr val="37001E"/>
          </a:solidFill>
          <a:uFillTx/>
          <a:latin typeface="DM Sans Regular"/>
          <a:ea typeface="DM Sans Regular"/>
          <a:cs typeface="DM Sans Regular"/>
          <a:sym typeface="DM Sans Regular"/>
        </a:defRPr>
      </a:lvl8pPr>
      <a:lvl9pPr marL="5334000" marR="0" indent="-457200" algn="l" defTabSz="457200" rtl="0" latinLnBrk="0">
        <a:lnSpc>
          <a:spcPct val="100000"/>
        </a:lnSpc>
        <a:spcBef>
          <a:spcPts val="0"/>
        </a:spcBef>
        <a:spcAft>
          <a:spcPts val="0"/>
        </a:spcAft>
        <a:buClrTx/>
        <a:buSzPct val="123000"/>
        <a:buFontTx/>
        <a:buChar char="•"/>
        <a:tabLst/>
        <a:defRPr sz="3600" b="0" i="0" u="none" strike="noStrike" cap="none" spc="0" baseline="0">
          <a:solidFill>
            <a:srgbClr val="37001E"/>
          </a:solidFill>
          <a:uFillTx/>
          <a:latin typeface="DM Sans Regular"/>
          <a:ea typeface="DM Sans Regular"/>
          <a:cs typeface="DM Sans Regular"/>
          <a:sym typeface="DM Sans Regular"/>
        </a:defRPr>
      </a:lvl9pPr>
    </p:bodyStyle>
    <p:otherStyle>
      <a:lvl1pPr marL="0" marR="0" indent="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1pPr>
      <a:lvl2pPr marL="0" marR="0" indent="4572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2pPr>
      <a:lvl3pPr marL="0" marR="0" indent="9144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3pPr>
      <a:lvl4pPr marL="0" marR="0" indent="13716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4pPr>
      <a:lvl5pPr marL="0" marR="0" indent="18288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5pPr>
      <a:lvl6pPr marL="0" marR="0" indent="22860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6pPr>
      <a:lvl7pPr marL="0" marR="0" indent="27432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7pPr>
      <a:lvl8pPr marL="0" marR="0" indent="32004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8pPr>
      <a:lvl9pPr marL="0" marR="0" indent="36576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rgbClr val="FFD3E3"/>
        </a:solidFill>
        <a:effectLst/>
      </p:bgPr>
    </p:bg>
    <p:spTree>
      <p:nvGrpSpPr>
        <p:cNvPr id="1" name="Shape 5"/>
        <p:cNvGrpSpPr/>
        <p:nvPr/>
      </p:nvGrpSpPr>
      <p:grpSpPr>
        <a:xfrm>
          <a:off x="0" y="0"/>
          <a:ext cx="0" cy="0"/>
          <a:chOff x="0" y="0"/>
          <a:chExt cx="0" cy="0"/>
        </a:xfrm>
      </p:grpSpPr>
      <p:pic>
        <p:nvPicPr>
          <p:cNvPr id="5" name="Afbeelding 4" descr="Afbeelding met Graphics, Lettertype, schermopname, grafische vormgeving&#10;&#10;Automatisch gegenereerde beschrijving">
            <a:extLst>
              <a:ext uri="{FF2B5EF4-FFF2-40B4-BE49-F238E27FC236}">
                <a16:creationId xmlns:a16="http://schemas.microsoft.com/office/drawing/2014/main" id="{C483C6D5-C57B-F000-CE7C-B0924ABBD0ED}"/>
              </a:ext>
            </a:extLst>
          </p:cNvPr>
          <p:cNvPicPr>
            <a:picLocks noGrp="1" noRot="1" noChangeAspect="1" noMove="1" noResize="1" noEditPoints="1" noAdjustHandles="1" noChangeArrowheads="1" noChangeShapeType="1" noCrop="1"/>
          </p:cNvPicPr>
          <p:nvPr userDrawn="1"/>
        </p:nvPicPr>
        <p:blipFill>
          <a:blip r:embed="rId36"/>
          <a:stretch>
            <a:fillRect/>
          </a:stretch>
        </p:blipFill>
        <p:spPr>
          <a:xfrm>
            <a:off x="19640550" y="11821201"/>
            <a:ext cx="3390900" cy="1372834"/>
          </a:xfrm>
          <a:prstGeom prst="rect">
            <a:avLst/>
          </a:prstGeom>
        </p:spPr>
      </p:pic>
      <p:sp>
        <p:nvSpPr>
          <p:cNvPr id="2" name="Tijdelijke aanduiding voor voettekst 1">
            <a:extLst>
              <a:ext uri="{FF2B5EF4-FFF2-40B4-BE49-F238E27FC236}">
                <a16:creationId xmlns:a16="http://schemas.microsoft.com/office/drawing/2014/main" id="{34F80F34-3280-F3E8-3306-E724FF7B7F45}"/>
              </a:ext>
            </a:extLst>
          </p:cNvPr>
          <p:cNvSpPr>
            <a:spLocks noGrp="1"/>
          </p:cNvSpPr>
          <p:nvPr>
            <p:ph type="ftr" sz="quarter" idx="3"/>
          </p:nvPr>
        </p:nvSpPr>
        <p:spPr>
          <a:xfrm>
            <a:off x="1589121" y="12142493"/>
            <a:ext cx="8229600" cy="730250"/>
          </a:xfrm>
          <a:prstGeom prst="rect">
            <a:avLst/>
          </a:prstGeom>
        </p:spPr>
        <p:txBody>
          <a:bodyPr vert="horz" lIns="91440" tIns="45720" rIns="91440" bIns="45720" rtlCol="0" anchor="ctr"/>
          <a:lstStyle>
            <a:lvl1pPr algn="l">
              <a:defRPr sz="3000">
                <a:solidFill>
                  <a:srgbClr val="38001E"/>
                </a:solidFill>
                <a:latin typeface="DM Sans" pitchFamily="2" charset="0"/>
              </a:defRPr>
            </a:lvl1pPr>
          </a:lstStyle>
          <a:p>
            <a:endParaRPr lang="nl-NL"/>
          </a:p>
        </p:txBody>
      </p:sp>
      <p:sp>
        <p:nvSpPr>
          <p:cNvPr id="4" name="Tijdelijke aanduiding voor titel 3">
            <a:extLst>
              <a:ext uri="{FF2B5EF4-FFF2-40B4-BE49-F238E27FC236}">
                <a16:creationId xmlns:a16="http://schemas.microsoft.com/office/drawing/2014/main" id="{CAC8608E-2263-CE57-724C-2C493876D70A}"/>
              </a:ext>
            </a:extLst>
          </p:cNvPr>
          <p:cNvSpPr>
            <a:spLocks noGrp="1"/>
          </p:cNvSpPr>
          <p:nvPr>
            <p:ph type="title"/>
          </p:nvPr>
        </p:nvSpPr>
        <p:spPr>
          <a:xfrm>
            <a:off x="1676400" y="730250"/>
            <a:ext cx="21031200" cy="2651125"/>
          </a:xfrm>
          <a:prstGeom prst="rect">
            <a:avLst/>
          </a:prstGeom>
        </p:spPr>
        <p:txBody>
          <a:bodyPr vert="horz" lIns="91440" tIns="45720" rIns="91440" bIns="45720" rtlCol="0" anchor="ctr">
            <a:normAutofit/>
          </a:bodyPr>
          <a:lstStyle/>
          <a:p>
            <a:r>
              <a:rPr lang="nl-NL"/>
              <a:t>Klik om stijl te bewerken</a:t>
            </a:r>
          </a:p>
        </p:txBody>
      </p:sp>
    </p:spTree>
    <p:extLst>
      <p:ext uri="{BB962C8B-B14F-4D97-AF65-F5344CB8AC3E}">
        <p14:creationId xmlns:p14="http://schemas.microsoft.com/office/powerpoint/2010/main" val="191560206"/>
      </p:ext>
    </p:extLst>
  </p:cSld>
  <p:clrMap bg1="lt1" tx1="dk1" bg2="dk2" tx2="lt2" accent1="accent1" accent2="accent2" accent3="accent3" accent4="accent4" accent5="accent5" accent6="accent6" hlink="hlink" folHlink="folHlink"/>
  <p:sldLayoutIdLst>
    <p:sldLayoutId id="2147483845" r:id="rId1"/>
    <p:sldLayoutId id="2147483846" r:id="rId2"/>
    <p:sldLayoutId id="2147483847" r:id="rId3"/>
    <p:sldLayoutId id="2147483848" r:id="rId4"/>
    <p:sldLayoutId id="2147483849" r:id="rId5"/>
    <p:sldLayoutId id="2147483850" r:id="rId6"/>
    <p:sldLayoutId id="2147483851" r:id="rId7"/>
    <p:sldLayoutId id="2147483852" r:id="rId8"/>
    <p:sldLayoutId id="2147483853" r:id="rId9"/>
    <p:sldLayoutId id="2147483854" r:id="rId10"/>
    <p:sldLayoutId id="2147483855" r:id="rId11"/>
    <p:sldLayoutId id="2147483856" r:id="rId12"/>
    <p:sldLayoutId id="2147483857" r:id="rId13"/>
    <p:sldLayoutId id="2147483858" r:id="rId14"/>
    <p:sldLayoutId id="2147483859" r:id="rId15"/>
    <p:sldLayoutId id="2147483860" r:id="rId16"/>
    <p:sldLayoutId id="2147483861" r:id="rId17"/>
    <p:sldLayoutId id="2147483862" r:id="rId18"/>
    <p:sldLayoutId id="2147483863" r:id="rId19"/>
    <p:sldLayoutId id="2147483864" r:id="rId20"/>
    <p:sldLayoutId id="2147483865" r:id="rId21"/>
    <p:sldLayoutId id="2147483866" r:id="rId22"/>
    <p:sldLayoutId id="2147483867" r:id="rId23"/>
    <p:sldLayoutId id="2147483868" r:id="rId24"/>
    <p:sldLayoutId id="2147483869" r:id="rId25"/>
    <p:sldLayoutId id="2147483870" r:id="rId26"/>
    <p:sldLayoutId id="2147483871" r:id="rId27"/>
    <p:sldLayoutId id="2147483872" r:id="rId28"/>
    <p:sldLayoutId id="2147483873" r:id="rId29"/>
    <p:sldLayoutId id="2147483874" r:id="rId30"/>
    <p:sldLayoutId id="2147483875" r:id="rId31"/>
    <p:sldLayoutId id="2147483876" r:id="rId32"/>
    <p:sldLayoutId id="2147483877" r:id="rId33"/>
    <p:sldLayoutId id="2147483878" r:id="rId34"/>
  </p:sldLayoutIdLst>
  <p:hf sldNum="0" hdr="0" ftr="0" dt="0"/>
  <p:txStyles>
    <p:title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6000" b="0" i="0" u="none" strike="noStrike" cap="none">
          <a:solidFill>
            <a:srgbClr val="38001E"/>
          </a:solidFill>
          <a:latin typeface="+mj-lt"/>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rgbClr val="38001E"/>
        </a:solidFill>
        <a:effectLst/>
      </p:bgPr>
    </p:bg>
    <p:spTree>
      <p:nvGrpSpPr>
        <p:cNvPr id="1" name="Shape 5"/>
        <p:cNvGrpSpPr/>
        <p:nvPr/>
      </p:nvGrpSpPr>
      <p:grpSpPr>
        <a:xfrm>
          <a:off x="0" y="0"/>
          <a:ext cx="0" cy="0"/>
          <a:chOff x="0" y="0"/>
          <a:chExt cx="0" cy="0"/>
        </a:xfrm>
      </p:grpSpPr>
      <p:sp>
        <p:nvSpPr>
          <p:cNvPr id="6" name="Google Shape;6;p104"/>
          <p:cNvSpPr txBox="1">
            <a:spLocks noGrp="1"/>
          </p:cNvSpPr>
          <p:nvPr>
            <p:ph type="title"/>
          </p:nvPr>
        </p:nvSpPr>
        <p:spPr>
          <a:xfrm>
            <a:off x="1206495" y="952503"/>
            <a:ext cx="10477496" cy="1435095"/>
          </a:xfrm>
          <a:prstGeom prst="rect">
            <a:avLst/>
          </a:prstGeom>
          <a:noFill/>
          <a:ln>
            <a:noFill/>
          </a:ln>
        </p:spPr>
        <p:txBody>
          <a:bodyPr spcFirstLastPara="1" wrap="square" lIns="50800" tIns="50800" rIns="50800" bIns="50800" anchor="t" anchorCtr="0">
            <a:normAutofit/>
          </a:bodyPr>
          <a:lstStyle>
            <a:lvl1pPr marR="0" lvl="0" algn="l" rtl="0">
              <a:lnSpc>
                <a:spcPct val="80000"/>
              </a:lnSpc>
              <a:spcBef>
                <a:spcPts val="0"/>
              </a:spcBef>
              <a:spcAft>
                <a:spcPts val="0"/>
              </a:spcAft>
              <a:buClr>
                <a:srgbClr val="38001E"/>
              </a:buClr>
              <a:buSzPts val="12000"/>
              <a:buFont typeface="Arial"/>
              <a:buNone/>
              <a:defRPr sz="12000" b="0" i="0" u="none" strike="noStrike" cap="none">
                <a:solidFill>
                  <a:srgbClr val="38001E"/>
                </a:solidFill>
                <a:latin typeface="Arial"/>
                <a:ea typeface="Arial"/>
                <a:cs typeface="Arial"/>
                <a:sym typeface="Aria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04"/>
          <p:cNvSpPr txBox="1">
            <a:spLocks noGrp="1"/>
          </p:cNvSpPr>
          <p:nvPr>
            <p:ph type="body" idx="1"/>
          </p:nvPr>
        </p:nvSpPr>
        <p:spPr>
          <a:xfrm>
            <a:off x="1206495" y="4248503"/>
            <a:ext cx="10477496" cy="8256007"/>
          </a:xfrm>
          <a:prstGeom prst="rect">
            <a:avLst/>
          </a:prstGeom>
          <a:noFill/>
          <a:ln>
            <a:noFill/>
          </a:ln>
        </p:spPr>
        <p:txBody>
          <a:bodyPr spcFirstLastPara="1" wrap="square" lIns="50800" tIns="50800" rIns="50800" bIns="50800" anchor="t" anchorCtr="0">
            <a:normAutofit/>
          </a:bodyPr>
          <a:lstStyle>
            <a:lvl1pPr marL="457200" marR="0" lvl="0" indent="-50977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L="914400" marR="0" lvl="1" indent="-50977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L="1371600" marR="0" lvl="2" indent="-50977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L="1828800" marR="0" lvl="3" indent="-50977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L="2286000" marR="0" lvl="4" indent="-50977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8" name="Google Shape;8;p104"/>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rtl="0">
              <a:lnSpc>
                <a:spcPct val="100000"/>
              </a:lnSpc>
              <a:spcBef>
                <a:spcPts val="0"/>
              </a:spcBef>
              <a:spcAft>
                <a:spcPts val="0"/>
              </a:spcAft>
              <a:buClr>
                <a:srgbClr val="FFFFFF"/>
              </a:buClr>
              <a:buSzPts val="1800"/>
              <a:buFont typeface="Helvetica Neue"/>
              <a:buNone/>
              <a:defRPr sz="1800" b="0" i="0" u="none" strike="noStrike" cap="none">
                <a:solidFill>
                  <a:srgbClr val="FFFFFF"/>
                </a:solidFill>
                <a:latin typeface="Helvetica Neue"/>
                <a:ea typeface="Helvetica Neue"/>
                <a:cs typeface="Helvetica Neue"/>
                <a:sym typeface="Helvetica Neue"/>
              </a:defRPr>
            </a:lvl1pPr>
            <a:lvl2pPr marL="0" marR="0" lvl="1" indent="0" algn="ctr" rtl="0">
              <a:lnSpc>
                <a:spcPct val="100000"/>
              </a:lnSpc>
              <a:spcBef>
                <a:spcPts val="0"/>
              </a:spcBef>
              <a:spcAft>
                <a:spcPts val="0"/>
              </a:spcAft>
              <a:buClr>
                <a:srgbClr val="FFFFFF"/>
              </a:buClr>
              <a:buSzPts val="1800"/>
              <a:buFont typeface="Helvetica Neue"/>
              <a:buNone/>
              <a:defRPr sz="1800" b="0" i="0" u="none" strike="noStrike" cap="none">
                <a:solidFill>
                  <a:srgbClr val="FFFFFF"/>
                </a:solidFill>
                <a:latin typeface="Helvetica Neue"/>
                <a:ea typeface="Helvetica Neue"/>
                <a:cs typeface="Helvetica Neue"/>
                <a:sym typeface="Helvetica Neue"/>
              </a:defRPr>
            </a:lvl2pPr>
            <a:lvl3pPr marL="0" marR="0" lvl="2" indent="0" algn="ctr" rtl="0">
              <a:lnSpc>
                <a:spcPct val="100000"/>
              </a:lnSpc>
              <a:spcBef>
                <a:spcPts val="0"/>
              </a:spcBef>
              <a:spcAft>
                <a:spcPts val="0"/>
              </a:spcAft>
              <a:buClr>
                <a:srgbClr val="FFFFFF"/>
              </a:buClr>
              <a:buSzPts val="1800"/>
              <a:buFont typeface="Helvetica Neue"/>
              <a:buNone/>
              <a:defRPr sz="1800" b="0" i="0" u="none" strike="noStrike" cap="none">
                <a:solidFill>
                  <a:srgbClr val="FFFFFF"/>
                </a:solidFill>
                <a:latin typeface="Helvetica Neue"/>
                <a:ea typeface="Helvetica Neue"/>
                <a:cs typeface="Helvetica Neue"/>
                <a:sym typeface="Helvetica Neue"/>
              </a:defRPr>
            </a:lvl3pPr>
            <a:lvl4pPr marL="0" marR="0" lvl="3" indent="0" algn="ctr" rtl="0">
              <a:lnSpc>
                <a:spcPct val="100000"/>
              </a:lnSpc>
              <a:spcBef>
                <a:spcPts val="0"/>
              </a:spcBef>
              <a:spcAft>
                <a:spcPts val="0"/>
              </a:spcAft>
              <a:buClr>
                <a:srgbClr val="FFFFFF"/>
              </a:buClr>
              <a:buSzPts val="1800"/>
              <a:buFont typeface="Helvetica Neue"/>
              <a:buNone/>
              <a:defRPr sz="1800" b="0" i="0" u="none" strike="noStrike" cap="none">
                <a:solidFill>
                  <a:srgbClr val="FFFFFF"/>
                </a:solidFill>
                <a:latin typeface="Helvetica Neue"/>
                <a:ea typeface="Helvetica Neue"/>
                <a:cs typeface="Helvetica Neue"/>
                <a:sym typeface="Helvetica Neue"/>
              </a:defRPr>
            </a:lvl4pPr>
            <a:lvl5pPr marL="0" marR="0" lvl="4" indent="0" algn="ctr" rtl="0">
              <a:lnSpc>
                <a:spcPct val="100000"/>
              </a:lnSpc>
              <a:spcBef>
                <a:spcPts val="0"/>
              </a:spcBef>
              <a:spcAft>
                <a:spcPts val="0"/>
              </a:spcAft>
              <a:buClr>
                <a:srgbClr val="FFFFFF"/>
              </a:buClr>
              <a:buSzPts val="1800"/>
              <a:buFont typeface="Helvetica Neue"/>
              <a:buNone/>
              <a:defRPr sz="1800" b="0" i="0" u="none" strike="noStrike" cap="none">
                <a:solidFill>
                  <a:srgbClr val="FFFFFF"/>
                </a:solidFill>
                <a:latin typeface="Helvetica Neue"/>
                <a:ea typeface="Helvetica Neue"/>
                <a:cs typeface="Helvetica Neue"/>
                <a:sym typeface="Helvetica Neue"/>
              </a:defRPr>
            </a:lvl5pPr>
            <a:lvl6pPr marL="0" marR="0" lvl="5" indent="0" algn="ctr" rtl="0">
              <a:lnSpc>
                <a:spcPct val="100000"/>
              </a:lnSpc>
              <a:spcBef>
                <a:spcPts val="0"/>
              </a:spcBef>
              <a:spcAft>
                <a:spcPts val="0"/>
              </a:spcAft>
              <a:buClr>
                <a:srgbClr val="FFFFFF"/>
              </a:buClr>
              <a:buSzPts val="1800"/>
              <a:buFont typeface="Helvetica Neue"/>
              <a:buNone/>
              <a:defRPr sz="1800" b="0" i="0" u="none" strike="noStrike" cap="none">
                <a:solidFill>
                  <a:srgbClr val="FFFFFF"/>
                </a:solidFill>
                <a:latin typeface="Helvetica Neue"/>
                <a:ea typeface="Helvetica Neue"/>
                <a:cs typeface="Helvetica Neue"/>
                <a:sym typeface="Helvetica Neue"/>
              </a:defRPr>
            </a:lvl6pPr>
            <a:lvl7pPr marL="0" marR="0" lvl="6" indent="0" algn="ctr" rtl="0">
              <a:lnSpc>
                <a:spcPct val="100000"/>
              </a:lnSpc>
              <a:spcBef>
                <a:spcPts val="0"/>
              </a:spcBef>
              <a:spcAft>
                <a:spcPts val="0"/>
              </a:spcAft>
              <a:buClr>
                <a:srgbClr val="FFFFFF"/>
              </a:buClr>
              <a:buSzPts val="1800"/>
              <a:buFont typeface="Helvetica Neue"/>
              <a:buNone/>
              <a:defRPr sz="1800" b="0" i="0" u="none" strike="noStrike" cap="none">
                <a:solidFill>
                  <a:srgbClr val="FFFFFF"/>
                </a:solidFill>
                <a:latin typeface="Helvetica Neue"/>
                <a:ea typeface="Helvetica Neue"/>
                <a:cs typeface="Helvetica Neue"/>
                <a:sym typeface="Helvetica Neue"/>
              </a:defRPr>
            </a:lvl7pPr>
            <a:lvl8pPr marL="0" marR="0" lvl="7" indent="0" algn="ctr" rtl="0">
              <a:lnSpc>
                <a:spcPct val="100000"/>
              </a:lnSpc>
              <a:spcBef>
                <a:spcPts val="0"/>
              </a:spcBef>
              <a:spcAft>
                <a:spcPts val="0"/>
              </a:spcAft>
              <a:buClr>
                <a:srgbClr val="FFFFFF"/>
              </a:buClr>
              <a:buSzPts val="1800"/>
              <a:buFont typeface="Helvetica Neue"/>
              <a:buNone/>
              <a:defRPr sz="1800" b="0" i="0" u="none" strike="noStrike" cap="none">
                <a:solidFill>
                  <a:srgbClr val="FFFFFF"/>
                </a:solidFill>
                <a:latin typeface="Helvetica Neue"/>
                <a:ea typeface="Helvetica Neue"/>
                <a:cs typeface="Helvetica Neue"/>
                <a:sym typeface="Helvetica Neue"/>
              </a:defRPr>
            </a:lvl8pPr>
            <a:lvl9pPr marL="0" marR="0" lvl="8" indent="0" algn="ctr" rtl="0">
              <a:lnSpc>
                <a:spcPct val="100000"/>
              </a:lnSpc>
              <a:spcBef>
                <a:spcPts val="0"/>
              </a:spcBef>
              <a:spcAft>
                <a:spcPts val="0"/>
              </a:spcAft>
              <a:buClr>
                <a:srgbClr val="FFFFFF"/>
              </a:buClr>
              <a:buSzPts val="1800"/>
              <a:buFont typeface="Helvetica Neue"/>
              <a:buNone/>
              <a:defRPr sz="1800" b="0" i="0" u="none" strike="noStrike" cap="none">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nl-NL"/>
              <a:t>‹nr.›</a:t>
            </a:fld>
            <a:endParaRPr/>
          </a:p>
        </p:txBody>
      </p:sp>
    </p:spTree>
    <p:extLst>
      <p:ext uri="{BB962C8B-B14F-4D97-AF65-F5344CB8AC3E}">
        <p14:creationId xmlns:p14="http://schemas.microsoft.com/office/powerpoint/2010/main" val="1185303654"/>
      </p:ext>
    </p:extLst>
  </p:cSld>
  <p:clrMap bg1="lt1" tx1="dk1" bg2="dk2" tx2="lt2" accent1="accent1" accent2="accent2" accent3="accent3" accent4="accent4" accent5="accent5" accent6="accent6" hlink="hlink" folHlink="folHlink"/>
  <p:sldLayoutIdLst>
    <p:sldLayoutId id="2147483912" r:id="rId1"/>
    <p:sldLayoutId id="2147483913" r:id="rId2"/>
    <p:sldLayoutId id="2147483914" r:id="rId3"/>
    <p:sldLayoutId id="2147483915" r:id="rId4"/>
    <p:sldLayoutId id="2147483916" r:id="rId5"/>
    <p:sldLayoutId id="2147483917" r:id="rId6"/>
    <p:sldLayoutId id="2147483919" r:id="rId7"/>
    <p:sldLayoutId id="2147483920" r:id="rId8"/>
    <p:sldLayoutId id="2147483921" r:id="rId9"/>
    <p:sldLayoutId id="2147483922" r:id="rId10"/>
    <p:sldLayoutId id="2147483923" r:id="rId11"/>
    <p:sldLayoutId id="2147483924" r:id="rId12"/>
    <p:sldLayoutId id="2147483925" r:id="rId13"/>
    <p:sldLayoutId id="2147483926" r:id="rId14"/>
    <p:sldLayoutId id="2147483927" r:id="rId15"/>
    <p:sldLayoutId id="2147483928" r:id="rId16"/>
    <p:sldLayoutId id="2147483929" r:id="rId17"/>
    <p:sldLayoutId id="2147483930" r:id="rId18"/>
    <p:sldLayoutId id="2147483931" r:id="rId19"/>
    <p:sldLayoutId id="2147483932" r:id="rId20"/>
    <p:sldLayoutId id="2147483933" r:id="rId21"/>
    <p:sldLayoutId id="2147483934" r:id="rId22"/>
    <p:sldLayoutId id="2147483935" r:id="rId23"/>
    <p:sldLayoutId id="2147483936" r:id="rId24"/>
    <p:sldLayoutId id="2147483937" r:id="rId25"/>
    <p:sldLayoutId id="2147483938" r:id="rId26"/>
    <p:sldLayoutId id="2147483939" r:id="rId27"/>
    <p:sldLayoutId id="2147483940" r:id="rId28"/>
    <p:sldLayoutId id="2147483941" r:id="rId29"/>
    <p:sldLayoutId id="2147483943" r:id="rId30"/>
    <p:sldLayoutId id="2147483944" r:id="rId31"/>
    <p:sldLayoutId id="2147483945" r:id="rId32"/>
    <p:sldLayoutId id="2147483946" r:id="rId3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rgbClr val="FFD3E3"/>
        </a:solidFill>
        <a:effectLst/>
      </p:bgPr>
    </p:bg>
    <p:spTree>
      <p:nvGrpSpPr>
        <p:cNvPr id="1" name="Shape 5"/>
        <p:cNvGrpSpPr/>
        <p:nvPr/>
      </p:nvGrpSpPr>
      <p:grpSpPr>
        <a:xfrm>
          <a:off x="0" y="0"/>
          <a:ext cx="0" cy="0"/>
          <a:chOff x="0" y="0"/>
          <a:chExt cx="0" cy="0"/>
        </a:xfrm>
      </p:grpSpPr>
      <p:pic>
        <p:nvPicPr>
          <p:cNvPr id="5" name="Afbeelding 4" descr="Afbeelding met Graphics, Lettertype, schermopname, grafische vormgeving&#10;&#10;Automatisch gegenereerde beschrijving">
            <a:extLst>
              <a:ext uri="{FF2B5EF4-FFF2-40B4-BE49-F238E27FC236}">
                <a16:creationId xmlns:a16="http://schemas.microsoft.com/office/drawing/2014/main" id="{C483C6D5-C57B-F000-CE7C-B0924ABBD0ED}"/>
              </a:ext>
            </a:extLst>
          </p:cNvPr>
          <p:cNvPicPr>
            <a:picLocks noGrp="1" noRot="1" noChangeAspect="1" noMove="1" noResize="1" noEditPoints="1" noAdjustHandles="1" noChangeArrowheads="1" noChangeShapeType="1" noCrop="1"/>
          </p:cNvPicPr>
          <p:nvPr userDrawn="1"/>
        </p:nvPicPr>
        <p:blipFill>
          <a:blip r:embed="rId38">
            <a:extLst>
              <a:ext uri="{28A0092B-C50C-407E-A947-70E740481C1C}">
                <a14:useLocalDpi xmlns:a14="http://schemas.microsoft.com/office/drawing/2010/main" val="0"/>
              </a:ext>
            </a:extLst>
          </a:blip>
          <a:stretch>
            <a:fillRect/>
          </a:stretch>
        </p:blipFill>
        <p:spPr>
          <a:xfrm>
            <a:off x="19640550" y="11821201"/>
            <a:ext cx="3390900" cy="1372834"/>
          </a:xfrm>
          <a:prstGeom prst="rect">
            <a:avLst/>
          </a:prstGeom>
        </p:spPr>
      </p:pic>
      <p:sp>
        <p:nvSpPr>
          <p:cNvPr id="2" name="Tijdelijke aanduiding voor voettekst 1">
            <a:extLst>
              <a:ext uri="{FF2B5EF4-FFF2-40B4-BE49-F238E27FC236}">
                <a16:creationId xmlns:a16="http://schemas.microsoft.com/office/drawing/2014/main" id="{34F80F34-3280-F3E8-3306-E724FF7B7F45}"/>
              </a:ext>
            </a:extLst>
          </p:cNvPr>
          <p:cNvSpPr>
            <a:spLocks noGrp="1"/>
          </p:cNvSpPr>
          <p:nvPr>
            <p:ph type="ftr" sz="quarter" idx="3"/>
          </p:nvPr>
        </p:nvSpPr>
        <p:spPr>
          <a:xfrm>
            <a:off x="1589121" y="12142493"/>
            <a:ext cx="8229600" cy="730250"/>
          </a:xfrm>
          <a:prstGeom prst="rect">
            <a:avLst/>
          </a:prstGeom>
        </p:spPr>
        <p:txBody>
          <a:bodyPr vert="horz" lIns="91440" tIns="45720" rIns="91440" bIns="45720" rtlCol="0" anchor="ctr"/>
          <a:lstStyle>
            <a:lvl1pPr algn="l">
              <a:defRPr sz="3000">
                <a:solidFill>
                  <a:srgbClr val="38001E"/>
                </a:solidFill>
                <a:latin typeface="DM Sans" pitchFamily="2" charset="0"/>
              </a:defRPr>
            </a:lvl1pPr>
          </a:lstStyle>
          <a:p>
            <a:r>
              <a:rPr lang="en-US"/>
              <a:t>EU conference, February 8th 2024</a:t>
            </a:r>
            <a:endParaRPr lang="nl-NL"/>
          </a:p>
        </p:txBody>
      </p:sp>
      <p:sp>
        <p:nvSpPr>
          <p:cNvPr id="4" name="Tijdelijke aanduiding voor titel 3">
            <a:extLst>
              <a:ext uri="{FF2B5EF4-FFF2-40B4-BE49-F238E27FC236}">
                <a16:creationId xmlns:a16="http://schemas.microsoft.com/office/drawing/2014/main" id="{CAC8608E-2263-CE57-724C-2C493876D70A}"/>
              </a:ext>
            </a:extLst>
          </p:cNvPr>
          <p:cNvSpPr>
            <a:spLocks noGrp="1"/>
          </p:cNvSpPr>
          <p:nvPr>
            <p:ph type="title"/>
          </p:nvPr>
        </p:nvSpPr>
        <p:spPr>
          <a:xfrm>
            <a:off x="1676400" y="730250"/>
            <a:ext cx="21031200" cy="2651125"/>
          </a:xfrm>
          <a:prstGeom prst="rect">
            <a:avLst/>
          </a:prstGeom>
        </p:spPr>
        <p:txBody>
          <a:bodyPr vert="horz" lIns="91440" tIns="45720" rIns="91440" bIns="45720" rtlCol="0" anchor="ctr">
            <a:normAutofit/>
          </a:bodyPr>
          <a:lstStyle/>
          <a:p>
            <a:r>
              <a:rPr lang="nl-NL"/>
              <a:t>Klik om stijl te bewerken</a:t>
            </a:r>
          </a:p>
        </p:txBody>
      </p:sp>
    </p:spTree>
    <p:extLst>
      <p:ext uri="{BB962C8B-B14F-4D97-AF65-F5344CB8AC3E}">
        <p14:creationId xmlns:p14="http://schemas.microsoft.com/office/powerpoint/2010/main" val="2049197572"/>
      </p:ext>
    </p:extLst>
  </p:cSld>
  <p:clrMap bg1="lt1" tx1="dk1" bg2="dk2" tx2="lt2" accent1="accent1" accent2="accent2" accent3="accent3" accent4="accent4" accent5="accent5" accent6="accent6" hlink="hlink" folHlink="folHlink"/>
  <p:sldLayoutIdLst>
    <p:sldLayoutId id="2147483948" r:id="rId1"/>
    <p:sldLayoutId id="2147483949" r:id="rId2"/>
    <p:sldLayoutId id="2147483950" r:id="rId3"/>
    <p:sldLayoutId id="2147483951" r:id="rId4"/>
    <p:sldLayoutId id="2147483952" r:id="rId5"/>
    <p:sldLayoutId id="2147483953" r:id="rId6"/>
    <p:sldLayoutId id="2147483954" r:id="rId7"/>
    <p:sldLayoutId id="2147483955" r:id="rId8"/>
    <p:sldLayoutId id="2147483956" r:id="rId9"/>
    <p:sldLayoutId id="2147483957" r:id="rId10"/>
    <p:sldLayoutId id="2147483958" r:id="rId11"/>
    <p:sldLayoutId id="2147483959" r:id="rId12"/>
    <p:sldLayoutId id="2147483960" r:id="rId13"/>
    <p:sldLayoutId id="2147483961" r:id="rId14"/>
    <p:sldLayoutId id="2147483962" r:id="rId15"/>
    <p:sldLayoutId id="2147483963" r:id="rId16"/>
    <p:sldLayoutId id="2147483964" r:id="rId17"/>
    <p:sldLayoutId id="2147483965" r:id="rId18"/>
    <p:sldLayoutId id="2147483966" r:id="rId19"/>
    <p:sldLayoutId id="2147483967" r:id="rId20"/>
    <p:sldLayoutId id="2147483968" r:id="rId21"/>
    <p:sldLayoutId id="2147483969" r:id="rId22"/>
    <p:sldLayoutId id="2147483970" r:id="rId23"/>
    <p:sldLayoutId id="2147483971" r:id="rId24"/>
    <p:sldLayoutId id="2147483972" r:id="rId25"/>
    <p:sldLayoutId id="2147483973" r:id="rId26"/>
    <p:sldLayoutId id="2147483974" r:id="rId27"/>
    <p:sldLayoutId id="2147483975" r:id="rId28"/>
    <p:sldLayoutId id="2147483976" r:id="rId29"/>
    <p:sldLayoutId id="2147483977" r:id="rId30"/>
    <p:sldLayoutId id="2147483978" r:id="rId31"/>
    <p:sldLayoutId id="2147483979" r:id="rId32"/>
    <p:sldLayoutId id="2147483980" r:id="rId33"/>
    <p:sldLayoutId id="2147483981" r:id="rId34"/>
    <p:sldLayoutId id="2147483982" r:id="rId35"/>
    <p:sldLayoutId id="2147483983" r:id="rId36"/>
  </p:sldLayoutIdLst>
  <p:hf sldNum="0" hdr="0" dt="0"/>
  <p:txStyles>
    <p:title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6000" b="0" i="0" u="none" strike="noStrike" cap="none">
          <a:solidFill>
            <a:srgbClr val="38001E"/>
          </a:solidFill>
          <a:latin typeface="+mj-lt"/>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solidFill>
          <a:srgbClr val="FFD3E3"/>
        </a:solidFill>
        <a:effectLst/>
      </p:bgPr>
    </p:bg>
    <p:spTree>
      <p:nvGrpSpPr>
        <p:cNvPr id="1" name="Shape 5"/>
        <p:cNvGrpSpPr/>
        <p:nvPr/>
      </p:nvGrpSpPr>
      <p:grpSpPr>
        <a:xfrm>
          <a:off x="0" y="0"/>
          <a:ext cx="0" cy="0"/>
          <a:chOff x="0" y="0"/>
          <a:chExt cx="0" cy="0"/>
        </a:xfrm>
      </p:grpSpPr>
      <p:pic>
        <p:nvPicPr>
          <p:cNvPr id="5" name="Afbeelding 4" descr="Afbeelding met Graphics, Lettertype, schermopname, grafische vormgeving&#10;&#10;Automatisch gegenereerde beschrijving">
            <a:extLst>
              <a:ext uri="{FF2B5EF4-FFF2-40B4-BE49-F238E27FC236}">
                <a16:creationId xmlns:a16="http://schemas.microsoft.com/office/drawing/2014/main" id="{C483C6D5-C57B-F000-CE7C-B0924ABBD0ED}"/>
              </a:ext>
            </a:extLst>
          </p:cNvPr>
          <p:cNvPicPr>
            <a:picLocks noGrp="1" noRot="1" noChangeAspect="1" noMove="1" noResize="1" noEditPoints="1" noAdjustHandles="1" noChangeArrowheads="1" noChangeShapeType="1" noCrop="1"/>
          </p:cNvPicPr>
          <p:nvPr userDrawn="1"/>
        </p:nvPicPr>
        <p:blipFill>
          <a:blip r:embed="rId36"/>
          <a:stretch>
            <a:fillRect/>
          </a:stretch>
        </p:blipFill>
        <p:spPr>
          <a:xfrm>
            <a:off x="19640550" y="11821201"/>
            <a:ext cx="3390900" cy="1372834"/>
          </a:xfrm>
          <a:prstGeom prst="rect">
            <a:avLst/>
          </a:prstGeom>
        </p:spPr>
      </p:pic>
      <p:sp>
        <p:nvSpPr>
          <p:cNvPr id="2" name="Tijdelijke aanduiding voor voettekst 1">
            <a:extLst>
              <a:ext uri="{FF2B5EF4-FFF2-40B4-BE49-F238E27FC236}">
                <a16:creationId xmlns:a16="http://schemas.microsoft.com/office/drawing/2014/main" id="{34F80F34-3280-F3E8-3306-E724FF7B7F45}"/>
              </a:ext>
            </a:extLst>
          </p:cNvPr>
          <p:cNvSpPr>
            <a:spLocks noGrp="1"/>
          </p:cNvSpPr>
          <p:nvPr>
            <p:ph type="ftr" sz="quarter" idx="3"/>
          </p:nvPr>
        </p:nvSpPr>
        <p:spPr>
          <a:xfrm>
            <a:off x="1589121" y="12142493"/>
            <a:ext cx="8229600" cy="730250"/>
          </a:xfrm>
          <a:prstGeom prst="rect">
            <a:avLst/>
          </a:prstGeom>
        </p:spPr>
        <p:txBody>
          <a:bodyPr vert="horz" lIns="91440" tIns="45720" rIns="91440" bIns="45720" rtlCol="0" anchor="ctr"/>
          <a:lstStyle>
            <a:lvl1pPr algn="l">
              <a:defRPr sz="3000">
                <a:solidFill>
                  <a:srgbClr val="38001E"/>
                </a:solidFill>
                <a:latin typeface="DM Sans" pitchFamily="2" charset="0"/>
              </a:defRPr>
            </a:lvl1pPr>
          </a:lstStyle>
          <a:p>
            <a:endParaRPr lang="nl-NL"/>
          </a:p>
        </p:txBody>
      </p:sp>
      <p:sp>
        <p:nvSpPr>
          <p:cNvPr id="4" name="Tijdelijke aanduiding voor titel 3">
            <a:extLst>
              <a:ext uri="{FF2B5EF4-FFF2-40B4-BE49-F238E27FC236}">
                <a16:creationId xmlns:a16="http://schemas.microsoft.com/office/drawing/2014/main" id="{CAC8608E-2263-CE57-724C-2C493876D70A}"/>
              </a:ext>
            </a:extLst>
          </p:cNvPr>
          <p:cNvSpPr>
            <a:spLocks noGrp="1"/>
          </p:cNvSpPr>
          <p:nvPr>
            <p:ph type="title"/>
          </p:nvPr>
        </p:nvSpPr>
        <p:spPr>
          <a:xfrm>
            <a:off x="1676400" y="730250"/>
            <a:ext cx="21031200" cy="2651125"/>
          </a:xfrm>
          <a:prstGeom prst="rect">
            <a:avLst/>
          </a:prstGeom>
        </p:spPr>
        <p:txBody>
          <a:bodyPr vert="horz" lIns="91440" tIns="45720" rIns="91440" bIns="45720" rtlCol="0" anchor="ctr">
            <a:normAutofit/>
          </a:bodyPr>
          <a:lstStyle/>
          <a:p>
            <a:r>
              <a:rPr lang="nl-NL"/>
              <a:t>Klik om stijl te bewerken</a:t>
            </a:r>
          </a:p>
        </p:txBody>
      </p:sp>
    </p:spTree>
    <p:extLst>
      <p:ext uri="{BB962C8B-B14F-4D97-AF65-F5344CB8AC3E}">
        <p14:creationId xmlns:p14="http://schemas.microsoft.com/office/powerpoint/2010/main" val="3023829427"/>
      </p:ext>
    </p:extLst>
  </p:cSld>
  <p:clrMap bg1="lt1" tx1="dk1" bg2="dk2" tx2="lt2" accent1="accent1" accent2="accent2" accent3="accent3" accent4="accent4" accent5="accent5" accent6="accent6" hlink="hlink" folHlink="folHlink"/>
  <p:sldLayoutIdLst>
    <p:sldLayoutId id="2147483985" r:id="rId1"/>
    <p:sldLayoutId id="2147483986" r:id="rId2"/>
    <p:sldLayoutId id="2147483987" r:id="rId3"/>
    <p:sldLayoutId id="2147483988" r:id="rId4"/>
    <p:sldLayoutId id="2147483989" r:id="rId5"/>
    <p:sldLayoutId id="2147483990" r:id="rId6"/>
    <p:sldLayoutId id="2147483991" r:id="rId7"/>
    <p:sldLayoutId id="2147483992" r:id="rId8"/>
    <p:sldLayoutId id="2147483993" r:id="rId9"/>
    <p:sldLayoutId id="2147483994" r:id="rId10"/>
    <p:sldLayoutId id="2147483995" r:id="rId11"/>
    <p:sldLayoutId id="2147483996" r:id="rId12"/>
    <p:sldLayoutId id="2147483997" r:id="rId13"/>
    <p:sldLayoutId id="2147483998" r:id="rId14"/>
    <p:sldLayoutId id="2147483999" r:id="rId15"/>
    <p:sldLayoutId id="2147484000" r:id="rId16"/>
    <p:sldLayoutId id="2147484001" r:id="rId17"/>
    <p:sldLayoutId id="2147484002" r:id="rId18"/>
    <p:sldLayoutId id="2147484003" r:id="rId19"/>
    <p:sldLayoutId id="2147484004" r:id="rId20"/>
    <p:sldLayoutId id="2147484005" r:id="rId21"/>
    <p:sldLayoutId id="2147484006" r:id="rId22"/>
    <p:sldLayoutId id="2147484007" r:id="rId23"/>
    <p:sldLayoutId id="2147484008" r:id="rId24"/>
    <p:sldLayoutId id="2147484009" r:id="rId25"/>
    <p:sldLayoutId id="2147484010" r:id="rId26"/>
    <p:sldLayoutId id="2147484011" r:id="rId27"/>
    <p:sldLayoutId id="2147484012" r:id="rId28"/>
    <p:sldLayoutId id="2147484013" r:id="rId29"/>
    <p:sldLayoutId id="2147484014" r:id="rId30"/>
    <p:sldLayoutId id="2147484015" r:id="rId31"/>
    <p:sldLayoutId id="2147484016" r:id="rId32"/>
    <p:sldLayoutId id="2147484017" r:id="rId33"/>
    <p:sldLayoutId id="2147484018" r:id="rId34"/>
  </p:sldLayoutIdLst>
  <p:hf sldNum="0" hdr="0" ftr="0" dt="0"/>
  <p:txStyles>
    <p:title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6000" b="0" i="0" u="none" strike="noStrike" cap="none">
          <a:solidFill>
            <a:srgbClr val="38001E"/>
          </a:solidFill>
          <a:latin typeface="+mj-lt"/>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solidFill>
          <a:srgbClr val="FFD3E3"/>
        </a:solidFill>
        <a:effectLst/>
      </p:bgPr>
    </p:bg>
    <p:spTree>
      <p:nvGrpSpPr>
        <p:cNvPr id="1" name="Shape 5"/>
        <p:cNvGrpSpPr/>
        <p:nvPr/>
      </p:nvGrpSpPr>
      <p:grpSpPr>
        <a:xfrm>
          <a:off x="0" y="0"/>
          <a:ext cx="0" cy="0"/>
          <a:chOff x="0" y="0"/>
          <a:chExt cx="0" cy="0"/>
        </a:xfrm>
      </p:grpSpPr>
      <p:pic>
        <p:nvPicPr>
          <p:cNvPr id="5" name="Afbeelding 4" descr="Afbeelding met Graphics, Lettertype, schermopname, grafische vormgeving&#10;&#10;Automatisch gegenereerde beschrijving">
            <a:extLst>
              <a:ext uri="{FF2B5EF4-FFF2-40B4-BE49-F238E27FC236}">
                <a16:creationId xmlns:a16="http://schemas.microsoft.com/office/drawing/2014/main" id="{C483C6D5-C57B-F000-CE7C-B0924ABBD0ED}"/>
              </a:ext>
            </a:extLst>
          </p:cNvPr>
          <p:cNvPicPr>
            <a:picLocks noGrp="1" noRot="1" noChangeAspect="1" noMove="1" noResize="1" noEditPoints="1" noAdjustHandles="1" noChangeArrowheads="1" noChangeShapeType="1" noCrop="1"/>
          </p:cNvPicPr>
          <p:nvPr userDrawn="1"/>
        </p:nvPicPr>
        <p:blipFill>
          <a:blip r:embed="rId38" cstate="print">
            <a:extLst>
              <a:ext uri="{28A0092B-C50C-407E-A947-70E740481C1C}">
                <a14:useLocalDpi xmlns:a14="http://schemas.microsoft.com/office/drawing/2010/main" val="0"/>
              </a:ext>
            </a:extLst>
          </a:blip>
          <a:stretch>
            <a:fillRect/>
          </a:stretch>
        </p:blipFill>
        <p:spPr>
          <a:xfrm>
            <a:off x="19640550" y="11821201"/>
            <a:ext cx="3390900" cy="1372834"/>
          </a:xfrm>
          <a:prstGeom prst="rect">
            <a:avLst/>
          </a:prstGeom>
        </p:spPr>
      </p:pic>
      <p:sp>
        <p:nvSpPr>
          <p:cNvPr id="2" name="Tijdelijke aanduiding voor voettekst 1">
            <a:extLst>
              <a:ext uri="{FF2B5EF4-FFF2-40B4-BE49-F238E27FC236}">
                <a16:creationId xmlns:a16="http://schemas.microsoft.com/office/drawing/2014/main" id="{34F80F34-3280-F3E8-3306-E724FF7B7F45}"/>
              </a:ext>
            </a:extLst>
          </p:cNvPr>
          <p:cNvSpPr>
            <a:spLocks noGrp="1"/>
          </p:cNvSpPr>
          <p:nvPr>
            <p:ph type="ftr" sz="quarter" idx="3"/>
          </p:nvPr>
        </p:nvSpPr>
        <p:spPr>
          <a:xfrm>
            <a:off x="1589121" y="12142493"/>
            <a:ext cx="8229600" cy="730250"/>
          </a:xfrm>
          <a:prstGeom prst="rect">
            <a:avLst/>
          </a:prstGeom>
        </p:spPr>
        <p:txBody>
          <a:bodyPr vert="horz" lIns="91440" tIns="45720" rIns="91440" bIns="45720" rtlCol="0" anchor="ctr"/>
          <a:lstStyle>
            <a:lvl1pPr algn="l">
              <a:defRPr sz="3000">
                <a:solidFill>
                  <a:srgbClr val="38001E"/>
                </a:solidFill>
                <a:latin typeface="DM Sans" pitchFamily="2" charset="0"/>
              </a:defRPr>
            </a:lvl1pPr>
          </a:lstStyle>
          <a:p>
            <a:r>
              <a:rPr lang="en-US"/>
              <a:t>EU conference, February 8th 2024</a:t>
            </a:r>
            <a:endParaRPr lang="nl-NL"/>
          </a:p>
        </p:txBody>
      </p:sp>
      <p:sp>
        <p:nvSpPr>
          <p:cNvPr id="4" name="Tijdelijke aanduiding voor titel 3">
            <a:extLst>
              <a:ext uri="{FF2B5EF4-FFF2-40B4-BE49-F238E27FC236}">
                <a16:creationId xmlns:a16="http://schemas.microsoft.com/office/drawing/2014/main" id="{CAC8608E-2263-CE57-724C-2C493876D70A}"/>
              </a:ext>
            </a:extLst>
          </p:cNvPr>
          <p:cNvSpPr>
            <a:spLocks noGrp="1"/>
          </p:cNvSpPr>
          <p:nvPr>
            <p:ph type="title"/>
          </p:nvPr>
        </p:nvSpPr>
        <p:spPr>
          <a:xfrm>
            <a:off x="1676400" y="730250"/>
            <a:ext cx="21031200" cy="2651125"/>
          </a:xfrm>
          <a:prstGeom prst="rect">
            <a:avLst/>
          </a:prstGeom>
        </p:spPr>
        <p:txBody>
          <a:bodyPr vert="horz" lIns="91440" tIns="45720" rIns="91440" bIns="45720" rtlCol="0" anchor="ctr">
            <a:normAutofit/>
          </a:bodyPr>
          <a:lstStyle/>
          <a:p>
            <a:r>
              <a:rPr lang="nl-NL"/>
              <a:t>Klik om stijl te bewerken</a:t>
            </a:r>
          </a:p>
        </p:txBody>
      </p:sp>
    </p:spTree>
    <p:extLst>
      <p:ext uri="{BB962C8B-B14F-4D97-AF65-F5344CB8AC3E}">
        <p14:creationId xmlns:p14="http://schemas.microsoft.com/office/powerpoint/2010/main" val="2347245917"/>
      </p:ext>
    </p:extLst>
  </p:cSld>
  <p:clrMap bg1="lt1" tx1="dk1" bg2="dk2" tx2="lt2" accent1="accent1" accent2="accent2" accent3="accent3" accent4="accent4" accent5="accent5" accent6="accent6" hlink="hlink" folHlink="folHlink"/>
  <p:sldLayoutIdLst>
    <p:sldLayoutId id="2147484045" r:id="rId1"/>
    <p:sldLayoutId id="2147484046" r:id="rId2"/>
    <p:sldLayoutId id="2147484047" r:id="rId3"/>
    <p:sldLayoutId id="2147484048" r:id="rId4"/>
    <p:sldLayoutId id="2147484049" r:id="rId5"/>
    <p:sldLayoutId id="2147484050" r:id="rId6"/>
    <p:sldLayoutId id="2147484051" r:id="rId7"/>
    <p:sldLayoutId id="2147484052" r:id="rId8"/>
    <p:sldLayoutId id="2147484053" r:id="rId9"/>
    <p:sldLayoutId id="2147484054" r:id="rId10"/>
    <p:sldLayoutId id="2147484055" r:id="rId11"/>
    <p:sldLayoutId id="2147484056" r:id="rId12"/>
    <p:sldLayoutId id="2147484057" r:id="rId13"/>
    <p:sldLayoutId id="2147484058" r:id="rId14"/>
    <p:sldLayoutId id="2147484059" r:id="rId15"/>
    <p:sldLayoutId id="2147484060" r:id="rId16"/>
    <p:sldLayoutId id="2147484061" r:id="rId17"/>
    <p:sldLayoutId id="2147484062" r:id="rId18"/>
    <p:sldLayoutId id="2147484063" r:id="rId19"/>
    <p:sldLayoutId id="2147484064" r:id="rId20"/>
    <p:sldLayoutId id="2147484065" r:id="rId21"/>
    <p:sldLayoutId id="2147484066" r:id="rId22"/>
    <p:sldLayoutId id="2147484067" r:id="rId23"/>
    <p:sldLayoutId id="2147484068" r:id="rId24"/>
    <p:sldLayoutId id="2147484069" r:id="rId25"/>
    <p:sldLayoutId id="2147484070" r:id="rId26"/>
    <p:sldLayoutId id="2147484071" r:id="rId27"/>
    <p:sldLayoutId id="2147484072" r:id="rId28"/>
    <p:sldLayoutId id="2147484073" r:id="rId29"/>
    <p:sldLayoutId id="2147484074" r:id="rId30"/>
    <p:sldLayoutId id="2147484075" r:id="rId31"/>
    <p:sldLayoutId id="2147484076" r:id="rId32"/>
    <p:sldLayoutId id="2147484077" r:id="rId33"/>
    <p:sldLayoutId id="2147484078" r:id="rId34"/>
    <p:sldLayoutId id="2147484079" r:id="rId35"/>
    <p:sldLayoutId id="2147484080" r:id="rId36"/>
  </p:sldLayoutIdLst>
  <p:hf sldNum="0" hdr="0" dt="0"/>
  <p:txStyles>
    <p:title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6000" b="0" i="0" u="none" strike="noStrike" cap="none">
          <a:solidFill>
            <a:srgbClr val="38001E"/>
          </a:solidFill>
          <a:latin typeface="+mj-lt"/>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solidFill>
          <a:srgbClr val="38001E"/>
        </a:solidFill>
        <a:effectLst/>
      </p:bgPr>
    </p:bg>
    <p:spTree>
      <p:nvGrpSpPr>
        <p:cNvPr id="1" name="Shape 490"/>
        <p:cNvGrpSpPr/>
        <p:nvPr/>
      </p:nvGrpSpPr>
      <p:grpSpPr>
        <a:xfrm>
          <a:off x="0" y="0"/>
          <a:ext cx="0" cy="0"/>
          <a:chOff x="0" y="0"/>
          <a:chExt cx="0" cy="0"/>
        </a:xfrm>
      </p:grpSpPr>
      <p:sp>
        <p:nvSpPr>
          <p:cNvPr id="491" name="Google Shape;491;p144"/>
          <p:cNvSpPr txBox="1">
            <a:spLocks noGrp="1"/>
          </p:cNvSpPr>
          <p:nvPr>
            <p:ph type="title"/>
          </p:nvPr>
        </p:nvSpPr>
        <p:spPr>
          <a:xfrm>
            <a:off x="1206495" y="952503"/>
            <a:ext cx="10477496" cy="1435095"/>
          </a:xfrm>
          <a:prstGeom prst="rect">
            <a:avLst/>
          </a:prstGeom>
          <a:noFill/>
          <a:ln>
            <a:noFill/>
          </a:ln>
        </p:spPr>
        <p:txBody>
          <a:bodyPr spcFirstLastPara="1" wrap="square" lIns="50800" tIns="50800" rIns="50800" bIns="50800" anchor="t" anchorCtr="0">
            <a:normAutofit/>
          </a:bodyPr>
          <a:lstStyle>
            <a:lvl1pPr marR="0" lvl="0" algn="l" rtl="0">
              <a:lnSpc>
                <a:spcPct val="80000"/>
              </a:lnSpc>
              <a:spcBef>
                <a:spcPts val="0"/>
              </a:spcBef>
              <a:spcAft>
                <a:spcPts val="0"/>
              </a:spcAft>
              <a:buClr>
                <a:srgbClr val="38001E"/>
              </a:buClr>
              <a:buSzPts val="12000"/>
              <a:buFont typeface="Arial"/>
              <a:buNone/>
              <a:defRPr sz="12000" b="0" i="0" u="none" strike="noStrike" cap="none">
                <a:solidFill>
                  <a:srgbClr val="38001E"/>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492" name="Google Shape;492;p144"/>
          <p:cNvSpPr txBox="1">
            <a:spLocks noGrp="1"/>
          </p:cNvSpPr>
          <p:nvPr>
            <p:ph type="body" idx="1"/>
          </p:nvPr>
        </p:nvSpPr>
        <p:spPr>
          <a:xfrm>
            <a:off x="1206495" y="4248503"/>
            <a:ext cx="10477496" cy="8256007"/>
          </a:xfrm>
          <a:prstGeom prst="rect">
            <a:avLst/>
          </a:prstGeom>
          <a:noFill/>
          <a:ln>
            <a:noFill/>
          </a:ln>
        </p:spPr>
        <p:txBody>
          <a:bodyPr spcFirstLastPara="1" wrap="square" lIns="50800" tIns="50800" rIns="50800" bIns="50800" anchor="t" anchorCtr="0">
            <a:normAutofit/>
          </a:bodyPr>
          <a:lstStyle>
            <a:lvl1pPr marL="457200" marR="0" lvl="0" indent="-50977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1pPr>
            <a:lvl2pPr marL="914400" marR="0" lvl="1" indent="-50977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2pPr>
            <a:lvl3pPr marL="1371600" marR="0" lvl="2" indent="-50977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3pPr>
            <a:lvl4pPr marL="1828800" marR="0" lvl="3" indent="-50977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4pPr>
            <a:lvl5pPr marL="2286000" marR="0" lvl="4" indent="-509778" algn="l" rtl="0">
              <a:lnSpc>
                <a:spcPct val="100000"/>
              </a:lnSpc>
              <a:spcBef>
                <a:spcPts val="0"/>
              </a:spcBef>
              <a:spcAft>
                <a:spcPts val="0"/>
              </a:spcAft>
              <a:buClr>
                <a:srgbClr val="37001E"/>
              </a:buClr>
              <a:buSzPts val="4428"/>
              <a:buFont typeface="DM Sans"/>
              <a:buChar char="•"/>
              <a:defRPr sz="3600" b="0" i="0" u="none" strike="noStrike" cap="none">
                <a:solidFill>
                  <a:srgbClr val="37001E"/>
                </a:solidFill>
                <a:latin typeface="DM Sans"/>
                <a:ea typeface="DM Sans"/>
                <a:cs typeface="DM Sans"/>
                <a:sym typeface="DM Sans"/>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493" name="Google Shape;493;p144"/>
          <p:cNvSpPr txBox="1">
            <a:spLocks noGrp="1"/>
          </p:cNvSpPr>
          <p:nvPr>
            <p:ph type="sldNum" idx="12"/>
          </p:nvPr>
        </p:nvSpPr>
        <p:spPr>
          <a:xfrm>
            <a:off x="12001500" y="13080994"/>
            <a:ext cx="368503" cy="374602"/>
          </a:xfrm>
          <a:prstGeom prst="rect">
            <a:avLst/>
          </a:prstGeom>
          <a:noFill/>
          <a:ln>
            <a:noFill/>
          </a:ln>
        </p:spPr>
        <p:txBody>
          <a:bodyPr spcFirstLastPara="1" wrap="square" lIns="50800" tIns="50800" rIns="50800" bIns="50800" anchor="b" anchorCtr="1">
            <a:spAutoFit/>
          </a:bodyPr>
          <a:lstStyle>
            <a:lvl1pPr marL="0" marR="0" lvl="0" indent="0" algn="ctr" rtl="0">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1pPr>
            <a:lvl2pPr marL="0" marR="0" lvl="1" indent="0" algn="ctr" rtl="0">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2pPr>
            <a:lvl3pPr marL="0" marR="0" lvl="2" indent="0" algn="ctr" rtl="0">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3pPr>
            <a:lvl4pPr marL="0" marR="0" lvl="3" indent="0" algn="ctr" rtl="0">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4pPr>
            <a:lvl5pPr marL="0" marR="0" lvl="4" indent="0" algn="ctr" rtl="0">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5pPr>
            <a:lvl6pPr marL="0" marR="0" lvl="5" indent="0" algn="ctr" rtl="0">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6pPr>
            <a:lvl7pPr marL="0" marR="0" lvl="6" indent="0" algn="ctr" rtl="0">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7pPr>
            <a:lvl8pPr marL="0" marR="0" lvl="7" indent="0" algn="ctr" rtl="0">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8pPr>
            <a:lvl9pPr marL="0" marR="0" lvl="8" indent="0" algn="ctr" rtl="0">
              <a:lnSpc>
                <a:spcPct val="100000"/>
              </a:lnSpc>
              <a:spcBef>
                <a:spcPts val="0"/>
              </a:spcBef>
              <a:spcAft>
                <a:spcPts val="0"/>
              </a:spcAft>
              <a:buClr>
                <a:srgbClr val="000000"/>
              </a:buClr>
              <a:buSzPts val="1800"/>
              <a:buFont typeface="Arial"/>
              <a:buNone/>
              <a:defRPr sz="1800" b="0" i="0" u="none" strike="noStrike" cap="none">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nl-NL"/>
              <a:t>‹nr.›</a:t>
            </a:fld>
            <a:endParaRPr/>
          </a:p>
        </p:txBody>
      </p:sp>
    </p:spTree>
    <p:extLst>
      <p:ext uri="{BB962C8B-B14F-4D97-AF65-F5344CB8AC3E}">
        <p14:creationId xmlns:p14="http://schemas.microsoft.com/office/powerpoint/2010/main" val="2473686345"/>
      </p:ext>
    </p:extLst>
  </p:cSld>
  <p:clrMap bg1="lt1" tx1="dk1" bg2="dk2" tx2="lt2" accent1="accent1" accent2="accent2" accent3="accent3" accent4="accent4" accent5="accent5" accent6="accent6" hlink="hlink" folHlink="folHlink"/>
  <p:sldLayoutIdLst>
    <p:sldLayoutId id="2147484083" r:id="rId1"/>
    <p:sldLayoutId id="2147484084" r:id="rId2"/>
    <p:sldLayoutId id="2147484085" r:id="rId3"/>
    <p:sldLayoutId id="2147484086" r:id="rId4"/>
    <p:sldLayoutId id="2147484087" r:id="rId5"/>
    <p:sldLayoutId id="2147484088" r:id="rId6"/>
    <p:sldLayoutId id="2147484089" r:id="rId7"/>
    <p:sldLayoutId id="2147484090" r:id="rId8"/>
    <p:sldLayoutId id="2147484091" r:id="rId9"/>
    <p:sldLayoutId id="2147484092" r:id="rId10"/>
    <p:sldLayoutId id="2147484093" r:id="rId11"/>
    <p:sldLayoutId id="2147484094" r:id="rId12"/>
    <p:sldLayoutId id="2147484095" r:id="rId13"/>
    <p:sldLayoutId id="2147484096" r:id="rId14"/>
    <p:sldLayoutId id="2147484097" r:id="rId15"/>
    <p:sldLayoutId id="2147484098" r:id="rId16"/>
    <p:sldLayoutId id="2147484099" r:id="rId17"/>
    <p:sldLayoutId id="2147484100" r:id="rId18"/>
    <p:sldLayoutId id="2147484101" r:id="rId19"/>
    <p:sldLayoutId id="2147484102" r:id="rId20"/>
    <p:sldLayoutId id="2147484103" r:id="rId21"/>
    <p:sldLayoutId id="2147484104" r:id="rId22"/>
    <p:sldLayoutId id="2147484105" r:id="rId23"/>
    <p:sldLayoutId id="2147484106" r:id="rId24"/>
    <p:sldLayoutId id="2147484107" r:id="rId25"/>
    <p:sldLayoutId id="2147484108" r:id="rId26"/>
    <p:sldLayoutId id="2147484109" r:id="rId27"/>
    <p:sldLayoutId id="2147484110" r:id="rId28"/>
    <p:sldLayoutId id="2147484111" r:id="rId2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Pr>
        <a:solidFill>
          <a:srgbClr val="FFD3E3"/>
        </a:solidFill>
        <a:effectLst/>
      </p:bgPr>
    </p:bg>
    <p:spTree>
      <p:nvGrpSpPr>
        <p:cNvPr id="1" name="Shape 5"/>
        <p:cNvGrpSpPr/>
        <p:nvPr/>
      </p:nvGrpSpPr>
      <p:grpSpPr>
        <a:xfrm>
          <a:off x="0" y="0"/>
          <a:ext cx="0" cy="0"/>
          <a:chOff x="0" y="0"/>
          <a:chExt cx="0" cy="0"/>
        </a:xfrm>
      </p:grpSpPr>
      <p:pic>
        <p:nvPicPr>
          <p:cNvPr id="5" name="Afbeelding 4" descr="Afbeelding met Graphics, Lettertype, schermopname, grafische vormgeving&#10;&#10;Automatisch gegenereerde beschrijving">
            <a:extLst>
              <a:ext uri="{FF2B5EF4-FFF2-40B4-BE49-F238E27FC236}">
                <a16:creationId xmlns:a16="http://schemas.microsoft.com/office/drawing/2014/main" id="{C483C6D5-C57B-F000-CE7C-B0924ABBD0ED}"/>
              </a:ext>
            </a:extLst>
          </p:cNvPr>
          <p:cNvPicPr>
            <a:picLocks noGrp="1" noRot="1" noChangeAspect="1" noMove="1" noResize="1" noEditPoints="1" noAdjustHandles="1" noChangeArrowheads="1" noChangeShapeType="1" noCrop="1"/>
          </p:cNvPicPr>
          <p:nvPr userDrawn="1"/>
        </p:nvPicPr>
        <p:blipFill>
          <a:blip r:embed="rId34"/>
          <a:stretch>
            <a:fillRect/>
          </a:stretch>
        </p:blipFill>
        <p:spPr>
          <a:xfrm>
            <a:off x="19640550" y="11821201"/>
            <a:ext cx="3390900" cy="1372834"/>
          </a:xfrm>
          <a:prstGeom prst="rect">
            <a:avLst/>
          </a:prstGeom>
        </p:spPr>
      </p:pic>
      <p:sp>
        <p:nvSpPr>
          <p:cNvPr id="2" name="Tijdelijke aanduiding voor voettekst 1">
            <a:extLst>
              <a:ext uri="{FF2B5EF4-FFF2-40B4-BE49-F238E27FC236}">
                <a16:creationId xmlns:a16="http://schemas.microsoft.com/office/drawing/2014/main" id="{34F80F34-3280-F3E8-3306-E724FF7B7F45}"/>
              </a:ext>
            </a:extLst>
          </p:cNvPr>
          <p:cNvSpPr>
            <a:spLocks noGrp="1"/>
          </p:cNvSpPr>
          <p:nvPr>
            <p:ph type="ftr" sz="quarter" idx="3"/>
          </p:nvPr>
        </p:nvSpPr>
        <p:spPr>
          <a:xfrm>
            <a:off x="1589121" y="12142493"/>
            <a:ext cx="8229600" cy="730250"/>
          </a:xfrm>
          <a:prstGeom prst="rect">
            <a:avLst/>
          </a:prstGeom>
        </p:spPr>
        <p:txBody>
          <a:bodyPr vert="horz" lIns="91440" tIns="45720" rIns="91440" bIns="45720" rtlCol="0" anchor="ctr"/>
          <a:lstStyle>
            <a:lvl1pPr algn="l">
              <a:defRPr sz="3000">
                <a:solidFill>
                  <a:srgbClr val="38001E"/>
                </a:solidFill>
                <a:latin typeface="DM Sans" pitchFamily="2" charset="0"/>
              </a:defRPr>
            </a:lvl1pPr>
          </a:lstStyle>
          <a:p>
            <a:r>
              <a:rPr lang="nl-NL"/>
              <a:t>Charter Alliance </a:t>
            </a:r>
            <a:r>
              <a:rPr lang="nl-NL" err="1"/>
              <a:t>Think</a:t>
            </a:r>
            <a:r>
              <a:rPr lang="nl-NL"/>
              <a:t> Tank</a:t>
            </a:r>
          </a:p>
        </p:txBody>
      </p:sp>
      <p:sp>
        <p:nvSpPr>
          <p:cNvPr id="4" name="Tijdelijke aanduiding voor titel 3">
            <a:extLst>
              <a:ext uri="{FF2B5EF4-FFF2-40B4-BE49-F238E27FC236}">
                <a16:creationId xmlns:a16="http://schemas.microsoft.com/office/drawing/2014/main" id="{CAC8608E-2263-CE57-724C-2C493876D70A}"/>
              </a:ext>
            </a:extLst>
          </p:cNvPr>
          <p:cNvSpPr>
            <a:spLocks noGrp="1"/>
          </p:cNvSpPr>
          <p:nvPr>
            <p:ph type="title"/>
          </p:nvPr>
        </p:nvSpPr>
        <p:spPr>
          <a:xfrm>
            <a:off x="1676400" y="730250"/>
            <a:ext cx="21031200" cy="2651125"/>
          </a:xfrm>
          <a:prstGeom prst="rect">
            <a:avLst/>
          </a:prstGeom>
        </p:spPr>
        <p:txBody>
          <a:bodyPr vert="horz" lIns="91440" tIns="45720" rIns="91440" bIns="45720" rtlCol="0" anchor="ctr">
            <a:normAutofit/>
          </a:bodyPr>
          <a:lstStyle/>
          <a:p>
            <a:r>
              <a:rPr lang="nl-NL"/>
              <a:t>Klik om stijl te bewerken</a:t>
            </a:r>
          </a:p>
        </p:txBody>
      </p:sp>
    </p:spTree>
    <p:extLst>
      <p:ext uri="{BB962C8B-B14F-4D97-AF65-F5344CB8AC3E}">
        <p14:creationId xmlns:p14="http://schemas.microsoft.com/office/powerpoint/2010/main" val="932035442"/>
      </p:ext>
    </p:extLst>
  </p:cSld>
  <p:clrMap bg1="lt1" tx1="dk1" bg2="dk2" tx2="lt2" accent1="accent1" accent2="accent2" accent3="accent3" accent4="accent4" accent5="accent5" accent6="accent6" hlink="hlink" folHlink="folHlink"/>
  <p:sldLayoutIdLst>
    <p:sldLayoutId id="2147484113" r:id="rId1"/>
    <p:sldLayoutId id="2147484114" r:id="rId2"/>
    <p:sldLayoutId id="2147484115" r:id="rId3"/>
    <p:sldLayoutId id="2147484116" r:id="rId4"/>
    <p:sldLayoutId id="2147484117" r:id="rId5"/>
    <p:sldLayoutId id="2147484118" r:id="rId6"/>
    <p:sldLayoutId id="2147484119" r:id="rId7"/>
    <p:sldLayoutId id="2147484120" r:id="rId8"/>
    <p:sldLayoutId id="2147484121" r:id="rId9"/>
    <p:sldLayoutId id="2147484122" r:id="rId10"/>
    <p:sldLayoutId id="2147484123" r:id="rId11"/>
    <p:sldLayoutId id="2147484124" r:id="rId12"/>
    <p:sldLayoutId id="2147484125" r:id="rId13"/>
    <p:sldLayoutId id="2147484126" r:id="rId14"/>
    <p:sldLayoutId id="2147484127" r:id="rId15"/>
    <p:sldLayoutId id="2147484128" r:id="rId16"/>
    <p:sldLayoutId id="2147484129" r:id="rId17"/>
    <p:sldLayoutId id="2147484130" r:id="rId18"/>
    <p:sldLayoutId id="2147484131" r:id="rId19"/>
    <p:sldLayoutId id="2147484132" r:id="rId20"/>
    <p:sldLayoutId id="2147484133" r:id="rId21"/>
    <p:sldLayoutId id="2147484134" r:id="rId22"/>
    <p:sldLayoutId id="2147484135" r:id="rId23"/>
    <p:sldLayoutId id="2147484136" r:id="rId24"/>
    <p:sldLayoutId id="2147484137" r:id="rId25"/>
    <p:sldLayoutId id="2147484138" r:id="rId26"/>
    <p:sldLayoutId id="2147484139" r:id="rId27"/>
    <p:sldLayoutId id="2147484140" r:id="rId28"/>
    <p:sldLayoutId id="2147484141" r:id="rId29"/>
    <p:sldLayoutId id="2147484142" r:id="rId30"/>
    <p:sldLayoutId id="2147484143" r:id="rId31"/>
    <p:sldLayoutId id="2147484144" r:id="rId32"/>
  </p:sldLayoutIdLst>
  <p:hf sldNum="0" hdr="0" dt="0"/>
  <p:txStyles>
    <p:title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6000" b="0" i="0" u="none" strike="noStrike" cap="none">
          <a:solidFill>
            <a:srgbClr val="38001E"/>
          </a:solidFill>
          <a:latin typeface="+mj-lt"/>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Pr>
        <a:solidFill>
          <a:srgbClr val="FFD3E3"/>
        </a:solidFill>
        <a:effectLst/>
      </p:bgPr>
    </p:bg>
    <p:spTree>
      <p:nvGrpSpPr>
        <p:cNvPr id="1" name="Shape 5"/>
        <p:cNvGrpSpPr/>
        <p:nvPr/>
      </p:nvGrpSpPr>
      <p:grpSpPr>
        <a:xfrm>
          <a:off x="0" y="0"/>
          <a:ext cx="0" cy="0"/>
          <a:chOff x="0" y="0"/>
          <a:chExt cx="0" cy="0"/>
        </a:xfrm>
      </p:grpSpPr>
      <p:sp>
        <p:nvSpPr>
          <p:cNvPr id="2" name="Tijdelijke aanduiding voor voettekst 1">
            <a:extLst>
              <a:ext uri="{FF2B5EF4-FFF2-40B4-BE49-F238E27FC236}">
                <a16:creationId xmlns:a16="http://schemas.microsoft.com/office/drawing/2014/main" id="{34F80F34-3280-F3E8-3306-E724FF7B7F45}"/>
              </a:ext>
            </a:extLst>
          </p:cNvPr>
          <p:cNvSpPr>
            <a:spLocks noGrp="1"/>
          </p:cNvSpPr>
          <p:nvPr>
            <p:ph type="ftr" sz="quarter" idx="3"/>
          </p:nvPr>
        </p:nvSpPr>
        <p:spPr>
          <a:xfrm>
            <a:off x="1589121" y="12142493"/>
            <a:ext cx="8229600" cy="730250"/>
          </a:xfrm>
          <a:prstGeom prst="rect">
            <a:avLst/>
          </a:prstGeom>
        </p:spPr>
        <p:txBody>
          <a:bodyPr vert="horz" lIns="91440" tIns="45720" rIns="91440" bIns="45720" rtlCol="0" anchor="ctr"/>
          <a:lstStyle>
            <a:lvl1pPr algn="l">
              <a:defRPr sz="3000">
                <a:solidFill>
                  <a:srgbClr val="38001E"/>
                </a:solidFill>
                <a:latin typeface="DM Sans" pitchFamily="2" charset="0"/>
              </a:defRPr>
            </a:lvl1pPr>
          </a:lstStyle>
          <a:p>
            <a:r>
              <a:rPr lang="en-US"/>
              <a:t>EU conference, February 8th 2024</a:t>
            </a:r>
            <a:endParaRPr lang="nl-NL"/>
          </a:p>
        </p:txBody>
      </p:sp>
      <p:sp>
        <p:nvSpPr>
          <p:cNvPr id="4" name="Tijdelijke aanduiding voor titel 3">
            <a:extLst>
              <a:ext uri="{FF2B5EF4-FFF2-40B4-BE49-F238E27FC236}">
                <a16:creationId xmlns:a16="http://schemas.microsoft.com/office/drawing/2014/main" id="{CAC8608E-2263-CE57-724C-2C493876D70A}"/>
              </a:ext>
            </a:extLst>
          </p:cNvPr>
          <p:cNvSpPr>
            <a:spLocks noGrp="1"/>
          </p:cNvSpPr>
          <p:nvPr>
            <p:ph type="title"/>
          </p:nvPr>
        </p:nvSpPr>
        <p:spPr>
          <a:xfrm>
            <a:off x="1676400" y="730250"/>
            <a:ext cx="21031200" cy="2651125"/>
          </a:xfrm>
          <a:prstGeom prst="rect">
            <a:avLst/>
          </a:prstGeom>
        </p:spPr>
        <p:txBody>
          <a:bodyPr vert="horz" lIns="91440" tIns="45720" rIns="91440" bIns="45720" rtlCol="0" anchor="ctr">
            <a:normAutofit/>
          </a:bodyPr>
          <a:lstStyle/>
          <a:p>
            <a:r>
              <a:rPr lang="nl-NL"/>
              <a:t>Klik om stijl te bewerken</a:t>
            </a:r>
          </a:p>
        </p:txBody>
      </p:sp>
    </p:spTree>
    <p:extLst>
      <p:ext uri="{BB962C8B-B14F-4D97-AF65-F5344CB8AC3E}">
        <p14:creationId xmlns:p14="http://schemas.microsoft.com/office/powerpoint/2010/main" val="376001355"/>
      </p:ext>
    </p:extLst>
  </p:cSld>
  <p:clrMap bg1="lt1" tx1="dk1" bg2="dk2" tx2="lt2" accent1="accent1" accent2="accent2" accent3="accent3" accent4="accent4" accent5="accent5" accent6="accent6" hlink="hlink" folHlink="folHlink"/>
  <p:sldLayoutIdLst>
    <p:sldLayoutId id="2147484146" r:id="rId1"/>
    <p:sldLayoutId id="2147484147" r:id="rId2"/>
    <p:sldLayoutId id="2147484148" r:id="rId3"/>
    <p:sldLayoutId id="2147484149" r:id="rId4"/>
    <p:sldLayoutId id="2147484150" r:id="rId5"/>
    <p:sldLayoutId id="2147484151" r:id="rId6"/>
    <p:sldLayoutId id="2147484152" r:id="rId7"/>
    <p:sldLayoutId id="2147484153" r:id="rId8"/>
    <p:sldLayoutId id="2147484154" r:id="rId9"/>
    <p:sldLayoutId id="2147484155" r:id="rId10"/>
    <p:sldLayoutId id="2147484156" r:id="rId11"/>
    <p:sldLayoutId id="2147484157" r:id="rId12"/>
    <p:sldLayoutId id="2147484158" r:id="rId13"/>
    <p:sldLayoutId id="2147484159" r:id="rId14"/>
    <p:sldLayoutId id="2147484160" r:id="rId15"/>
    <p:sldLayoutId id="2147484161" r:id="rId16"/>
    <p:sldLayoutId id="2147484162" r:id="rId17"/>
    <p:sldLayoutId id="2147484163" r:id="rId18"/>
    <p:sldLayoutId id="2147484164" r:id="rId19"/>
    <p:sldLayoutId id="2147484165" r:id="rId20"/>
    <p:sldLayoutId id="2147484166" r:id="rId21"/>
    <p:sldLayoutId id="2147484167" r:id="rId22"/>
    <p:sldLayoutId id="2147484168" r:id="rId23"/>
    <p:sldLayoutId id="2147484169" r:id="rId24"/>
    <p:sldLayoutId id="2147484170" r:id="rId25"/>
    <p:sldLayoutId id="2147484171" r:id="rId26"/>
    <p:sldLayoutId id="2147484172" r:id="rId27"/>
    <p:sldLayoutId id="2147484173" r:id="rId28"/>
    <p:sldLayoutId id="2147484174" r:id="rId29"/>
    <p:sldLayoutId id="2147484175" r:id="rId30"/>
    <p:sldLayoutId id="2147484176" r:id="rId31"/>
    <p:sldLayoutId id="2147484177" r:id="rId32"/>
  </p:sldLayoutIdLst>
  <p:hf sldNum="0" hd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6000" b="0" i="0" u="none" strike="noStrike" cap="none">
          <a:solidFill>
            <a:srgbClr val="38001E"/>
          </a:solidFill>
          <a:latin typeface="+mj-lt"/>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6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21.xml"/><Relationship Id="rId4" Type="http://schemas.openxmlformats.org/officeDocument/2006/relationships/image" Target="../media/image14.jpeg"/></Relationships>
</file>

<file path=ppt/slides/_rels/slide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27.xml"/></Relationships>
</file>

<file path=ppt/slides/_rels/slide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3.xml"/><Relationship Id="rId1" Type="http://schemas.openxmlformats.org/officeDocument/2006/relationships/slideLayout" Target="../slideLayouts/slideLayout141.xml"/></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298.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162.xml"/></Relationships>
</file>

<file path=ppt/slides/_rels/slide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30.xml"/></Relationships>
</file>

<file path=ppt/slides/_rels/slide10.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0.png"/><Relationship Id="rId7" Type="http://schemas.openxmlformats.org/officeDocument/2006/relationships/image" Target="../media/image24.svg"/><Relationship Id="rId2" Type="http://schemas.openxmlformats.org/officeDocument/2006/relationships/notesSlide" Target="../notesSlides/notesSlide6.xml"/><Relationship Id="rId1" Type="http://schemas.openxmlformats.org/officeDocument/2006/relationships/slideLayout" Target="../slideLayouts/slideLayout137.xml"/><Relationship Id="rId6" Type="http://schemas.openxmlformats.org/officeDocument/2006/relationships/image" Target="../media/image23.png"/><Relationship Id="rId5" Type="http://schemas.openxmlformats.org/officeDocument/2006/relationships/image" Target="../media/image22.svg"/><Relationship Id="rId4" Type="http://schemas.openxmlformats.org/officeDocument/2006/relationships/image" Target="../media/image21.png"/><Relationship Id="rId9" Type="http://schemas.openxmlformats.org/officeDocument/2006/relationships/image" Target="../media/image26.svg"/></Relationships>
</file>

<file path=ppt/slides/_rels/slide1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3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27.xml"/></Relationships>
</file>

<file path=ppt/slides/_rels/slide1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1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1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75.xml"/></Relationships>
</file>

<file path=ppt/slides/_rels/slide16.xml.rels><?xml version="1.0" encoding="UTF-8" standalone="yes"?>
<Relationships xmlns="http://schemas.openxmlformats.org/package/2006/relationships"><Relationship Id="rId2" Type="http://schemas.openxmlformats.org/officeDocument/2006/relationships/hyperlink" Target="https://www.den.nl/kennis-en-inspiratie/digitale-transformatie-scan-hoe-toekomstklaar-is-jouw-organisatie" TargetMode="External"/><Relationship Id="rId1" Type="http://schemas.openxmlformats.org/officeDocument/2006/relationships/slideLayout" Target="../slideLayouts/slideLayout273.xml"/></Relationships>
</file>

<file path=ppt/slides/_rels/slide1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7.xml"/><Relationship Id="rId1" Type="http://schemas.openxmlformats.org/officeDocument/2006/relationships/slideLayout" Target="../slideLayouts/slideLayout80.xml"/><Relationship Id="rId5" Type="http://schemas.openxmlformats.org/officeDocument/2006/relationships/image" Target="../media/image32.png"/><Relationship Id="rId4" Type="http://schemas.openxmlformats.org/officeDocument/2006/relationships/image" Target="../media/image31.png"/></Relationships>
</file>

<file path=ppt/slides/_rels/slide1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0.png"/><Relationship Id="rId1" Type="http://schemas.openxmlformats.org/officeDocument/2006/relationships/slideLayout" Target="../slideLayouts/slideLayout80.xml"/><Relationship Id="rId4" Type="http://schemas.openxmlformats.org/officeDocument/2006/relationships/image" Target="../media/image34.png"/></Relationships>
</file>

<file path=ppt/slides/_rels/slide1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8.xml"/><Relationship Id="rId1" Type="http://schemas.openxmlformats.org/officeDocument/2006/relationships/slideLayout" Target="../slideLayouts/slideLayout92.xml"/><Relationship Id="rId4" Type="http://schemas.openxmlformats.org/officeDocument/2006/relationships/image" Target="../media/image30.png"/></Relationships>
</file>

<file path=ppt/slides/_rels/slide20.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6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2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30.png"/><Relationship Id="rId1" Type="http://schemas.openxmlformats.org/officeDocument/2006/relationships/slideLayout" Target="../slideLayouts/slideLayout159.xml"/></Relationships>
</file>

<file path=ppt/slides/_rels/slide23.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2.xml"/></Relationships>
</file>

<file path=ppt/slides/_rels/slide2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0.png"/><Relationship Id="rId1" Type="http://schemas.openxmlformats.org/officeDocument/2006/relationships/slideLayout" Target="../slideLayouts/slideLayout80.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371.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2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30.png"/><Relationship Id="rId1" Type="http://schemas.openxmlformats.org/officeDocument/2006/relationships/slideLayout" Target="../slideLayouts/slideLayout15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71.xml"/></Relationships>
</file>

<file path=ppt/slides/_rels/slide2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0.png"/><Relationship Id="rId1" Type="http://schemas.openxmlformats.org/officeDocument/2006/relationships/slideLayout" Target="../slideLayouts/slideLayout8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80.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80.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80.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80.xml"/></Relationships>
</file>

<file path=ppt/slides/_rels/slide35.xml.rels><?xml version="1.0" encoding="UTF-8" standalone="yes"?>
<Relationships xmlns="http://schemas.openxmlformats.org/package/2006/relationships"><Relationship Id="rId3" Type="http://schemas.openxmlformats.org/officeDocument/2006/relationships/image" Target="../media/image39.gif"/><Relationship Id="rId2" Type="http://schemas.openxmlformats.org/officeDocument/2006/relationships/hyperlink" Target="mailto:den-academie@den.nl" TargetMode="External"/><Relationship Id="rId1" Type="http://schemas.openxmlformats.org/officeDocument/2006/relationships/slideLayout" Target="../slideLayouts/slideLayout73.xml"/><Relationship Id="rId4" Type="http://schemas.openxmlformats.org/officeDocument/2006/relationships/image" Target="../media/image40.gi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FCDF5F16-D90C-2912-84E7-E8F975463098}"/>
              </a:ext>
            </a:extLst>
          </p:cNvPr>
          <p:cNvSpPr>
            <a:spLocks noGrp="1"/>
          </p:cNvSpPr>
          <p:nvPr>
            <p:ph type="body" idx="1"/>
          </p:nvPr>
        </p:nvSpPr>
        <p:spPr>
          <a:xfrm>
            <a:off x="1871694" y="1387759"/>
            <a:ext cx="20786428" cy="1678408"/>
          </a:xfrm>
        </p:spPr>
        <p:txBody>
          <a:bodyPr/>
          <a:lstStyle/>
          <a:p>
            <a:r>
              <a:rPr lang="nl-NL" sz="12800"/>
              <a:t>Workshop</a:t>
            </a:r>
            <a:endParaRPr lang="nl-NL"/>
          </a:p>
        </p:txBody>
      </p:sp>
      <p:sp>
        <p:nvSpPr>
          <p:cNvPr id="3" name="Tijdelijke aanduiding voor tekst 2">
            <a:extLst>
              <a:ext uri="{FF2B5EF4-FFF2-40B4-BE49-F238E27FC236}">
                <a16:creationId xmlns:a16="http://schemas.microsoft.com/office/drawing/2014/main" id="{D4DC4DF3-54A1-35F5-6F4D-A760A981A6E2}"/>
              </a:ext>
            </a:extLst>
          </p:cNvPr>
          <p:cNvSpPr>
            <a:spLocks noGrp="1"/>
          </p:cNvSpPr>
          <p:nvPr>
            <p:ph type="body" idx="3"/>
          </p:nvPr>
        </p:nvSpPr>
        <p:spPr>
          <a:xfrm>
            <a:off x="5541994" y="3280059"/>
            <a:ext cx="17116128" cy="3648178"/>
          </a:xfrm>
        </p:spPr>
        <p:txBody>
          <a:bodyPr/>
          <a:lstStyle/>
          <a:p>
            <a:pPr marL="0" indent="0">
              <a:buNone/>
            </a:pPr>
            <a:r>
              <a:rPr lang="nl-NL" sz="9600">
                <a:solidFill>
                  <a:srgbClr val="E5F4E0"/>
                </a:solidFill>
              </a:rPr>
              <a:t>Hoe ontwikkel je een digitale strategie?</a:t>
            </a:r>
            <a:br>
              <a:rPr lang="nl-NL" sz="9600">
                <a:solidFill>
                  <a:srgbClr val="E5F4E0"/>
                </a:solidFill>
              </a:rPr>
            </a:br>
            <a:endParaRPr lang="nl-NL" sz="9600">
              <a:solidFill>
                <a:srgbClr val="E5F4E0"/>
              </a:solidFill>
            </a:endParaRPr>
          </a:p>
        </p:txBody>
      </p:sp>
      <p:sp>
        <p:nvSpPr>
          <p:cNvPr id="4" name="Tijdelijke aanduiding voor tekst 3">
            <a:extLst>
              <a:ext uri="{FF2B5EF4-FFF2-40B4-BE49-F238E27FC236}">
                <a16:creationId xmlns:a16="http://schemas.microsoft.com/office/drawing/2014/main" id="{72AE2FC0-5C47-0354-78C8-00346012BDAA}"/>
              </a:ext>
            </a:extLst>
          </p:cNvPr>
          <p:cNvSpPr>
            <a:spLocks noGrp="1"/>
          </p:cNvSpPr>
          <p:nvPr>
            <p:ph type="body" sz="quarter" idx="14"/>
          </p:nvPr>
        </p:nvSpPr>
        <p:spPr/>
        <p:txBody>
          <a:bodyPr/>
          <a:lstStyle/>
          <a:p>
            <a:r>
              <a:rPr lang="nl-NL"/>
              <a:t>Groningen</a:t>
            </a:r>
          </a:p>
        </p:txBody>
      </p:sp>
      <p:sp>
        <p:nvSpPr>
          <p:cNvPr id="7" name="Tijdelijke aanduiding voor tekst 6">
            <a:extLst>
              <a:ext uri="{FF2B5EF4-FFF2-40B4-BE49-F238E27FC236}">
                <a16:creationId xmlns:a16="http://schemas.microsoft.com/office/drawing/2014/main" id="{9423C465-C5FD-AE53-B593-B9B5D71EFDAE}"/>
              </a:ext>
            </a:extLst>
          </p:cNvPr>
          <p:cNvSpPr>
            <a:spLocks noGrp="1"/>
          </p:cNvSpPr>
          <p:nvPr>
            <p:ph type="body" sz="quarter" idx="15"/>
          </p:nvPr>
        </p:nvSpPr>
        <p:spPr/>
        <p:txBody>
          <a:bodyPr/>
          <a:lstStyle/>
          <a:p>
            <a:r>
              <a:rPr lang="nl-NL"/>
              <a:t>9 maart 2026</a:t>
            </a:r>
          </a:p>
        </p:txBody>
      </p:sp>
    </p:spTree>
    <p:extLst>
      <p:ext uri="{BB962C8B-B14F-4D97-AF65-F5344CB8AC3E}">
        <p14:creationId xmlns:p14="http://schemas.microsoft.com/office/powerpoint/2010/main" val="3689280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afbeelding 1">
            <a:extLst>
              <a:ext uri="{FF2B5EF4-FFF2-40B4-BE49-F238E27FC236}">
                <a16:creationId xmlns:a16="http://schemas.microsoft.com/office/drawing/2014/main" id="{F03B1611-AE7C-1F1B-325A-434E83D6D25E}"/>
              </a:ext>
            </a:extLst>
          </p:cNvPr>
          <p:cNvSpPr>
            <a:spLocks noGrp="1"/>
          </p:cNvSpPr>
          <p:nvPr>
            <p:ph type="pic" idx="4"/>
          </p:nvPr>
        </p:nvSpPr>
        <p:spPr/>
        <p:txBody>
          <a:bodyPr/>
          <a:lstStyle/>
          <a:p>
            <a:endParaRPr lang="nl-NL"/>
          </a:p>
        </p:txBody>
      </p:sp>
      <p:sp>
        <p:nvSpPr>
          <p:cNvPr id="3" name="Titel 2">
            <a:extLst>
              <a:ext uri="{FF2B5EF4-FFF2-40B4-BE49-F238E27FC236}">
                <a16:creationId xmlns:a16="http://schemas.microsoft.com/office/drawing/2014/main" id="{4A31EAA1-184A-E4EA-4308-BB9095A4831E}"/>
              </a:ext>
            </a:extLst>
          </p:cNvPr>
          <p:cNvSpPr>
            <a:spLocks noGrp="1"/>
          </p:cNvSpPr>
          <p:nvPr>
            <p:ph type="title"/>
          </p:nvPr>
        </p:nvSpPr>
        <p:spPr/>
        <p:txBody>
          <a:bodyPr/>
          <a:lstStyle/>
          <a:p>
            <a:r>
              <a:rPr lang="nl-NL"/>
              <a:t>Intro Kunstraad</a:t>
            </a:r>
          </a:p>
        </p:txBody>
      </p:sp>
      <p:sp>
        <p:nvSpPr>
          <p:cNvPr id="4" name="Tijdelijke aanduiding voor tekst 3">
            <a:extLst>
              <a:ext uri="{FF2B5EF4-FFF2-40B4-BE49-F238E27FC236}">
                <a16:creationId xmlns:a16="http://schemas.microsoft.com/office/drawing/2014/main" id="{28F5343E-6575-29F6-9803-78E9FA4DD547}"/>
              </a:ext>
            </a:extLst>
          </p:cNvPr>
          <p:cNvSpPr>
            <a:spLocks noGrp="1"/>
          </p:cNvSpPr>
          <p:nvPr>
            <p:ph type="body" sz="quarter" idx="11"/>
          </p:nvPr>
        </p:nvSpPr>
        <p:spPr/>
        <p:txBody>
          <a:bodyPr/>
          <a:lstStyle/>
          <a:p>
            <a:r>
              <a:rPr lang="nl-NL"/>
              <a:t>13.00-13.05u Toelichting traject</a:t>
            </a:r>
          </a:p>
        </p:txBody>
      </p:sp>
    </p:spTree>
    <p:extLst>
      <p:ext uri="{BB962C8B-B14F-4D97-AF65-F5344CB8AC3E}">
        <p14:creationId xmlns:p14="http://schemas.microsoft.com/office/powerpoint/2010/main" val="34566956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5F4E0"/>
        </a:solidFill>
        <a:effectLst/>
      </p:bgPr>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E930529-A8A8-FD3A-61E1-D4498F5A67ED}"/>
              </a:ext>
            </a:extLst>
          </p:cNvPr>
          <p:cNvSpPr>
            <a:spLocks noGrp="1"/>
          </p:cNvSpPr>
          <p:nvPr>
            <p:ph type="title"/>
          </p:nvPr>
        </p:nvSpPr>
        <p:spPr>
          <a:xfrm>
            <a:off x="1562100" y="1049525"/>
            <a:ext cx="9144000" cy="1829291"/>
          </a:xfrm>
        </p:spPr>
        <p:txBody>
          <a:bodyPr>
            <a:noAutofit/>
          </a:bodyPr>
          <a:lstStyle/>
          <a:p>
            <a:r>
              <a:rPr lang="nl-NL" sz="6000"/>
              <a:t>DEN kennisinstituut cultuur &amp; digitale transformatie</a:t>
            </a:r>
          </a:p>
        </p:txBody>
      </p:sp>
      <p:sp>
        <p:nvSpPr>
          <p:cNvPr id="3" name="Tijdelijke aanduiding voor tekst 2">
            <a:extLst>
              <a:ext uri="{FF2B5EF4-FFF2-40B4-BE49-F238E27FC236}">
                <a16:creationId xmlns:a16="http://schemas.microsoft.com/office/drawing/2014/main" id="{D69C8BFE-F93B-CDF3-9010-6228DB8C6213}"/>
              </a:ext>
            </a:extLst>
          </p:cNvPr>
          <p:cNvSpPr>
            <a:spLocks noGrp="1"/>
          </p:cNvSpPr>
          <p:nvPr>
            <p:ph type="body" sz="quarter" idx="11"/>
          </p:nvPr>
        </p:nvSpPr>
        <p:spPr>
          <a:xfrm>
            <a:off x="1562100" y="3959145"/>
            <a:ext cx="10167450" cy="7075487"/>
          </a:xfrm>
        </p:spPr>
        <p:txBody>
          <a:bodyPr>
            <a:noAutofit/>
          </a:bodyPr>
          <a:lstStyle/>
          <a:p>
            <a:pPr marL="586838" marR="1899136" lvl="1" indent="-572205" defTabSz="1108984">
              <a:lnSpc>
                <a:spcPct val="100699"/>
              </a:lnSpc>
              <a:spcBef>
                <a:spcPts val="97"/>
              </a:spcBef>
              <a:buFont typeface="Arial"/>
              <a:buChar char="•"/>
              <a:tabLst>
                <a:tab pos="586838" algn="l"/>
              </a:tabLst>
            </a:pPr>
            <a:r>
              <a:rPr lang="nl-NL" sz="4000">
                <a:solidFill>
                  <a:srgbClr val="38001E"/>
                </a:solidFill>
                <a:latin typeface="DM Sans"/>
                <a:cs typeface="DM Sans"/>
              </a:rPr>
              <a:t>DEN</a:t>
            </a:r>
            <a:r>
              <a:rPr lang="nl-NL" sz="4000" spc="-18">
                <a:solidFill>
                  <a:srgbClr val="38001E"/>
                </a:solidFill>
                <a:latin typeface="DM Sans"/>
                <a:cs typeface="DM Sans"/>
              </a:rPr>
              <a:t> </a:t>
            </a:r>
            <a:r>
              <a:rPr lang="nl-NL" sz="4000">
                <a:solidFill>
                  <a:srgbClr val="38001E"/>
                </a:solidFill>
                <a:latin typeface="DM Sans"/>
                <a:cs typeface="DM Sans"/>
              </a:rPr>
              <a:t>is</a:t>
            </a:r>
            <a:r>
              <a:rPr lang="nl-NL" sz="4000" spc="-6">
                <a:solidFill>
                  <a:srgbClr val="38001E"/>
                </a:solidFill>
                <a:latin typeface="DM Sans"/>
                <a:cs typeface="DM Sans"/>
              </a:rPr>
              <a:t> </a:t>
            </a:r>
            <a:r>
              <a:rPr lang="nl-NL" sz="4000">
                <a:solidFill>
                  <a:srgbClr val="38001E"/>
                </a:solidFill>
                <a:latin typeface="DM Sans"/>
                <a:cs typeface="DM Sans"/>
              </a:rPr>
              <a:t>dé</a:t>
            </a:r>
            <a:r>
              <a:rPr lang="nl-NL" sz="4000" spc="-12">
                <a:solidFill>
                  <a:srgbClr val="38001E"/>
                </a:solidFill>
                <a:latin typeface="DM Sans"/>
                <a:cs typeface="DM Sans"/>
              </a:rPr>
              <a:t> </a:t>
            </a:r>
            <a:r>
              <a:rPr lang="nl-NL" sz="4000" b="1">
                <a:solidFill>
                  <a:srgbClr val="38001E"/>
                </a:solidFill>
                <a:latin typeface="DM Sans"/>
                <a:cs typeface="DM Sans"/>
              </a:rPr>
              <a:t>aanjager</a:t>
            </a:r>
            <a:r>
              <a:rPr lang="nl-NL" sz="4000" spc="-6">
                <a:solidFill>
                  <a:srgbClr val="38001E"/>
                </a:solidFill>
                <a:latin typeface="DM Sans"/>
                <a:cs typeface="DM Sans"/>
              </a:rPr>
              <a:t> </a:t>
            </a:r>
            <a:r>
              <a:rPr lang="nl-NL" sz="4000">
                <a:solidFill>
                  <a:srgbClr val="38001E"/>
                </a:solidFill>
                <a:latin typeface="DM Sans"/>
                <a:cs typeface="DM Sans"/>
              </a:rPr>
              <a:t>van</a:t>
            </a:r>
            <a:r>
              <a:rPr lang="nl-NL" sz="4000" spc="-6">
                <a:solidFill>
                  <a:srgbClr val="38001E"/>
                </a:solidFill>
                <a:latin typeface="DM Sans"/>
                <a:cs typeface="DM Sans"/>
              </a:rPr>
              <a:t> </a:t>
            </a:r>
            <a:r>
              <a:rPr lang="nl-NL" sz="4000" spc="-12">
                <a:solidFill>
                  <a:srgbClr val="38001E"/>
                </a:solidFill>
                <a:latin typeface="DM Sans"/>
                <a:cs typeface="DM Sans"/>
              </a:rPr>
              <a:t>digitale </a:t>
            </a:r>
            <a:r>
              <a:rPr lang="nl-NL" sz="4000">
                <a:solidFill>
                  <a:srgbClr val="38001E"/>
                </a:solidFill>
                <a:latin typeface="DM Sans"/>
                <a:cs typeface="DM Sans"/>
              </a:rPr>
              <a:t>transformatie</a:t>
            </a:r>
            <a:r>
              <a:rPr lang="nl-NL" sz="4000" spc="-36">
                <a:solidFill>
                  <a:srgbClr val="38001E"/>
                </a:solidFill>
                <a:latin typeface="DM Sans"/>
                <a:cs typeface="DM Sans"/>
              </a:rPr>
              <a:t> </a:t>
            </a:r>
            <a:r>
              <a:rPr lang="nl-NL" sz="4000">
                <a:solidFill>
                  <a:srgbClr val="38001E"/>
                </a:solidFill>
                <a:latin typeface="DM Sans"/>
                <a:cs typeface="DM Sans"/>
              </a:rPr>
              <a:t>voor</a:t>
            </a:r>
            <a:r>
              <a:rPr lang="nl-NL" sz="4000" spc="-24">
                <a:solidFill>
                  <a:srgbClr val="38001E"/>
                </a:solidFill>
                <a:latin typeface="DM Sans"/>
                <a:cs typeface="DM Sans"/>
              </a:rPr>
              <a:t> </a:t>
            </a:r>
            <a:r>
              <a:rPr lang="nl-NL" sz="4000" spc="-12">
                <a:solidFill>
                  <a:srgbClr val="38001E"/>
                </a:solidFill>
                <a:latin typeface="DM Sans"/>
                <a:cs typeface="DM Sans"/>
              </a:rPr>
              <a:t>cultuur.</a:t>
            </a:r>
            <a:endParaRPr lang="nl-NL" sz="4000">
              <a:solidFill>
                <a:sysClr val="windowText" lastClr="000000"/>
              </a:solidFill>
              <a:latin typeface="DM Sans"/>
              <a:cs typeface="DM Sans"/>
            </a:endParaRPr>
          </a:p>
          <a:p>
            <a:pPr lvl="1" defTabSz="1108984">
              <a:spcBef>
                <a:spcPts val="67"/>
              </a:spcBef>
              <a:buClrTx/>
              <a:buFont typeface="Arial"/>
              <a:buChar char="•"/>
            </a:pPr>
            <a:endParaRPr lang="nl-NL" sz="4000">
              <a:solidFill>
                <a:sysClr val="windowText" lastClr="000000"/>
              </a:solidFill>
              <a:latin typeface="DM Sans"/>
              <a:cs typeface="DM Sans"/>
            </a:endParaRPr>
          </a:p>
          <a:p>
            <a:pPr marL="586838" marR="6161" lvl="1" indent="-572205" defTabSz="1108984">
              <a:lnSpc>
                <a:spcPct val="100499"/>
              </a:lnSpc>
              <a:buFont typeface="Arial"/>
              <a:buChar char="•"/>
              <a:tabLst>
                <a:tab pos="586838" algn="l"/>
              </a:tabLst>
            </a:pPr>
            <a:r>
              <a:rPr lang="nl-NL" sz="4000">
                <a:solidFill>
                  <a:srgbClr val="38001E"/>
                </a:solidFill>
                <a:latin typeface="DM Sans"/>
                <a:cs typeface="DM Sans"/>
              </a:rPr>
              <a:t>We</a:t>
            </a:r>
            <a:r>
              <a:rPr lang="nl-NL" sz="4000" spc="-24">
                <a:solidFill>
                  <a:srgbClr val="38001E"/>
                </a:solidFill>
                <a:latin typeface="DM Sans"/>
                <a:cs typeface="DM Sans"/>
              </a:rPr>
              <a:t> </a:t>
            </a:r>
            <a:r>
              <a:rPr lang="nl-NL" sz="4000">
                <a:solidFill>
                  <a:srgbClr val="38001E"/>
                </a:solidFill>
                <a:latin typeface="DM Sans"/>
                <a:cs typeface="DM Sans"/>
              </a:rPr>
              <a:t>signaleren</a:t>
            </a:r>
            <a:r>
              <a:rPr lang="nl-NL" sz="4000" spc="-6">
                <a:solidFill>
                  <a:srgbClr val="38001E"/>
                </a:solidFill>
                <a:latin typeface="DM Sans"/>
                <a:cs typeface="DM Sans"/>
              </a:rPr>
              <a:t> </a:t>
            </a:r>
            <a:r>
              <a:rPr lang="nl-NL" sz="4000" b="1">
                <a:solidFill>
                  <a:srgbClr val="38001E"/>
                </a:solidFill>
                <a:latin typeface="DM Sans"/>
                <a:cs typeface="DM Sans"/>
              </a:rPr>
              <a:t>trends</a:t>
            </a:r>
            <a:r>
              <a:rPr lang="nl-NL" sz="4000">
                <a:solidFill>
                  <a:srgbClr val="38001E"/>
                </a:solidFill>
                <a:latin typeface="DM Sans"/>
                <a:cs typeface="DM Sans"/>
              </a:rPr>
              <a:t>,</a:t>
            </a:r>
            <a:r>
              <a:rPr lang="nl-NL" sz="4000" spc="-12">
                <a:solidFill>
                  <a:srgbClr val="38001E"/>
                </a:solidFill>
                <a:latin typeface="DM Sans"/>
                <a:cs typeface="DM Sans"/>
              </a:rPr>
              <a:t> ondersteunen </a:t>
            </a:r>
            <a:r>
              <a:rPr lang="nl-NL" sz="4000" b="1">
                <a:solidFill>
                  <a:srgbClr val="38001E"/>
                </a:solidFill>
                <a:latin typeface="DM Sans"/>
                <a:cs typeface="DM Sans"/>
              </a:rPr>
              <a:t>innovatie</a:t>
            </a:r>
            <a:r>
              <a:rPr lang="nl-NL" sz="4000">
                <a:solidFill>
                  <a:srgbClr val="38001E"/>
                </a:solidFill>
                <a:latin typeface="DM Sans"/>
                <a:cs typeface="DM Sans"/>
              </a:rPr>
              <a:t>,</a:t>
            </a:r>
            <a:r>
              <a:rPr lang="nl-NL" sz="4000" spc="-24">
                <a:solidFill>
                  <a:srgbClr val="38001E"/>
                </a:solidFill>
                <a:latin typeface="DM Sans"/>
                <a:cs typeface="DM Sans"/>
              </a:rPr>
              <a:t> </a:t>
            </a:r>
            <a:r>
              <a:rPr lang="nl-NL" sz="4000">
                <a:solidFill>
                  <a:srgbClr val="38001E"/>
                </a:solidFill>
                <a:latin typeface="DM Sans"/>
                <a:cs typeface="DM Sans"/>
              </a:rPr>
              <a:t>ontwikkelen</a:t>
            </a:r>
            <a:r>
              <a:rPr lang="nl-NL" sz="4000" spc="-12">
                <a:solidFill>
                  <a:srgbClr val="38001E"/>
                </a:solidFill>
                <a:latin typeface="DM Sans"/>
                <a:cs typeface="DM Sans"/>
              </a:rPr>
              <a:t> </a:t>
            </a:r>
            <a:r>
              <a:rPr lang="nl-NL" sz="4000" b="1">
                <a:solidFill>
                  <a:srgbClr val="38001E"/>
                </a:solidFill>
                <a:latin typeface="DM Sans"/>
                <a:cs typeface="DM Sans"/>
              </a:rPr>
              <a:t>kennis</a:t>
            </a:r>
            <a:r>
              <a:rPr lang="nl-NL" sz="4000" b="1" spc="-18">
                <a:solidFill>
                  <a:srgbClr val="38001E"/>
                </a:solidFill>
                <a:latin typeface="DM Sans"/>
                <a:cs typeface="DM Sans"/>
              </a:rPr>
              <a:t> </a:t>
            </a:r>
            <a:r>
              <a:rPr lang="nl-NL" sz="4000" b="1">
                <a:solidFill>
                  <a:srgbClr val="38001E"/>
                </a:solidFill>
                <a:latin typeface="DM Sans"/>
                <a:cs typeface="DM Sans"/>
              </a:rPr>
              <a:t>en</a:t>
            </a:r>
            <a:r>
              <a:rPr lang="nl-NL" sz="4000" b="1" spc="-12">
                <a:solidFill>
                  <a:srgbClr val="38001E"/>
                </a:solidFill>
                <a:latin typeface="DM Sans"/>
                <a:cs typeface="DM Sans"/>
              </a:rPr>
              <a:t> tools</a:t>
            </a:r>
            <a:r>
              <a:rPr lang="nl-NL" sz="4000" spc="-12">
                <a:solidFill>
                  <a:srgbClr val="38001E"/>
                </a:solidFill>
                <a:latin typeface="DM Sans"/>
                <a:cs typeface="DM Sans"/>
              </a:rPr>
              <a:t>, </a:t>
            </a:r>
            <a:r>
              <a:rPr lang="nl-NL" sz="4000">
                <a:solidFill>
                  <a:srgbClr val="38001E"/>
                </a:solidFill>
                <a:latin typeface="DM Sans"/>
                <a:cs typeface="DM Sans"/>
              </a:rPr>
              <a:t>stimuleren</a:t>
            </a:r>
            <a:r>
              <a:rPr lang="nl-NL" sz="4000" spc="-18">
                <a:solidFill>
                  <a:srgbClr val="38001E"/>
                </a:solidFill>
                <a:latin typeface="DM Sans"/>
                <a:cs typeface="DM Sans"/>
              </a:rPr>
              <a:t> </a:t>
            </a:r>
            <a:r>
              <a:rPr lang="nl-NL" sz="4000">
                <a:solidFill>
                  <a:srgbClr val="38001E"/>
                </a:solidFill>
                <a:latin typeface="DM Sans"/>
                <a:cs typeface="DM Sans"/>
              </a:rPr>
              <a:t>een</a:t>
            </a:r>
            <a:r>
              <a:rPr lang="nl-NL" sz="4000" spc="-12">
                <a:solidFill>
                  <a:srgbClr val="38001E"/>
                </a:solidFill>
                <a:latin typeface="DM Sans"/>
                <a:cs typeface="DM Sans"/>
              </a:rPr>
              <a:t> </a:t>
            </a:r>
            <a:r>
              <a:rPr lang="nl-NL" sz="4000" b="1">
                <a:solidFill>
                  <a:srgbClr val="38001E"/>
                </a:solidFill>
                <a:latin typeface="DM Sans"/>
                <a:cs typeface="DM Sans"/>
              </a:rPr>
              <a:t>levendige</a:t>
            </a:r>
            <a:r>
              <a:rPr lang="nl-NL" sz="4000" b="1" spc="-18">
                <a:solidFill>
                  <a:srgbClr val="38001E"/>
                </a:solidFill>
                <a:latin typeface="DM Sans"/>
                <a:cs typeface="DM Sans"/>
              </a:rPr>
              <a:t> </a:t>
            </a:r>
            <a:r>
              <a:rPr lang="nl-NL" sz="4000" b="1">
                <a:solidFill>
                  <a:srgbClr val="38001E"/>
                </a:solidFill>
                <a:latin typeface="DM Sans"/>
                <a:cs typeface="DM Sans"/>
              </a:rPr>
              <a:t>community</a:t>
            </a:r>
            <a:r>
              <a:rPr lang="nl-NL" sz="4000" b="1" spc="-18">
                <a:solidFill>
                  <a:srgbClr val="38001E"/>
                </a:solidFill>
                <a:latin typeface="DM Sans"/>
                <a:cs typeface="DM Sans"/>
              </a:rPr>
              <a:t> </a:t>
            </a:r>
            <a:r>
              <a:rPr lang="nl-NL" sz="4000" spc="-30">
                <a:solidFill>
                  <a:srgbClr val="38001E"/>
                </a:solidFill>
                <a:latin typeface="DM Sans"/>
                <a:cs typeface="DM Sans"/>
              </a:rPr>
              <a:t>en </a:t>
            </a:r>
            <a:r>
              <a:rPr lang="nl-NL" sz="4000" b="1">
                <a:solidFill>
                  <a:srgbClr val="38001E"/>
                </a:solidFill>
                <a:latin typeface="DM Sans"/>
                <a:cs typeface="DM Sans"/>
              </a:rPr>
              <a:t>leiden</a:t>
            </a:r>
            <a:r>
              <a:rPr lang="nl-NL" sz="4000" b="1" spc="-6">
                <a:solidFill>
                  <a:srgbClr val="38001E"/>
                </a:solidFill>
                <a:latin typeface="DM Sans"/>
                <a:cs typeface="DM Sans"/>
              </a:rPr>
              <a:t> </a:t>
            </a:r>
            <a:r>
              <a:rPr lang="nl-NL" sz="4000" b="1" spc="-30">
                <a:solidFill>
                  <a:srgbClr val="38001E"/>
                </a:solidFill>
                <a:latin typeface="DM Sans"/>
                <a:cs typeface="DM Sans"/>
              </a:rPr>
              <a:t>op</a:t>
            </a:r>
            <a:r>
              <a:rPr lang="nl-NL" sz="4000" spc="-30">
                <a:solidFill>
                  <a:srgbClr val="38001E"/>
                </a:solidFill>
                <a:latin typeface="DM Sans"/>
                <a:cs typeface="DM Sans"/>
              </a:rPr>
              <a:t>.</a:t>
            </a:r>
          </a:p>
          <a:p>
            <a:pPr marL="586838" marR="6161" lvl="1" indent="-572205" defTabSz="1108984">
              <a:lnSpc>
                <a:spcPct val="100499"/>
              </a:lnSpc>
              <a:buFont typeface="Arial"/>
              <a:buChar char="•"/>
              <a:tabLst>
                <a:tab pos="586838" algn="l"/>
              </a:tabLst>
            </a:pPr>
            <a:endParaRPr lang="nl-NL" sz="4000" spc="-30">
              <a:solidFill>
                <a:srgbClr val="38001E"/>
              </a:solidFill>
              <a:latin typeface="DM Sans"/>
              <a:cs typeface="DM Sans"/>
            </a:endParaRPr>
          </a:p>
          <a:p>
            <a:pPr marL="586838" marR="6161" lvl="1" indent="-572205" defTabSz="1108984">
              <a:lnSpc>
                <a:spcPct val="100499"/>
              </a:lnSpc>
              <a:buFont typeface="Arial"/>
              <a:buChar char="•"/>
              <a:tabLst>
                <a:tab pos="586838" algn="l"/>
              </a:tabLst>
            </a:pPr>
            <a:r>
              <a:rPr lang="nl-NL" sz="4000" spc="-30">
                <a:solidFill>
                  <a:srgbClr val="38001E"/>
                </a:solidFill>
                <a:latin typeface="DM Sans"/>
                <a:cs typeface="DM Sans"/>
              </a:rPr>
              <a:t>We werken aan een stimulerend ecosysteem</a:t>
            </a:r>
            <a:endParaRPr lang="nl-NL" sz="4000">
              <a:solidFill>
                <a:sysClr val="windowText" lastClr="000000"/>
              </a:solidFill>
              <a:latin typeface="DM Sans"/>
              <a:cs typeface="DM Sans"/>
            </a:endParaRPr>
          </a:p>
          <a:p>
            <a:pPr lvl="1" defTabSz="1108984">
              <a:spcBef>
                <a:spcPts val="6"/>
              </a:spcBef>
              <a:buClrTx/>
              <a:buFont typeface="Arial"/>
              <a:buChar char="•"/>
            </a:pPr>
            <a:endParaRPr lang="nl-NL" sz="4000">
              <a:solidFill>
                <a:sysClr val="windowText" lastClr="000000"/>
              </a:solidFill>
              <a:latin typeface="DM Sans"/>
              <a:cs typeface="DM Sans"/>
            </a:endParaRPr>
          </a:p>
          <a:p>
            <a:pPr marL="586838" marR="147865" lvl="1" indent="-572205" defTabSz="1108984">
              <a:lnSpc>
                <a:spcPct val="100699"/>
              </a:lnSpc>
              <a:buFont typeface="Arial"/>
              <a:buChar char="•"/>
              <a:tabLst>
                <a:tab pos="586838" algn="l"/>
              </a:tabLst>
            </a:pPr>
            <a:r>
              <a:rPr lang="nl-NL" sz="4000">
                <a:solidFill>
                  <a:srgbClr val="38001E"/>
                </a:solidFill>
                <a:latin typeface="DM Sans"/>
                <a:cs typeface="DM Sans"/>
              </a:rPr>
              <a:t>We</a:t>
            </a:r>
            <a:r>
              <a:rPr lang="nl-NL" sz="4000" spc="-18">
                <a:solidFill>
                  <a:srgbClr val="38001E"/>
                </a:solidFill>
                <a:latin typeface="DM Sans"/>
                <a:cs typeface="DM Sans"/>
              </a:rPr>
              <a:t> </a:t>
            </a:r>
            <a:r>
              <a:rPr lang="nl-NL" sz="4000">
                <a:solidFill>
                  <a:srgbClr val="38001E"/>
                </a:solidFill>
                <a:latin typeface="DM Sans"/>
                <a:cs typeface="DM Sans"/>
              </a:rPr>
              <a:t>maken</a:t>
            </a:r>
            <a:r>
              <a:rPr lang="nl-NL" sz="4000" spc="-18">
                <a:solidFill>
                  <a:srgbClr val="38001E"/>
                </a:solidFill>
                <a:latin typeface="DM Sans"/>
                <a:cs typeface="DM Sans"/>
              </a:rPr>
              <a:t> </a:t>
            </a:r>
            <a:r>
              <a:rPr lang="nl-NL" sz="4000">
                <a:solidFill>
                  <a:srgbClr val="38001E"/>
                </a:solidFill>
                <a:latin typeface="DM Sans"/>
                <a:cs typeface="DM Sans"/>
              </a:rPr>
              <a:t>digitale</a:t>
            </a:r>
            <a:r>
              <a:rPr lang="nl-NL" sz="4000" spc="-12">
                <a:solidFill>
                  <a:srgbClr val="38001E"/>
                </a:solidFill>
                <a:latin typeface="DM Sans"/>
                <a:cs typeface="DM Sans"/>
              </a:rPr>
              <a:t> transformatie</a:t>
            </a:r>
            <a:r>
              <a:rPr lang="nl-NL" sz="4000" b="1" spc="-12">
                <a:solidFill>
                  <a:srgbClr val="38001E"/>
                </a:solidFill>
                <a:latin typeface="DM Sans"/>
                <a:cs typeface="DM Sans"/>
              </a:rPr>
              <a:t> </a:t>
            </a:r>
            <a:r>
              <a:rPr lang="nl-NL" sz="4000" b="1">
                <a:solidFill>
                  <a:srgbClr val="38001E"/>
                </a:solidFill>
                <a:latin typeface="DM Sans"/>
                <a:cs typeface="DM Sans"/>
              </a:rPr>
              <a:t>hanteerbaar</a:t>
            </a:r>
            <a:r>
              <a:rPr lang="nl-NL" sz="4000" spc="-36">
                <a:solidFill>
                  <a:srgbClr val="38001E"/>
                </a:solidFill>
                <a:latin typeface="DM Sans"/>
                <a:cs typeface="DM Sans"/>
              </a:rPr>
              <a:t> </a:t>
            </a:r>
            <a:r>
              <a:rPr lang="nl-NL" sz="4000">
                <a:solidFill>
                  <a:srgbClr val="38001E"/>
                </a:solidFill>
                <a:latin typeface="DM Sans"/>
                <a:cs typeface="DM Sans"/>
              </a:rPr>
              <a:t>voor </a:t>
            </a:r>
            <a:r>
              <a:rPr lang="nl-NL" sz="4000" spc="-12">
                <a:solidFill>
                  <a:srgbClr val="38001E"/>
                </a:solidFill>
                <a:latin typeface="DM Sans"/>
                <a:cs typeface="DM Sans"/>
              </a:rPr>
              <a:t>cultuurprofessionals.</a:t>
            </a:r>
            <a:endParaRPr lang="nl-NL" sz="4000">
              <a:solidFill>
                <a:sysClr val="windowText" lastClr="000000"/>
              </a:solidFill>
              <a:latin typeface="DM Sans"/>
              <a:cs typeface="DM Sans"/>
            </a:endParaRPr>
          </a:p>
          <a:p>
            <a:pPr marL="0" indent="0">
              <a:buNone/>
            </a:pPr>
            <a:endParaRPr lang="nl-NL" sz="4000"/>
          </a:p>
        </p:txBody>
      </p:sp>
      <p:pic>
        <p:nvPicPr>
          <p:cNvPr id="8" name="Afbeelding 7" descr="Afbeelding met Graphics, Lettertype, schermopname, grafische vormgeving&#10;&#10;Automatisch gegenereerde beschrijving">
            <a:extLst>
              <a:ext uri="{FF2B5EF4-FFF2-40B4-BE49-F238E27FC236}">
                <a16:creationId xmlns:a16="http://schemas.microsoft.com/office/drawing/2014/main" id="{8D589119-3173-67B6-DF57-30140CC3D7EB}"/>
              </a:ext>
            </a:extLst>
          </p:cNvPr>
          <p:cNvPicPr/>
          <p:nvPr/>
        </p:nvPicPr>
        <p:blipFill>
          <a:blip r:embed="rId3"/>
          <a:stretch>
            <a:fillRect/>
          </a:stretch>
        </p:blipFill>
        <p:spPr>
          <a:xfrm>
            <a:off x="19640550" y="11821201"/>
            <a:ext cx="3390900" cy="1372834"/>
          </a:xfrm>
          <a:prstGeom prst="rect">
            <a:avLst/>
          </a:prstGeom>
        </p:spPr>
      </p:pic>
      <p:pic>
        <p:nvPicPr>
          <p:cNvPr id="9" name="Afbeelding 8" descr="Afbeelding met water, gordijn, persoon, licht&#10;&#10;Automatisch gegenereerde beschrijving">
            <a:extLst>
              <a:ext uri="{FF2B5EF4-FFF2-40B4-BE49-F238E27FC236}">
                <a16:creationId xmlns:a16="http://schemas.microsoft.com/office/drawing/2014/main" id="{59BA8505-2999-3E24-50EE-5BD6E6D4DBD2}"/>
              </a:ext>
            </a:extLst>
          </p:cNvPr>
          <p:cNvPicPr>
            <a:picLocks noChangeAspect="1"/>
          </p:cNvPicPr>
          <p:nvPr/>
        </p:nvPicPr>
        <p:blipFill rotWithShape="1">
          <a:blip r:embed="rId4"/>
          <a:srcRect t="25000"/>
          <a:stretch/>
        </p:blipFill>
        <p:spPr>
          <a:xfrm>
            <a:off x="12192000" y="0"/>
            <a:ext cx="12192000" cy="13716000"/>
          </a:xfrm>
          <a:prstGeom prst="rect">
            <a:avLst/>
          </a:prstGeom>
        </p:spPr>
      </p:pic>
    </p:spTree>
    <p:extLst>
      <p:ext uri="{BB962C8B-B14F-4D97-AF65-F5344CB8AC3E}">
        <p14:creationId xmlns:p14="http://schemas.microsoft.com/office/powerpoint/2010/main" val="2750950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Tijdelijke aanduiding voor afbeelding 7">
            <a:extLst>
              <a:ext uri="{FF2B5EF4-FFF2-40B4-BE49-F238E27FC236}">
                <a16:creationId xmlns:a16="http://schemas.microsoft.com/office/drawing/2014/main" id="{C2EF54FC-11F4-6CEB-4DF9-1EC12EC1BF5C}"/>
              </a:ext>
            </a:extLst>
          </p:cNvPr>
          <p:cNvPicPr>
            <a:picLocks noGrp="1" noChangeAspect="1"/>
          </p:cNvPicPr>
          <p:nvPr>
            <p:ph type="pic" idx="2"/>
          </p:nvPr>
        </p:nvPicPr>
        <p:blipFill rotWithShape="1">
          <a:blip r:embed="rId3"/>
          <a:srcRect l="20441" r="20441"/>
          <a:stretch/>
        </p:blipFill>
        <p:spPr/>
      </p:pic>
      <p:sp>
        <p:nvSpPr>
          <p:cNvPr id="2" name="Titel 1">
            <a:extLst>
              <a:ext uri="{FF2B5EF4-FFF2-40B4-BE49-F238E27FC236}">
                <a16:creationId xmlns:a16="http://schemas.microsoft.com/office/drawing/2014/main" id="{05807033-DCEA-E9EF-F75C-65F62405A733}"/>
              </a:ext>
            </a:extLst>
          </p:cNvPr>
          <p:cNvSpPr>
            <a:spLocks noGrp="1"/>
          </p:cNvSpPr>
          <p:nvPr>
            <p:ph type="title"/>
          </p:nvPr>
        </p:nvSpPr>
        <p:spPr/>
        <p:txBody>
          <a:bodyPr>
            <a:normAutofit/>
          </a:bodyPr>
          <a:lstStyle/>
          <a:p>
            <a:r>
              <a:rPr lang="nl-NL" sz="6000">
                <a:latin typeface="Criteria CF Bold" panose="00000800000000000000" pitchFamily="50" charset="0"/>
              </a:rPr>
              <a:t>Steek je hand op als je:</a:t>
            </a:r>
            <a:endParaRPr lang="nl-NL"/>
          </a:p>
        </p:txBody>
      </p:sp>
      <p:sp>
        <p:nvSpPr>
          <p:cNvPr id="3" name="Tijdelijke aanduiding voor tekst 2">
            <a:extLst>
              <a:ext uri="{FF2B5EF4-FFF2-40B4-BE49-F238E27FC236}">
                <a16:creationId xmlns:a16="http://schemas.microsoft.com/office/drawing/2014/main" id="{6111FB43-772C-061A-8A73-1E47DF289A3F}"/>
              </a:ext>
            </a:extLst>
          </p:cNvPr>
          <p:cNvSpPr>
            <a:spLocks noGrp="1"/>
          </p:cNvSpPr>
          <p:nvPr>
            <p:ph type="body" sz="quarter" idx="11"/>
          </p:nvPr>
        </p:nvSpPr>
        <p:spPr>
          <a:xfrm>
            <a:off x="1589121" y="4239317"/>
            <a:ext cx="9144000" cy="7075487"/>
          </a:xfrm>
        </p:spPr>
        <p:txBody>
          <a:bodyPr/>
          <a:lstStyle/>
          <a:p>
            <a:pPr marL="571500" indent="-571500">
              <a:buSzPct val="200000"/>
              <a:buFont typeface="Arial" panose="020B0604020202020204" pitchFamily="34" charset="0"/>
              <a:buChar char="•"/>
            </a:pPr>
            <a:r>
              <a:rPr lang="nl-NL"/>
              <a:t>Vandaag al gescrold hebt op sociale media</a:t>
            </a:r>
          </a:p>
          <a:p>
            <a:pPr>
              <a:buSzPct val="200000"/>
            </a:pPr>
            <a:endParaRPr lang="nl-NL"/>
          </a:p>
          <a:p>
            <a:pPr marL="571500" indent="-571500">
              <a:buSzPct val="200000"/>
              <a:buFont typeface="Arial" panose="020B0604020202020204" pitchFamily="34" charset="0"/>
              <a:buChar char="•"/>
            </a:pPr>
            <a:r>
              <a:rPr lang="nl-NL"/>
              <a:t>Veel kansen op digitaal gebied ziet voor je organisatie</a:t>
            </a:r>
          </a:p>
          <a:p>
            <a:pPr marL="571500" indent="-571500">
              <a:buSzPct val="200000"/>
              <a:buFont typeface="Arial" panose="020B0604020202020204" pitchFamily="34" charset="0"/>
              <a:buChar char="•"/>
            </a:pPr>
            <a:endParaRPr lang="nl-NL"/>
          </a:p>
          <a:p>
            <a:pPr marL="571500" indent="-571500">
              <a:buSzPct val="200000"/>
              <a:buFont typeface="Arial" panose="020B0604020202020204" pitchFamily="34" charset="0"/>
              <a:buChar char="•"/>
            </a:pPr>
            <a:r>
              <a:rPr lang="nl-NL"/>
              <a:t>Al bezig bent met het ontwikkelen van een digitale strategie</a:t>
            </a:r>
          </a:p>
          <a:p>
            <a:pPr marL="571500" indent="-571500">
              <a:buSzPct val="200000"/>
              <a:buFont typeface="Arial" panose="020B0604020202020204" pitchFamily="34" charset="0"/>
              <a:buChar char="•"/>
            </a:pPr>
            <a:endParaRPr lang="nl-NL"/>
          </a:p>
          <a:p>
            <a:pPr marL="571500" indent="-571500">
              <a:buSzPct val="200000"/>
              <a:buFont typeface="Arial" panose="020B0604020202020204" pitchFamily="34" charset="0"/>
              <a:buChar char="•"/>
            </a:pPr>
            <a:r>
              <a:rPr lang="nl-NL"/>
              <a:t>Als je een vraag hebt die je graag beantwoord krijgt in deze sessie</a:t>
            </a:r>
          </a:p>
        </p:txBody>
      </p:sp>
      <p:sp>
        <p:nvSpPr>
          <p:cNvPr id="6" name="Tekstvak 5">
            <a:extLst>
              <a:ext uri="{FF2B5EF4-FFF2-40B4-BE49-F238E27FC236}">
                <a16:creationId xmlns:a16="http://schemas.microsoft.com/office/drawing/2014/main" id="{A4BEDEE5-3936-360A-C9CE-9D1235742E48}"/>
              </a:ext>
            </a:extLst>
          </p:cNvPr>
          <p:cNvSpPr txBox="1"/>
          <p:nvPr/>
        </p:nvSpPr>
        <p:spPr>
          <a:xfrm>
            <a:off x="1589121" y="1707673"/>
            <a:ext cx="12198096" cy="584775"/>
          </a:xfrm>
          <a:prstGeom prst="rect">
            <a:avLst/>
          </a:prstGeom>
          <a:noFill/>
        </p:spPr>
        <p:txBody>
          <a:bodyPr wrap="square">
            <a:spAutoFit/>
          </a:bodyPr>
          <a:lstStyle/>
          <a:p>
            <a:pPr marL="0" marR="0" lvl="0" indent="0" algn="l" defTabSz="457200" rtl="0" eaLnBrk="1" fontAlgn="auto" latinLnBrk="0" hangingPunct="0">
              <a:lnSpc>
                <a:spcPct val="100000"/>
              </a:lnSpc>
              <a:spcBef>
                <a:spcPts val="0"/>
              </a:spcBef>
              <a:spcAft>
                <a:spcPts val="0"/>
              </a:spcAft>
              <a:buClrTx/>
              <a:buSzTx/>
              <a:buFontTx/>
              <a:buNone/>
              <a:tabLst/>
              <a:defRPr/>
            </a:pPr>
            <a:r>
              <a:rPr kumimoji="0" lang="nl-NL" sz="3200" b="0" i="0" u="none" strike="noStrike" kern="0" cap="none" spc="0" normalizeH="0" baseline="0" noProof="0">
                <a:ln>
                  <a:noFill/>
                </a:ln>
                <a:solidFill>
                  <a:srgbClr val="37001E"/>
                </a:solidFill>
                <a:effectLst/>
                <a:uLnTx/>
                <a:uFillTx/>
                <a:latin typeface="Criteria CF Bold" panose="00000800000000000000" pitchFamily="50" charset="0"/>
                <a:sym typeface="DM Sans Regular"/>
              </a:rPr>
              <a:t>Kennismaking</a:t>
            </a:r>
          </a:p>
        </p:txBody>
      </p:sp>
    </p:spTree>
    <p:extLst>
      <p:ext uri="{BB962C8B-B14F-4D97-AF65-F5344CB8AC3E}">
        <p14:creationId xmlns:p14="http://schemas.microsoft.com/office/powerpoint/2010/main" val="2094261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jdelijke aanduiding voor tekst 3">
            <a:extLst>
              <a:ext uri="{FF2B5EF4-FFF2-40B4-BE49-F238E27FC236}">
                <a16:creationId xmlns:a16="http://schemas.microsoft.com/office/drawing/2014/main" id="{FE1D0BB6-4D4B-859E-A16A-D6ECE9CBB4F5}"/>
              </a:ext>
            </a:extLst>
          </p:cNvPr>
          <p:cNvSpPr>
            <a:spLocks noGrp="1"/>
          </p:cNvSpPr>
          <p:nvPr>
            <p:ph type="body" idx="1"/>
          </p:nvPr>
        </p:nvSpPr>
        <p:spPr>
          <a:xfrm>
            <a:off x="1871694" y="1387759"/>
            <a:ext cx="20786428" cy="1419876"/>
          </a:xfrm>
        </p:spPr>
        <p:txBody>
          <a:bodyPr/>
          <a:lstStyle/>
          <a:p>
            <a:r>
              <a:rPr lang="nl-NL" sz="10700"/>
              <a:t>Digitaal transformeren,</a:t>
            </a:r>
          </a:p>
        </p:txBody>
      </p:sp>
      <p:sp>
        <p:nvSpPr>
          <p:cNvPr id="5" name="Tijdelijke aanduiding voor tekst 4">
            <a:extLst>
              <a:ext uri="{FF2B5EF4-FFF2-40B4-BE49-F238E27FC236}">
                <a16:creationId xmlns:a16="http://schemas.microsoft.com/office/drawing/2014/main" id="{61E76769-644A-F05C-B416-56731252A388}"/>
              </a:ext>
            </a:extLst>
          </p:cNvPr>
          <p:cNvSpPr>
            <a:spLocks noGrp="1"/>
          </p:cNvSpPr>
          <p:nvPr>
            <p:ph type="body" idx="3"/>
          </p:nvPr>
        </p:nvSpPr>
        <p:spPr>
          <a:xfrm>
            <a:off x="5541994" y="3280059"/>
            <a:ext cx="17116128" cy="1678408"/>
          </a:xfrm>
        </p:spPr>
        <p:txBody>
          <a:bodyPr/>
          <a:lstStyle/>
          <a:p>
            <a:r>
              <a:rPr lang="nl-NL" sz="12800"/>
              <a:t>Wat?</a:t>
            </a:r>
          </a:p>
        </p:txBody>
      </p:sp>
    </p:spTree>
    <p:extLst>
      <p:ext uri="{BB962C8B-B14F-4D97-AF65-F5344CB8AC3E}">
        <p14:creationId xmlns:p14="http://schemas.microsoft.com/office/powerpoint/2010/main" val="15982047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5F4E0"/>
        </a:solidFill>
        <a:effectLst/>
      </p:bgPr>
    </p:bg>
    <p:spTree>
      <p:nvGrpSpPr>
        <p:cNvPr id="1" name=""/>
        <p:cNvGrpSpPr/>
        <p:nvPr/>
      </p:nvGrpSpPr>
      <p:grpSpPr>
        <a:xfrm>
          <a:off x="0" y="0"/>
          <a:ext cx="0" cy="0"/>
          <a:chOff x="0" y="0"/>
          <a:chExt cx="0" cy="0"/>
        </a:xfrm>
      </p:grpSpPr>
      <p:pic>
        <p:nvPicPr>
          <p:cNvPr id="6" name="Tijdelijke aanduiding voor afbeelding 5">
            <a:extLst>
              <a:ext uri="{FF2B5EF4-FFF2-40B4-BE49-F238E27FC236}">
                <a16:creationId xmlns:a16="http://schemas.microsoft.com/office/drawing/2014/main" id="{51186041-9538-C636-67B1-92140504A224}"/>
              </a:ext>
              <a:ext uri="{C183D7F6-B498-43B3-948B-1728B52AA6E4}">
                <adec:decorative xmlns:adec="http://schemas.microsoft.com/office/drawing/2017/decorative" val="1"/>
              </a:ext>
            </a:extLst>
          </p:cNvPr>
          <p:cNvPicPr>
            <a:picLocks noGrp="1" noChangeAspect="1"/>
          </p:cNvPicPr>
          <p:nvPr>
            <p:ph type="pic" idx="2"/>
          </p:nvPr>
        </p:nvPicPr>
        <p:blipFill>
          <a:blip r:embed="rId3">
            <a:extLst>
              <a:ext uri="{28A0092B-C50C-407E-A947-70E740481C1C}">
                <a14:useLocalDpi xmlns:a14="http://schemas.microsoft.com/office/drawing/2010/main" val="0"/>
              </a:ext>
            </a:extLst>
          </a:blip>
          <a:srcRect/>
          <a:stretch>
            <a:fillRect/>
          </a:stretch>
        </p:blipFill>
        <p:spPr/>
      </p:pic>
      <p:sp>
        <p:nvSpPr>
          <p:cNvPr id="3" name="Titel 2">
            <a:extLst>
              <a:ext uri="{FF2B5EF4-FFF2-40B4-BE49-F238E27FC236}">
                <a16:creationId xmlns:a16="http://schemas.microsoft.com/office/drawing/2014/main" id="{D96BD7D2-B0B2-AF61-81D5-33B7547E3BE2}"/>
              </a:ext>
            </a:extLst>
          </p:cNvPr>
          <p:cNvSpPr>
            <a:spLocks noGrp="1"/>
          </p:cNvSpPr>
          <p:nvPr>
            <p:ph type="title"/>
          </p:nvPr>
        </p:nvSpPr>
        <p:spPr>
          <a:xfrm>
            <a:off x="1131921" y="843257"/>
            <a:ext cx="9144000" cy="1808630"/>
          </a:xfrm>
        </p:spPr>
        <p:txBody>
          <a:bodyPr/>
          <a:lstStyle/>
          <a:p>
            <a:r>
              <a:rPr lang="nl-NL"/>
              <a:t>Digitale samenleving</a:t>
            </a:r>
          </a:p>
        </p:txBody>
      </p:sp>
      <p:sp>
        <p:nvSpPr>
          <p:cNvPr id="4" name="Tijdelijke aanduiding voor tekst 3">
            <a:extLst>
              <a:ext uri="{FF2B5EF4-FFF2-40B4-BE49-F238E27FC236}">
                <a16:creationId xmlns:a16="http://schemas.microsoft.com/office/drawing/2014/main" id="{3F8BE3F9-3F6B-AEB6-7392-B13D8D404AAE}"/>
              </a:ext>
            </a:extLst>
          </p:cNvPr>
          <p:cNvSpPr>
            <a:spLocks noGrp="1"/>
          </p:cNvSpPr>
          <p:nvPr>
            <p:ph type="body" sz="quarter" idx="11"/>
          </p:nvPr>
        </p:nvSpPr>
        <p:spPr>
          <a:xfrm>
            <a:off x="1589121" y="3320256"/>
            <a:ext cx="9144000" cy="7075487"/>
          </a:xfrm>
        </p:spPr>
        <p:txBody>
          <a:bodyPr/>
          <a:lstStyle/>
          <a:p>
            <a:pPr marL="571500" indent="-571500">
              <a:buFont typeface="Arial" panose="020B0604020202020204" pitchFamily="34" charset="0"/>
              <a:buChar char="•"/>
            </a:pPr>
            <a:r>
              <a:rPr lang="nl-NL"/>
              <a:t>De </a:t>
            </a:r>
            <a:r>
              <a:rPr lang="nl-NL" b="1"/>
              <a:t>digitalisering in de samenleving</a:t>
            </a:r>
            <a:br>
              <a:rPr lang="nl-NL"/>
            </a:br>
            <a:r>
              <a:rPr lang="nl-NL"/>
              <a:t>neemt toe en verdwijnt niet meer.</a:t>
            </a:r>
          </a:p>
          <a:p>
            <a:pPr marL="571500" indent="-571500">
              <a:buFont typeface="Arial" panose="020B0604020202020204" pitchFamily="34" charset="0"/>
              <a:buChar char="•"/>
            </a:pPr>
            <a:endParaRPr lang="nl-NL"/>
          </a:p>
          <a:p>
            <a:pPr marL="571500" indent="-571500">
              <a:buFont typeface="Arial" panose="020B0604020202020204" pitchFamily="34" charset="0"/>
              <a:buChar char="•"/>
            </a:pPr>
            <a:r>
              <a:rPr lang="nl-NL"/>
              <a:t>Het </a:t>
            </a:r>
            <a:r>
              <a:rPr lang="nl-NL" b="1"/>
              <a:t>cultuurpubliek</a:t>
            </a:r>
            <a:r>
              <a:rPr lang="nl-NL"/>
              <a:t> van de toekomst</a:t>
            </a:r>
            <a:br>
              <a:rPr lang="nl-NL"/>
            </a:br>
            <a:r>
              <a:rPr lang="nl-NL"/>
              <a:t>groeit er mee op.</a:t>
            </a:r>
          </a:p>
          <a:p>
            <a:pPr marL="571500" indent="-571500">
              <a:buFont typeface="Arial" panose="020B0604020202020204" pitchFamily="34" charset="0"/>
              <a:buChar char="•"/>
            </a:pPr>
            <a:endParaRPr lang="nl-NL"/>
          </a:p>
          <a:p>
            <a:pPr marL="571500" indent="-571500">
              <a:buFont typeface="Arial" panose="020B0604020202020204" pitchFamily="34" charset="0"/>
              <a:buChar char="•"/>
            </a:pPr>
            <a:r>
              <a:rPr lang="nl-NL"/>
              <a:t>Er zijn veel kansen op nieuwe en</a:t>
            </a:r>
            <a:br>
              <a:rPr lang="nl-NL"/>
            </a:br>
            <a:r>
              <a:rPr lang="nl-NL"/>
              <a:t>aanvullende </a:t>
            </a:r>
            <a:r>
              <a:rPr lang="nl-NL" b="1" err="1"/>
              <a:t>waardecreatie</a:t>
            </a:r>
            <a:r>
              <a:rPr lang="nl-NL"/>
              <a:t> zodat je</a:t>
            </a:r>
            <a:br>
              <a:rPr lang="nl-NL"/>
            </a:br>
            <a:r>
              <a:rPr lang="nl-NL"/>
              <a:t>relevant blijft, door o.a. </a:t>
            </a:r>
            <a:r>
              <a:rPr lang="nl-NL" sz="3600"/>
              <a:t>publiek te </a:t>
            </a:r>
            <a:r>
              <a:rPr lang="nl-NL" sz="3600" b="1"/>
              <a:t>vinden, binden en boeien.</a:t>
            </a:r>
          </a:p>
          <a:p>
            <a:pPr marL="571500" indent="-571500">
              <a:buFont typeface="Arial" panose="020B0604020202020204" pitchFamily="34" charset="0"/>
              <a:buChar char="•"/>
            </a:pPr>
            <a:endParaRPr lang="nl-NL"/>
          </a:p>
          <a:p>
            <a:pPr marL="571500" indent="-571500">
              <a:buFont typeface="Arial" panose="020B0604020202020204" pitchFamily="34" charset="0"/>
              <a:buChar char="•"/>
            </a:pPr>
            <a:r>
              <a:rPr lang="nl-NL"/>
              <a:t>Digitale transformatie is een belangrijke factor om te </a:t>
            </a:r>
            <a:r>
              <a:rPr lang="nl-NL" b="1"/>
              <a:t>overleven</a:t>
            </a:r>
            <a:r>
              <a:rPr lang="nl-NL"/>
              <a:t>.</a:t>
            </a:r>
            <a:endParaRPr lang="en-US"/>
          </a:p>
          <a:p>
            <a:endParaRPr lang="en-US"/>
          </a:p>
          <a:p>
            <a:pPr marL="571500" indent="-571500">
              <a:buFont typeface="Arial" panose="020B0604020202020204" pitchFamily="34" charset="0"/>
              <a:buChar char="•"/>
            </a:pPr>
            <a:endParaRPr lang="nl-NL"/>
          </a:p>
        </p:txBody>
      </p:sp>
    </p:spTree>
    <p:extLst>
      <p:ext uri="{BB962C8B-B14F-4D97-AF65-F5344CB8AC3E}">
        <p14:creationId xmlns:p14="http://schemas.microsoft.com/office/powerpoint/2010/main" val="2341000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70"/>
        <p:cNvGrpSpPr/>
        <p:nvPr/>
      </p:nvGrpSpPr>
      <p:grpSpPr>
        <a:xfrm>
          <a:off x="0" y="0"/>
          <a:ext cx="0" cy="0"/>
          <a:chOff x="0" y="0"/>
          <a:chExt cx="0" cy="0"/>
        </a:xfrm>
      </p:grpSpPr>
      <p:sp>
        <p:nvSpPr>
          <p:cNvPr id="1171" name="Google Shape;1171;g2124241fcea_0_34"/>
          <p:cNvSpPr/>
          <p:nvPr/>
        </p:nvSpPr>
        <p:spPr>
          <a:xfrm>
            <a:off x="3048" y="0"/>
            <a:ext cx="24378000" cy="13716000"/>
          </a:xfrm>
          <a:prstGeom prst="rect">
            <a:avLst/>
          </a:prstGeom>
          <a:no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alibri"/>
              <a:ea typeface="Calibri"/>
              <a:cs typeface="Calibri"/>
              <a:sym typeface="Calibri"/>
            </a:endParaRPr>
          </a:p>
        </p:txBody>
      </p:sp>
      <p:pic>
        <p:nvPicPr>
          <p:cNvPr id="1172" name="Google Shape;1172;g2124241fcea_0_34"/>
          <p:cNvPicPr preferRelativeResize="0"/>
          <p:nvPr/>
        </p:nvPicPr>
        <p:blipFill rotWithShape="1">
          <a:blip r:embed="rId3">
            <a:alphaModFix/>
          </a:blip>
          <a:srcRect t="10015"/>
          <a:stretch/>
        </p:blipFill>
        <p:spPr>
          <a:xfrm>
            <a:off x="20" y="2564"/>
            <a:ext cx="24383980" cy="13713435"/>
          </a:xfrm>
          <a:prstGeom prst="rect">
            <a:avLst/>
          </a:prstGeom>
          <a:noFill/>
          <a:ln>
            <a:noFill/>
          </a:ln>
        </p:spPr>
      </p:pic>
    </p:spTree>
    <p:extLst>
      <p:ext uri="{BB962C8B-B14F-4D97-AF65-F5344CB8AC3E}">
        <p14:creationId xmlns:p14="http://schemas.microsoft.com/office/powerpoint/2010/main" val="32048213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38001E"/>
        </a:solidFill>
        <a:effectLst/>
      </p:bgPr>
    </p:bg>
    <p:spTree>
      <p:nvGrpSpPr>
        <p:cNvPr id="1" name="Shape 982"/>
        <p:cNvGrpSpPr/>
        <p:nvPr/>
      </p:nvGrpSpPr>
      <p:grpSpPr>
        <a:xfrm>
          <a:off x="0" y="0"/>
          <a:ext cx="0" cy="0"/>
          <a:chOff x="0" y="0"/>
          <a:chExt cx="0" cy="0"/>
        </a:xfrm>
      </p:grpSpPr>
      <p:sp>
        <p:nvSpPr>
          <p:cNvPr id="983" name="Google Shape;983;p62"/>
          <p:cNvSpPr txBox="1">
            <a:spLocks noGrp="1"/>
          </p:cNvSpPr>
          <p:nvPr>
            <p:ph type="body" idx="1"/>
          </p:nvPr>
        </p:nvSpPr>
        <p:spPr>
          <a:xfrm>
            <a:off x="1524003" y="2359628"/>
            <a:ext cx="21336000" cy="5741059"/>
          </a:xfrm>
          <a:prstGeom prst="rect">
            <a:avLst/>
          </a:prstGeom>
          <a:noFill/>
          <a:ln>
            <a:noFill/>
          </a:ln>
        </p:spPr>
        <p:txBody>
          <a:bodyPr spcFirstLastPara="1" wrap="square" lIns="50800" tIns="50800" rIns="50800" bIns="50800" anchor="t" anchorCtr="0">
            <a:spAutoFit/>
          </a:bodyPr>
          <a:lstStyle/>
          <a:p>
            <a:pPr marL="0" lvl="0" indent="0" algn="l" rtl="0">
              <a:lnSpc>
                <a:spcPct val="104166"/>
              </a:lnSpc>
              <a:spcBef>
                <a:spcPts val="0"/>
              </a:spcBef>
              <a:spcAft>
                <a:spcPts val="0"/>
              </a:spcAft>
              <a:buClr>
                <a:srgbClr val="E5F4E0"/>
              </a:buClr>
              <a:buSzPts val="11808"/>
              <a:buFont typeface="DM Sans"/>
              <a:buNone/>
            </a:pPr>
            <a:r>
              <a:rPr lang="nl-NL">
                <a:solidFill>
                  <a:srgbClr val="E5F4E0"/>
                </a:solidFill>
              </a:rPr>
              <a:t>“The </a:t>
            </a:r>
            <a:r>
              <a:rPr lang="nl-NL" err="1">
                <a:solidFill>
                  <a:srgbClr val="E5F4E0"/>
                </a:solidFill>
              </a:rPr>
              <a:t>biggest</a:t>
            </a:r>
            <a:r>
              <a:rPr lang="nl-NL">
                <a:solidFill>
                  <a:srgbClr val="E5F4E0"/>
                </a:solidFill>
              </a:rPr>
              <a:t> part of digital </a:t>
            </a:r>
            <a:r>
              <a:rPr lang="nl-NL" err="1">
                <a:solidFill>
                  <a:srgbClr val="E5F4E0"/>
                </a:solidFill>
              </a:rPr>
              <a:t>transformation</a:t>
            </a:r>
            <a:r>
              <a:rPr lang="nl-NL">
                <a:solidFill>
                  <a:srgbClr val="E5F4E0"/>
                </a:solidFill>
              </a:rPr>
              <a:t> is </a:t>
            </a:r>
            <a:r>
              <a:rPr lang="nl-NL" err="1">
                <a:solidFill>
                  <a:srgbClr val="E5F4E0"/>
                </a:solidFill>
              </a:rPr>
              <a:t>changing</a:t>
            </a:r>
            <a:r>
              <a:rPr lang="nl-NL">
                <a:solidFill>
                  <a:srgbClr val="E5F4E0"/>
                </a:solidFill>
              </a:rPr>
              <a:t> </a:t>
            </a:r>
            <a:r>
              <a:rPr lang="nl-NL" err="1">
                <a:solidFill>
                  <a:srgbClr val="E5F4E0"/>
                </a:solidFill>
              </a:rPr>
              <a:t>the</a:t>
            </a:r>
            <a:r>
              <a:rPr lang="nl-NL">
                <a:solidFill>
                  <a:srgbClr val="E5F4E0"/>
                </a:solidFill>
              </a:rPr>
              <a:t> way we </a:t>
            </a:r>
            <a:r>
              <a:rPr lang="nl-NL" err="1">
                <a:solidFill>
                  <a:srgbClr val="E5F4E0"/>
                </a:solidFill>
              </a:rPr>
              <a:t>think</a:t>
            </a:r>
            <a:r>
              <a:rPr lang="nl-NL">
                <a:solidFill>
                  <a:srgbClr val="E5F4E0"/>
                </a:solidFill>
              </a:rPr>
              <a:t>.”</a:t>
            </a:r>
            <a:endParaRPr sz="6400">
              <a:solidFill>
                <a:srgbClr val="E5F4E0"/>
              </a:solidFill>
            </a:endParaRPr>
          </a:p>
          <a:p>
            <a:pPr marL="0" lvl="0" indent="0" algn="ctr" rtl="0">
              <a:lnSpc>
                <a:spcPct val="125000"/>
              </a:lnSpc>
              <a:spcBef>
                <a:spcPts val="0"/>
              </a:spcBef>
              <a:spcAft>
                <a:spcPts val="0"/>
              </a:spcAft>
              <a:buClr>
                <a:srgbClr val="38001E"/>
              </a:buClr>
              <a:buSzPts val="9840"/>
              <a:buFont typeface="DM Sans"/>
              <a:buNone/>
            </a:pPr>
            <a:endParaRPr>
              <a:solidFill>
                <a:srgbClr val="E5F4E0"/>
              </a:solidFill>
            </a:endParaRPr>
          </a:p>
          <a:p>
            <a:pPr marL="0" lvl="0" indent="0" algn="l" rtl="0">
              <a:lnSpc>
                <a:spcPct val="250000"/>
              </a:lnSpc>
              <a:spcBef>
                <a:spcPts val="0"/>
              </a:spcBef>
              <a:spcAft>
                <a:spcPts val="0"/>
              </a:spcAft>
              <a:buClr>
                <a:srgbClr val="E5F4E0"/>
              </a:buClr>
              <a:buSzPts val="4920"/>
              <a:buFont typeface="DM Sans"/>
              <a:buNone/>
            </a:pPr>
            <a:r>
              <a:rPr lang="nl-NL" sz="4000">
                <a:solidFill>
                  <a:srgbClr val="E5F4E0"/>
                </a:solidFill>
              </a:rPr>
              <a:t>Simeon Preston</a:t>
            </a:r>
            <a:endParaRPr/>
          </a:p>
        </p:txBody>
      </p:sp>
      <p:pic>
        <p:nvPicPr>
          <p:cNvPr id="4" name="Afbeelding 3" descr="Afbeelding met tekst, illustratie&#10;&#10;Automatisch gegenereerde beschrijving">
            <a:extLst>
              <a:ext uri="{FF2B5EF4-FFF2-40B4-BE49-F238E27FC236}">
                <a16:creationId xmlns:a16="http://schemas.microsoft.com/office/drawing/2014/main" id="{F35D354D-5749-4357-A6E7-57F9212A8F40}"/>
              </a:ext>
            </a:extLst>
          </p:cNvPr>
          <p:cNvPicPr>
            <a:picLocks noChangeAspect="1"/>
          </p:cNvPicPr>
          <p:nvPr/>
        </p:nvPicPr>
        <p:blipFill>
          <a:blip r:embed="rId3"/>
          <a:stretch>
            <a:fillRect/>
          </a:stretch>
        </p:blipFill>
        <p:spPr>
          <a:xfrm>
            <a:off x="20326350" y="11515347"/>
            <a:ext cx="3124027" cy="1264788"/>
          </a:xfrm>
          <a:prstGeom prst="rect">
            <a:avLst/>
          </a:prstGeom>
        </p:spPr>
      </p:pic>
    </p:spTree>
    <p:extLst>
      <p:ext uri="{BB962C8B-B14F-4D97-AF65-F5344CB8AC3E}">
        <p14:creationId xmlns:p14="http://schemas.microsoft.com/office/powerpoint/2010/main" val="31690072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Tijdelijke aanduiding voor afbeelding 9" descr="Afbeelding met muur, overdekt&#10;&#10;Automatisch gegenereerde beschrijving">
            <a:extLst>
              <a:ext uri="{FF2B5EF4-FFF2-40B4-BE49-F238E27FC236}">
                <a16:creationId xmlns:a16="http://schemas.microsoft.com/office/drawing/2014/main" id="{8204E0AA-B670-4D3D-82EB-22004CCE3D35}"/>
              </a:ext>
            </a:extLst>
          </p:cNvPr>
          <p:cNvPicPr>
            <a:picLocks noGrp="1" noChangeAspect="1"/>
          </p:cNvPicPr>
          <p:nvPr>
            <p:ph type="pic" idx="2"/>
          </p:nvPr>
        </p:nvPicPr>
        <p:blipFill rotWithShape="1">
          <a:blip r:embed="rId2">
            <a:extLst>
              <a:ext uri="{28A0092B-C50C-407E-A947-70E740481C1C}">
                <a14:useLocalDpi xmlns:a14="http://schemas.microsoft.com/office/drawing/2010/main" val="0"/>
              </a:ext>
            </a:extLst>
          </a:blip>
          <a:srcRect t="18349" b="18349"/>
          <a:stretch/>
        </p:blipFill>
        <p:spPr/>
      </p:pic>
      <p:sp>
        <p:nvSpPr>
          <p:cNvPr id="6" name="Titel 5">
            <a:extLst>
              <a:ext uri="{FF2B5EF4-FFF2-40B4-BE49-F238E27FC236}">
                <a16:creationId xmlns:a16="http://schemas.microsoft.com/office/drawing/2014/main" id="{7942F23A-30E6-94E7-41AC-3CA5742A5211}"/>
              </a:ext>
            </a:extLst>
          </p:cNvPr>
          <p:cNvSpPr>
            <a:spLocks noGrp="1"/>
          </p:cNvSpPr>
          <p:nvPr>
            <p:ph type="title"/>
          </p:nvPr>
        </p:nvSpPr>
        <p:spPr/>
        <p:txBody>
          <a:bodyPr/>
          <a:lstStyle/>
          <a:p>
            <a:r>
              <a:rPr lang="nl-NL" b="1"/>
              <a:t>Het is mensenwerk</a:t>
            </a:r>
          </a:p>
        </p:txBody>
      </p:sp>
      <p:sp>
        <p:nvSpPr>
          <p:cNvPr id="3" name="Tijdelijke aanduiding voor tekst 2">
            <a:extLst>
              <a:ext uri="{FF2B5EF4-FFF2-40B4-BE49-F238E27FC236}">
                <a16:creationId xmlns:a16="http://schemas.microsoft.com/office/drawing/2014/main" id="{CA49D141-6F04-46D5-8B71-5A700C62AC4E}"/>
              </a:ext>
            </a:extLst>
          </p:cNvPr>
          <p:cNvSpPr>
            <a:spLocks noGrp="1"/>
          </p:cNvSpPr>
          <p:nvPr>
            <p:ph type="body" sz="quarter" idx="10"/>
          </p:nvPr>
        </p:nvSpPr>
        <p:spPr/>
        <p:txBody>
          <a:bodyPr wrap="square" lIns="50800" tIns="50800" rIns="50800" bIns="50800" anchor="t">
            <a:spAutoFit/>
          </a:bodyPr>
          <a:lstStyle/>
          <a:p>
            <a:r>
              <a:rPr lang="nl-NL" sz="6600" b="1">
                <a:solidFill>
                  <a:schemeClr val="tx1"/>
                </a:solidFill>
                <a:latin typeface="+mn-lt"/>
              </a:rPr>
              <a:t>10%</a:t>
            </a:r>
            <a:r>
              <a:rPr lang="nl-NL" sz="3600">
                <a:solidFill>
                  <a:schemeClr val="tx1"/>
                </a:solidFill>
                <a:latin typeface="+mn-lt"/>
              </a:rPr>
              <a:t> van alles wat er nodig is om digitaal te innoveren gaat hooguit over technologie.</a:t>
            </a:r>
            <a:endParaRPr lang="nl-NL">
              <a:solidFill>
                <a:schemeClr val="tx1"/>
              </a:solidFill>
            </a:endParaRPr>
          </a:p>
          <a:p>
            <a:pPr marL="0" indent="0">
              <a:buNone/>
            </a:pPr>
            <a:endParaRPr lang="nl-NL" sz="3600">
              <a:solidFill>
                <a:schemeClr val="tx1"/>
              </a:solidFill>
              <a:latin typeface="+mn-lt"/>
            </a:endParaRPr>
          </a:p>
          <a:p>
            <a:r>
              <a:rPr lang="nl-NL" sz="3600">
                <a:solidFill>
                  <a:schemeClr val="tx1"/>
                </a:solidFill>
                <a:latin typeface="+mn-lt"/>
              </a:rPr>
              <a:t>De overige </a:t>
            </a:r>
            <a:r>
              <a:rPr lang="nl-NL" sz="6600" b="1">
                <a:solidFill>
                  <a:schemeClr val="tx1"/>
                </a:solidFill>
                <a:latin typeface="+mn-lt"/>
              </a:rPr>
              <a:t>90% </a:t>
            </a:r>
          </a:p>
          <a:p>
            <a:r>
              <a:rPr lang="nl-NL" sz="3600">
                <a:solidFill>
                  <a:schemeClr val="tx1"/>
                </a:solidFill>
                <a:latin typeface="+mn-lt"/>
              </a:rPr>
              <a:t>gaat over de klant/bezoeker/gebruiker, leiderschap, nieuwe vormen van samenwerken, timing etc.</a:t>
            </a:r>
            <a:endParaRPr lang="nl-NL">
              <a:solidFill>
                <a:schemeClr val="tx1"/>
              </a:solidFill>
            </a:endParaRPr>
          </a:p>
          <a:p>
            <a:pPr marL="0" indent="0">
              <a:buNone/>
            </a:pPr>
            <a:endParaRPr lang="nl-NL"/>
          </a:p>
        </p:txBody>
      </p:sp>
      <p:sp>
        <p:nvSpPr>
          <p:cNvPr id="2" name="Tekstvak 1">
            <a:extLst>
              <a:ext uri="{FF2B5EF4-FFF2-40B4-BE49-F238E27FC236}">
                <a16:creationId xmlns:a16="http://schemas.microsoft.com/office/drawing/2014/main" id="{27D04FEE-93E2-363F-31A3-F42A4C945330}"/>
              </a:ext>
            </a:extLst>
          </p:cNvPr>
          <p:cNvSpPr txBox="1"/>
          <p:nvPr/>
        </p:nvSpPr>
        <p:spPr>
          <a:xfrm>
            <a:off x="1589121" y="12786860"/>
            <a:ext cx="12195312" cy="307777"/>
          </a:xfrm>
          <a:prstGeom prst="rect">
            <a:avLst/>
          </a:prstGeom>
          <a:noFill/>
        </p:spPr>
        <p:txBody>
          <a:bodyPr wrap="square">
            <a:spAutoFit/>
          </a:bodyPr>
          <a:lstStyle/>
          <a:p>
            <a:r>
              <a:rPr lang="nl-NL"/>
              <a:t>CC BY-NC 4.0</a:t>
            </a:r>
          </a:p>
        </p:txBody>
      </p:sp>
    </p:spTree>
    <p:extLst>
      <p:ext uri="{BB962C8B-B14F-4D97-AF65-F5344CB8AC3E}">
        <p14:creationId xmlns:p14="http://schemas.microsoft.com/office/powerpoint/2010/main" val="40166029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C359C4A-0951-3A07-0C65-6B8D8F86CE46}"/>
              </a:ext>
            </a:extLst>
          </p:cNvPr>
          <p:cNvSpPr>
            <a:spLocks noGrp="1"/>
          </p:cNvSpPr>
          <p:nvPr>
            <p:ph type="title"/>
          </p:nvPr>
        </p:nvSpPr>
        <p:spPr/>
        <p:txBody>
          <a:bodyPr>
            <a:normAutofit fontScale="90000"/>
          </a:bodyPr>
          <a:lstStyle/>
          <a:p>
            <a:r>
              <a:rPr lang="nl-NL"/>
              <a:t>Wat is digitale transformatie?</a:t>
            </a:r>
          </a:p>
        </p:txBody>
      </p:sp>
      <p:grpSp>
        <p:nvGrpSpPr>
          <p:cNvPr id="114" name="Groep 113">
            <a:extLst>
              <a:ext uri="{FF2B5EF4-FFF2-40B4-BE49-F238E27FC236}">
                <a16:creationId xmlns:a16="http://schemas.microsoft.com/office/drawing/2014/main" id="{6D883E5A-4BBA-C7CB-BE8D-A8216EE084B1}"/>
              </a:ext>
            </a:extLst>
          </p:cNvPr>
          <p:cNvGrpSpPr/>
          <p:nvPr/>
        </p:nvGrpSpPr>
        <p:grpSpPr>
          <a:xfrm>
            <a:off x="16536924" y="3499945"/>
            <a:ext cx="6557538" cy="8416536"/>
            <a:chOff x="16536924" y="3499945"/>
            <a:chExt cx="6557538" cy="8416536"/>
          </a:xfrm>
        </p:grpSpPr>
        <p:grpSp>
          <p:nvGrpSpPr>
            <p:cNvPr id="106" name="Groep 105">
              <a:extLst>
                <a:ext uri="{FF2B5EF4-FFF2-40B4-BE49-F238E27FC236}">
                  <a16:creationId xmlns:a16="http://schemas.microsoft.com/office/drawing/2014/main" id="{BDB63255-B482-8CD6-E4E4-51DE5B1F3C6F}"/>
                </a:ext>
              </a:extLst>
            </p:cNvPr>
            <p:cNvGrpSpPr/>
            <p:nvPr/>
          </p:nvGrpSpPr>
          <p:grpSpPr>
            <a:xfrm>
              <a:off x="17971653" y="3499945"/>
              <a:ext cx="3688080" cy="3688080"/>
              <a:chOff x="12868498" y="8912104"/>
              <a:chExt cx="4761905" cy="4761905"/>
            </a:xfrm>
          </p:grpSpPr>
          <p:pic>
            <p:nvPicPr>
              <p:cNvPr id="76" name="Afbeelding 75" descr="Afbeelding met zwart, duisternis, zwart-wit, schermopname&#10;&#10;Automatisch gegenereerde beschrijving">
                <a:extLst>
                  <a:ext uri="{FF2B5EF4-FFF2-40B4-BE49-F238E27FC236}">
                    <a16:creationId xmlns:a16="http://schemas.microsoft.com/office/drawing/2014/main" id="{8C650BFA-9085-F6FC-55FF-3799D7073F90}"/>
                  </a:ext>
                </a:extLst>
              </p:cNvPr>
              <p:cNvPicPr>
                <a:picLocks noChangeAspect="1"/>
              </p:cNvPicPr>
              <p:nvPr/>
            </p:nvPicPr>
            <p:blipFill>
              <a:blip r:embed="rId3"/>
              <a:stretch>
                <a:fillRect/>
              </a:stretch>
            </p:blipFill>
            <p:spPr>
              <a:xfrm>
                <a:off x="12868498" y="8912104"/>
                <a:ext cx="4761905" cy="4761905"/>
              </a:xfrm>
              <a:prstGeom prst="rect">
                <a:avLst/>
              </a:prstGeom>
            </p:spPr>
          </p:pic>
          <p:grpSp>
            <p:nvGrpSpPr>
              <p:cNvPr id="95" name="Groep 94">
                <a:extLst>
                  <a:ext uri="{FF2B5EF4-FFF2-40B4-BE49-F238E27FC236}">
                    <a16:creationId xmlns:a16="http://schemas.microsoft.com/office/drawing/2014/main" id="{7B8E1A0B-95DB-5E84-F849-548F0AA2E237}"/>
                  </a:ext>
                </a:extLst>
              </p:cNvPr>
              <p:cNvGrpSpPr/>
              <p:nvPr/>
            </p:nvGrpSpPr>
            <p:grpSpPr>
              <a:xfrm>
                <a:off x="13555695" y="11160742"/>
                <a:ext cx="606558" cy="492706"/>
                <a:chOff x="14404842" y="12379960"/>
                <a:chExt cx="606558" cy="492706"/>
              </a:xfrm>
            </p:grpSpPr>
            <p:cxnSp>
              <p:nvCxnSpPr>
                <p:cNvPr id="83" name="Rechte verbindingslijn 82">
                  <a:extLst>
                    <a:ext uri="{FF2B5EF4-FFF2-40B4-BE49-F238E27FC236}">
                      <a16:creationId xmlns:a16="http://schemas.microsoft.com/office/drawing/2014/main" id="{50035548-D85C-4F79-1594-D74DC8A4483A}"/>
                    </a:ext>
                  </a:extLst>
                </p:cNvPr>
                <p:cNvCxnSpPr>
                  <a:cxnSpLocks/>
                </p:cNvCxnSpPr>
                <p:nvPr/>
              </p:nvCxnSpPr>
              <p:spPr>
                <a:xfrm>
                  <a:off x="14976137" y="12379960"/>
                  <a:ext cx="0" cy="427250"/>
                </a:xfrm>
                <a:prstGeom prst="line">
                  <a:avLst/>
                </a:prstGeom>
                <a:ln w="78740">
                  <a:solidFill>
                    <a:srgbClr val="000000"/>
                  </a:solidFill>
                </a:ln>
              </p:spPr>
              <p:style>
                <a:lnRef idx="1">
                  <a:schemeClr val="accent1"/>
                </a:lnRef>
                <a:fillRef idx="0">
                  <a:schemeClr val="accent1"/>
                </a:fillRef>
                <a:effectRef idx="0">
                  <a:schemeClr val="accent1"/>
                </a:effectRef>
                <a:fontRef idx="minor">
                  <a:schemeClr val="tx1"/>
                </a:fontRef>
              </p:style>
            </p:cxnSp>
            <p:cxnSp>
              <p:nvCxnSpPr>
                <p:cNvPr id="84" name="Rechte verbindingslijn 83">
                  <a:extLst>
                    <a:ext uri="{FF2B5EF4-FFF2-40B4-BE49-F238E27FC236}">
                      <a16:creationId xmlns:a16="http://schemas.microsoft.com/office/drawing/2014/main" id="{7AE35F4F-4EDE-7BD1-B775-94DD9A859325}"/>
                    </a:ext>
                  </a:extLst>
                </p:cNvPr>
                <p:cNvCxnSpPr>
                  <a:cxnSpLocks/>
                </p:cNvCxnSpPr>
                <p:nvPr/>
              </p:nvCxnSpPr>
              <p:spPr>
                <a:xfrm flipH="1">
                  <a:off x="14622258" y="12769110"/>
                  <a:ext cx="389142" cy="0"/>
                </a:xfrm>
                <a:prstGeom prst="line">
                  <a:avLst/>
                </a:prstGeom>
                <a:ln w="78740">
                  <a:solidFill>
                    <a:srgbClr val="000000"/>
                  </a:solidFill>
                </a:ln>
              </p:spPr>
              <p:style>
                <a:lnRef idx="1">
                  <a:schemeClr val="accent1"/>
                </a:lnRef>
                <a:fillRef idx="0">
                  <a:schemeClr val="accent1"/>
                </a:fillRef>
                <a:effectRef idx="0">
                  <a:schemeClr val="accent1"/>
                </a:effectRef>
                <a:fontRef idx="minor">
                  <a:schemeClr val="tx1"/>
                </a:fontRef>
              </p:style>
            </p:cxnSp>
            <p:sp>
              <p:nvSpPr>
                <p:cNvPr id="85" name="Ovaal 84">
                  <a:extLst>
                    <a:ext uri="{FF2B5EF4-FFF2-40B4-BE49-F238E27FC236}">
                      <a16:creationId xmlns:a16="http://schemas.microsoft.com/office/drawing/2014/main" id="{CCE7071C-4C72-CE80-F9BA-CB4374210962}"/>
                    </a:ext>
                  </a:extLst>
                </p:cNvPr>
                <p:cNvSpPr/>
                <p:nvPr/>
              </p:nvSpPr>
              <p:spPr>
                <a:xfrm rot="5400000">
                  <a:off x="14404842" y="12665554"/>
                  <a:ext cx="207112" cy="207112"/>
                </a:xfrm>
                <a:prstGeom prst="ellipse">
                  <a:avLst/>
                </a:prstGeom>
                <a:noFill/>
                <a:ln w="78740">
                  <a:solidFill>
                    <a:srgbClr val="F0562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nl-NL" sz="1400" b="0" i="0" u="none" strike="noStrike" kern="0" cap="none" spc="0" normalizeH="0" baseline="0" noProof="0">
                    <a:ln>
                      <a:noFill/>
                    </a:ln>
                    <a:solidFill>
                      <a:srgbClr val="FFF2F7"/>
                    </a:solidFill>
                    <a:effectLst/>
                    <a:uLnTx/>
                    <a:uFillTx/>
                    <a:latin typeface="DM Sans"/>
                    <a:ea typeface="+mn-ea"/>
                    <a:cs typeface="+mn-cs"/>
                    <a:sym typeface="Arial"/>
                  </a:endParaRPr>
                </a:p>
              </p:txBody>
            </p:sp>
            <p:cxnSp>
              <p:nvCxnSpPr>
                <p:cNvPr id="88" name="Rechte verbindingslijn 87">
                  <a:extLst>
                    <a:ext uri="{FF2B5EF4-FFF2-40B4-BE49-F238E27FC236}">
                      <a16:creationId xmlns:a16="http://schemas.microsoft.com/office/drawing/2014/main" id="{52321985-494A-1DF4-E1E7-5FE11B42CA98}"/>
                    </a:ext>
                  </a:extLst>
                </p:cNvPr>
                <p:cNvCxnSpPr>
                  <a:cxnSpLocks/>
                </p:cNvCxnSpPr>
                <p:nvPr/>
              </p:nvCxnSpPr>
              <p:spPr>
                <a:xfrm>
                  <a:off x="14508398" y="12415723"/>
                  <a:ext cx="502480" cy="0"/>
                </a:xfrm>
                <a:prstGeom prst="line">
                  <a:avLst/>
                </a:prstGeom>
                <a:ln w="78740">
                  <a:solidFill>
                    <a:srgbClr val="000000"/>
                  </a:solidFill>
                </a:ln>
              </p:spPr>
              <p:style>
                <a:lnRef idx="1">
                  <a:schemeClr val="accent1"/>
                </a:lnRef>
                <a:fillRef idx="0">
                  <a:schemeClr val="accent1"/>
                </a:fillRef>
                <a:effectRef idx="0">
                  <a:schemeClr val="accent1"/>
                </a:effectRef>
                <a:fontRef idx="minor">
                  <a:schemeClr val="tx1"/>
                </a:fontRef>
              </p:style>
            </p:cxnSp>
          </p:grpSp>
          <p:grpSp>
            <p:nvGrpSpPr>
              <p:cNvPr id="94" name="Groep 93">
                <a:extLst>
                  <a:ext uri="{FF2B5EF4-FFF2-40B4-BE49-F238E27FC236}">
                    <a16:creationId xmlns:a16="http://schemas.microsoft.com/office/drawing/2014/main" id="{41E9D848-29A3-8995-A5DB-6E2382EAAC76}"/>
                  </a:ext>
                </a:extLst>
              </p:cNvPr>
              <p:cNvGrpSpPr/>
              <p:nvPr/>
            </p:nvGrpSpPr>
            <p:grpSpPr>
              <a:xfrm>
                <a:off x="16500949" y="11226583"/>
                <a:ext cx="497525" cy="467150"/>
                <a:chOff x="16032480" y="11852284"/>
                <a:chExt cx="621716" cy="583759"/>
              </a:xfrm>
            </p:grpSpPr>
            <p:cxnSp>
              <p:nvCxnSpPr>
                <p:cNvPr id="80" name="Rechte verbindingslijn 79">
                  <a:extLst>
                    <a:ext uri="{FF2B5EF4-FFF2-40B4-BE49-F238E27FC236}">
                      <a16:creationId xmlns:a16="http://schemas.microsoft.com/office/drawing/2014/main" id="{01861FC7-5626-F198-AECD-9CE7F742BC4D}"/>
                    </a:ext>
                  </a:extLst>
                </p:cNvPr>
                <p:cNvCxnSpPr>
                  <a:cxnSpLocks/>
                </p:cNvCxnSpPr>
                <p:nvPr/>
              </p:nvCxnSpPr>
              <p:spPr>
                <a:xfrm>
                  <a:off x="16032480" y="12407196"/>
                  <a:ext cx="556260" cy="0"/>
                </a:xfrm>
                <a:prstGeom prst="line">
                  <a:avLst/>
                </a:prstGeom>
                <a:ln w="78740">
                  <a:solidFill>
                    <a:srgbClr val="000000"/>
                  </a:solidFill>
                </a:ln>
              </p:spPr>
              <p:style>
                <a:lnRef idx="1">
                  <a:schemeClr val="accent1"/>
                </a:lnRef>
                <a:fillRef idx="0">
                  <a:schemeClr val="accent1"/>
                </a:fillRef>
                <a:effectRef idx="0">
                  <a:schemeClr val="accent1"/>
                </a:effectRef>
                <a:fontRef idx="minor">
                  <a:schemeClr val="tx1"/>
                </a:fontRef>
              </p:style>
            </p:cxnSp>
            <p:cxnSp>
              <p:nvCxnSpPr>
                <p:cNvPr id="81" name="Rechte verbindingslijn 80">
                  <a:extLst>
                    <a:ext uri="{FF2B5EF4-FFF2-40B4-BE49-F238E27FC236}">
                      <a16:creationId xmlns:a16="http://schemas.microsoft.com/office/drawing/2014/main" id="{B819B38A-4A32-2AB4-561C-E4E1015BDE2C}"/>
                    </a:ext>
                  </a:extLst>
                </p:cNvPr>
                <p:cNvCxnSpPr>
                  <a:cxnSpLocks/>
                </p:cNvCxnSpPr>
                <p:nvPr/>
              </p:nvCxnSpPr>
              <p:spPr>
                <a:xfrm>
                  <a:off x="16550640" y="12078448"/>
                  <a:ext cx="0" cy="357595"/>
                </a:xfrm>
                <a:prstGeom prst="line">
                  <a:avLst/>
                </a:prstGeom>
                <a:ln w="78740">
                  <a:solidFill>
                    <a:srgbClr val="000000"/>
                  </a:solidFill>
                </a:ln>
              </p:spPr>
              <p:style>
                <a:lnRef idx="1">
                  <a:schemeClr val="accent1"/>
                </a:lnRef>
                <a:fillRef idx="0">
                  <a:schemeClr val="accent1"/>
                </a:fillRef>
                <a:effectRef idx="0">
                  <a:schemeClr val="accent1"/>
                </a:effectRef>
                <a:fontRef idx="minor">
                  <a:schemeClr val="tx1"/>
                </a:fontRef>
              </p:style>
            </p:cxnSp>
            <p:sp>
              <p:nvSpPr>
                <p:cNvPr id="82" name="Ovaal 81">
                  <a:extLst>
                    <a:ext uri="{FF2B5EF4-FFF2-40B4-BE49-F238E27FC236}">
                      <a16:creationId xmlns:a16="http://schemas.microsoft.com/office/drawing/2014/main" id="{00BADD1F-6D48-811E-A929-6AE1E3A310D5}"/>
                    </a:ext>
                  </a:extLst>
                </p:cNvPr>
                <p:cNvSpPr/>
                <p:nvPr/>
              </p:nvSpPr>
              <p:spPr>
                <a:xfrm>
                  <a:off x="16447084" y="11852284"/>
                  <a:ext cx="207112" cy="207112"/>
                </a:xfrm>
                <a:prstGeom prst="ellipse">
                  <a:avLst/>
                </a:prstGeom>
                <a:noFill/>
                <a:ln w="78740">
                  <a:solidFill>
                    <a:srgbClr val="F0562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nl-NL" sz="1400" b="0" i="0" u="none" strike="noStrike" kern="0" cap="none" spc="0" normalizeH="0" baseline="0" noProof="0">
                    <a:ln>
                      <a:noFill/>
                    </a:ln>
                    <a:solidFill>
                      <a:srgbClr val="FFF2F7"/>
                    </a:solidFill>
                    <a:effectLst/>
                    <a:uLnTx/>
                    <a:uFillTx/>
                    <a:latin typeface="DM Sans"/>
                    <a:ea typeface="+mn-ea"/>
                    <a:cs typeface="+mn-cs"/>
                    <a:sym typeface="Arial"/>
                  </a:endParaRPr>
                </a:p>
              </p:txBody>
            </p:sp>
            <p:cxnSp>
              <p:nvCxnSpPr>
                <p:cNvPr id="93" name="Rechte verbindingslijn 92">
                  <a:extLst>
                    <a:ext uri="{FF2B5EF4-FFF2-40B4-BE49-F238E27FC236}">
                      <a16:creationId xmlns:a16="http://schemas.microsoft.com/office/drawing/2014/main" id="{72B62703-3580-5B75-8516-D3C6172C1DD3}"/>
                    </a:ext>
                  </a:extLst>
                </p:cNvPr>
                <p:cNvCxnSpPr>
                  <a:cxnSpLocks/>
                </p:cNvCxnSpPr>
                <p:nvPr/>
              </p:nvCxnSpPr>
              <p:spPr>
                <a:xfrm>
                  <a:off x="16068040" y="12078448"/>
                  <a:ext cx="0" cy="357595"/>
                </a:xfrm>
                <a:prstGeom prst="line">
                  <a:avLst/>
                </a:prstGeom>
                <a:ln w="78740">
                  <a:solidFill>
                    <a:srgbClr val="000000"/>
                  </a:solidFill>
                </a:ln>
              </p:spPr>
              <p:style>
                <a:lnRef idx="1">
                  <a:schemeClr val="accent1"/>
                </a:lnRef>
                <a:fillRef idx="0">
                  <a:schemeClr val="accent1"/>
                </a:fillRef>
                <a:effectRef idx="0">
                  <a:schemeClr val="accent1"/>
                </a:effectRef>
                <a:fontRef idx="minor">
                  <a:schemeClr val="tx1"/>
                </a:fontRef>
              </p:style>
            </p:cxnSp>
          </p:grpSp>
          <p:grpSp>
            <p:nvGrpSpPr>
              <p:cNvPr id="96" name="Groep 95">
                <a:extLst>
                  <a:ext uri="{FF2B5EF4-FFF2-40B4-BE49-F238E27FC236}">
                    <a16:creationId xmlns:a16="http://schemas.microsoft.com/office/drawing/2014/main" id="{8A61A44C-BB82-6529-FA37-712792F4AB47}"/>
                  </a:ext>
                </a:extLst>
              </p:cNvPr>
              <p:cNvGrpSpPr/>
              <p:nvPr/>
            </p:nvGrpSpPr>
            <p:grpSpPr>
              <a:xfrm rot="5400000">
                <a:off x="14488997" y="11733142"/>
                <a:ext cx="419910" cy="341092"/>
                <a:chOff x="14404842" y="12379960"/>
                <a:chExt cx="606558" cy="492706"/>
              </a:xfrm>
            </p:grpSpPr>
            <p:cxnSp>
              <p:nvCxnSpPr>
                <p:cNvPr id="97" name="Rechte verbindingslijn 96">
                  <a:extLst>
                    <a:ext uri="{FF2B5EF4-FFF2-40B4-BE49-F238E27FC236}">
                      <a16:creationId xmlns:a16="http://schemas.microsoft.com/office/drawing/2014/main" id="{030B501C-5B48-7640-28C6-A5039B5EAF52}"/>
                    </a:ext>
                  </a:extLst>
                </p:cNvPr>
                <p:cNvCxnSpPr>
                  <a:cxnSpLocks/>
                </p:cNvCxnSpPr>
                <p:nvPr/>
              </p:nvCxnSpPr>
              <p:spPr>
                <a:xfrm>
                  <a:off x="14976137" y="12379960"/>
                  <a:ext cx="0" cy="427250"/>
                </a:xfrm>
                <a:prstGeom prst="line">
                  <a:avLst/>
                </a:prstGeom>
                <a:ln w="78740">
                  <a:solidFill>
                    <a:srgbClr val="000000"/>
                  </a:solidFill>
                </a:ln>
              </p:spPr>
              <p:style>
                <a:lnRef idx="1">
                  <a:schemeClr val="accent1"/>
                </a:lnRef>
                <a:fillRef idx="0">
                  <a:schemeClr val="accent1"/>
                </a:fillRef>
                <a:effectRef idx="0">
                  <a:schemeClr val="accent1"/>
                </a:effectRef>
                <a:fontRef idx="minor">
                  <a:schemeClr val="tx1"/>
                </a:fontRef>
              </p:style>
            </p:cxnSp>
            <p:cxnSp>
              <p:nvCxnSpPr>
                <p:cNvPr id="98" name="Rechte verbindingslijn 97">
                  <a:extLst>
                    <a:ext uri="{FF2B5EF4-FFF2-40B4-BE49-F238E27FC236}">
                      <a16:creationId xmlns:a16="http://schemas.microsoft.com/office/drawing/2014/main" id="{08079A85-C1A2-80C1-A7D3-C5AF87E188A9}"/>
                    </a:ext>
                  </a:extLst>
                </p:cNvPr>
                <p:cNvCxnSpPr>
                  <a:cxnSpLocks/>
                </p:cNvCxnSpPr>
                <p:nvPr/>
              </p:nvCxnSpPr>
              <p:spPr>
                <a:xfrm flipH="1">
                  <a:off x="14622258" y="12769110"/>
                  <a:ext cx="389142" cy="0"/>
                </a:xfrm>
                <a:prstGeom prst="line">
                  <a:avLst/>
                </a:prstGeom>
                <a:ln w="78740">
                  <a:solidFill>
                    <a:srgbClr val="000000"/>
                  </a:solidFill>
                </a:ln>
              </p:spPr>
              <p:style>
                <a:lnRef idx="1">
                  <a:schemeClr val="accent1"/>
                </a:lnRef>
                <a:fillRef idx="0">
                  <a:schemeClr val="accent1"/>
                </a:fillRef>
                <a:effectRef idx="0">
                  <a:schemeClr val="accent1"/>
                </a:effectRef>
                <a:fontRef idx="minor">
                  <a:schemeClr val="tx1"/>
                </a:fontRef>
              </p:style>
            </p:cxnSp>
            <p:sp>
              <p:nvSpPr>
                <p:cNvPr id="99" name="Ovaal 98">
                  <a:extLst>
                    <a:ext uri="{FF2B5EF4-FFF2-40B4-BE49-F238E27FC236}">
                      <a16:creationId xmlns:a16="http://schemas.microsoft.com/office/drawing/2014/main" id="{91241118-FFAE-4635-4922-937B52D658E9}"/>
                    </a:ext>
                  </a:extLst>
                </p:cNvPr>
                <p:cNvSpPr/>
                <p:nvPr/>
              </p:nvSpPr>
              <p:spPr>
                <a:xfrm rot="5400000">
                  <a:off x="14404842" y="12665554"/>
                  <a:ext cx="207112" cy="207112"/>
                </a:xfrm>
                <a:prstGeom prst="ellipse">
                  <a:avLst/>
                </a:prstGeom>
                <a:noFill/>
                <a:ln w="78740">
                  <a:solidFill>
                    <a:srgbClr val="F0562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nl-NL" sz="1400" b="0" i="0" u="none" strike="noStrike" kern="0" cap="none" spc="0" normalizeH="0" baseline="0" noProof="0">
                    <a:ln>
                      <a:noFill/>
                    </a:ln>
                    <a:solidFill>
                      <a:srgbClr val="FFF2F7"/>
                    </a:solidFill>
                    <a:effectLst/>
                    <a:uLnTx/>
                    <a:uFillTx/>
                    <a:latin typeface="DM Sans"/>
                    <a:ea typeface="+mn-ea"/>
                    <a:cs typeface="+mn-cs"/>
                    <a:sym typeface="Arial"/>
                  </a:endParaRPr>
                </a:p>
              </p:txBody>
            </p:sp>
            <p:cxnSp>
              <p:nvCxnSpPr>
                <p:cNvPr id="100" name="Rechte verbindingslijn 99">
                  <a:extLst>
                    <a:ext uri="{FF2B5EF4-FFF2-40B4-BE49-F238E27FC236}">
                      <a16:creationId xmlns:a16="http://schemas.microsoft.com/office/drawing/2014/main" id="{51D820D8-4020-4A6D-180E-DC3DFFDB67A8}"/>
                    </a:ext>
                  </a:extLst>
                </p:cNvPr>
                <p:cNvCxnSpPr>
                  <a:cxnSpLocks/>
                </p:cNvCxnSpPr>
                <p:nvPr/>
              </p:nvCxnSpPr>
              <p:spPr>
                <a:xfrm>
                  <a:off x="14508398" y="12415723"/>
                  <a:ext cx="502480" cy="0"/>
                </a:xfrm>
                <a:prstGeom prst="line">
                  <a:avLst/>
                </a:prstGeom>
                <a:ln w="78740">
                  <a:solidFill>
                    <a:srgbClr val="000000"/>
                  </a:solidFill>
                </a:ln>
              </p:spPr>
              <p:style>
                <a:lnRef idx="1">
                  <a:schemeClr val="accent1"/>
                </a:lnRef>
                <a:fillRef idx="0">
                  <a:schemeClr val="accent1"/>
                </a:fillRef>
                <a:effectRef idx="0">
                  <a:schemeClr val="accent1"/>
                </a:effectRef>
                <a:fontRef idx="minor">
                  <a:schemeClr val="tx1"/>
                </a:fontRef>
              </p:style>
            </p:cxnSp>
          </p:grpSp>
          <p:grpSp>
            <p:nvGrpSpPr>
              <p:cNvPr id="101" name="Groep 100">
                <a:extLst>
                  <a:ext uri="{FF2B5EF4-FFF2-40B4-BE49-F238E27FC236}">
                    <a16:creationId xmlns:a16="http://schemas.microsoft.com/office/drawing/2014/main" id="{0C5AC746-8349-0081-0991-2B7F3840F00F}"/>
                  </a:ext>
                </a:extLst>
              </p:cNvPr>
              <p:cNvGrpSpPr/>
              <p:nvPr/>
            </p:nvGrpSpPr>
            <p:grpSpPr>
              <a:xfrm rot="5400000">
                <a:off x="15535156" y="12237606"/>
                <a:ext cx="621716" cy="583759"/>
                <a:chOff x="16032480" y="11852284"/>
                <a:chExt cx="621716" cy="583759"/>
              </a:xfrm>
            </p:grpSpPr>
            <p:cxnSp>
              <p:nvCxnSpPr>
                <p:cNvPr id="102" name="Rechte verbindingslijn 101">
                  <a:extLst>
                    <a:ext uri="{FF2B5EF4-FFF2-40B4-BE49-F238E27FC236}">
                      <a16:creationId xmlns:a16="http://schemas.microsoft.com/office/drawing/2014/main" id="{39B859E9-ACD8-1859-5872-343CBC13A6DB}"/>
                    </a:ext>
                  </a:extLst>
                </p:cNvPr>
                <p:cNvCxnSpPr>
                  <a:cxnSpLocks/>
                </p:cNvCxnSpPr>
                <p:nvPr/>
              </p:nvCxnSpPr>
              <p:spPr>
                <a:xfrm>
                  <a:off x="16032480" y="12407196"/>
                  <a:ext cx="556260" cy="0"/>
                </a:xfrm>
                <a:prstGeom prst="line">
                  <a:avLst/>
                </a:prstGeom>
                <a:ln w="78740">
                  <a:solidFill>
                    <a:srgbClr val="000000"/>
                  </a:solidFill>
                </a:ln>
              </p:spPr>
              <p:style>
                <a:lnRef idx="1">
                  <a:schemeClr val="accent1"/>
                </a:lnRef>
                <a:fillRef idx="0">
                  <a:schemeClr val="accent1"/>
                </a:fillRef>
                <a:effectRef idx="0">
                  <a:schemeClr val="accent1"/>
                </a:effectRef>
                <a:fontRef idx="minor">
                  <a:schemeClr val="tx1"/>
                </a:fontRef>
              </p:style>
            </p:cxnSp>
            <p:cxnSp>
              <p:nvCxnSpPr>
                <p:cNvPr id="103" name="Rechte verbindingslijn 102">
                  <a:extLst>
                    <a:ext uri="{FF2B5EF4-FFF2-40B4-BE49-F238E27FC236}">
                      <a16:creationId xmlns:a16="http://schemas.microsoft.com/office/drawing/2014/main" id="{40EDDB69-259D-4C83-CA0A-6FC0B02F17C6}"/>
                    </a:ext>
                  </a:extLst>
                </p:cNvPr>
                <p:cNvCxnSpPr>
                  <a:cxnSpLocks/>
                </p:cNvCxnSpPr>
                <p:nvPr/>
              </p:nvCxnSpPr>
              <p:spPr>
                <a:xfrm>
                  <a:off x="16550640" y="12078448"/>
                  <a:ext cx="0" cy="357595"/>
                </a:xfrm>
                <a:prstGeom prst="line">
                  <a:avLst/>
                </a:prstGeom>
                <a:ln w="78740">
                  <a:solidFill>
                    <a:srgbClr val="000000"/>
                  </a:solidFill>
                </a:ln>
              </p:spPr>
              <p:style>
                <a:lnRef idx="1">
                  <a:schemeClr val="accent1"/>
                </a:lnRef>
                <a:fillRef idx="0">
                  <a:schemeClr val="accent1"/>
                </a:fillRef>
                <a:effectRef idx="0">
                  <a:schemeClr val="accent1"/>
                </a:effectRef>
                <a:fontRef idx="minor">
                  <a:schemeClr val="tx1"/>
                </a:fontRef>
              </p:style>
            </p:cxnSp>
            <p:sp>
              <p:nvSpPr>
                <p:cNvPr id="104" name="Ovaal 103">
                  <a:extLst>
                    <a:ext uri="{FF2B5EF4-FFF2-40B4-BE49-F238E27FC236}">
                      <a16:creationId xmlns:a16="http://schemas.microsoft.com/office/drawing/2014/main" id="{DF42D2E2-A69B-FDF1-B100-E3F61E1DBF1A}"/>
                    </a:ext>
                  </a:extLst>
                </p:cNvPr>
                <p:cNvSpPr/>
                <p:nvPr/>
              </p:nvSpPr>
              <p:spPr>
                <a:xfrm>
                  <a:off x="16447084" y="11852284"/>
                  <a:ext cx="207112" cy="207112"/>
                </a:xfrm>
                <a:prstGeom prst="ellipse">
                  <a:avLst/>
                </a:prstGeom>
                <a:noFill/>
                <a:ln w="78740">
                  <a:solidFill>
                    <a:srgbClr val="F0562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nl-NL" sz="1400" b="0" i="0" u="none" strike="noStrike" kern="0" cap="none" spc="0" normalizeH="0" baseline="0" noProof="0">
                    <a:ln>
                      <a:noFill/>
                    </a:ln>
                    <a:solidFill>
                      <a:srgbClr val="FFF2F7"/>
                    </a:solidFill>
                    <a:effectLst/>
                    <a:uLnTx/>
                    <a:uFillTx/>
                    <a:latin typeface="DM Sans"/>
                    <a:ea typeface="+mn-ea"/>
                    <a:cs typeface="+mn-cs"/>
                    <a:sym typeface="Arial"/>
                  </a:endParaRPr>
                </a:p>
              </p:txBody>
            </p:sp>
            <p:cxnSp>
              <p:nvCxnSpPr>
                <p:cNvPr id="105" name="Rechte verbindingslijn 104">
                  <a:extLst>
                    <a:ext uri="{FF2B5EF4-FFF2-40B4-BE49-F238E27FC236}">
                      <a16:creationId xmlns:a16="http://schemas.microsoft.com/office/drawing/2014/main" id="{016F8394-D3FD-B693-32CC-9F7D70AAE8D6}"/>
                    </a:ext>
                  </a:extLst>
                </p:cNvPr>
                <p:cNvCxnSpPr>
                  <a:cxnSpLocks/>
                </p:cNvCxnSpPr>
                <p:nvPr/>
              </p:nvCxnSpPr>
              <p:spPr>
                <a:xfrm>
                  <a:off x="16068040" y="12078448"/>
                  <a:ext cx="0" cy="357595"/>
                </a:xfrm>
                <a:prstGeom prst="line">
                  <a:avLst/>
                </a:prstGeom>
                <a:ln w="78740">
                  <a:solidFill>
                    <a:srgbClr val="000000"/>
                  </a:solidFill>
                </a:ln>
              </p:spPr>
              <p:style>
                <a:lnRef idx="1">
                  <a:schemeClr val="accent1"/>
                </a:lnRef>
                <a:fillRef idx="0">
                  <a:schemeClr val="accent1"/>
                </a:fillRef>
                <a:effectRef idx="0">
                  <a:schemeClr val="accent1"/>
                </a:effectRef>
                <a:fontRef idx="minor">
                  <a:schemeClr val="tx1"/>
                </a:fontRef>
              </p:style>
            </p:cxnSp>
          </p:grpSp>
        </p:grpSp>
        <p:sp>
          <p:nvSpPr>
            <p:cNvPr id="108" name="Tekstvak 107">
              <a:extLst>
                <a:ext uri="{FF2B5EF4-FFF2-40B4-BE49-F238E27FC236}">
                  <a16:creationId xmlns:a16="http://schemas.microsoft.com/office/drawing/2014/main" id="{30CF4025-EE56-DB32-3745-A5C2C00972CD}"/>
                </a:ext>
              </a:extLst>
            </p:cNvPr>
            <p:cNvSpPr txBox="1"/>
            <p:nvPr/>
          </p:nvSpPr>
          <p:spPr>
            <a:xfrm>
              <a:off x="16536924" y="6863669"/>
              <a:ext cx="6557538" cy="1462580"/>
            </a:xfrm>
            <a:prstGeom prst="rect">
              <a:avLst/>
            </a:prstGeom>
            <a:noFill/>
          </p:spPr>
          <p:txBody>
            <a:bodyPr wrap="square" rtlCol="0">
              <a:spAutoFit/>
            </a:bodyPr>
            <a:lstStyle/>
            <a:p>
              <a:pPr marL="0" marR="0" lvl="0" indent="0" algn="ctr" defTabSz="376961" rtl="0" eaLnBrk="1" fontAlgn="auto" latinLnBrk="0" hangingPunct="0">
                <a:lnSpc>
                  <a:spcPct val="100000"/>
                </a:lnSpc>
                <a:spcBef>
                  <a:spcPts val="0"/>
                </a:spcBef>
                <a:spcAft>
                  <a:spcPts val="0"/>
                </a:spcAft>
                <a:buClr>
                  <a:srgbClr val="000000"/>
                </a:buClr>
                <a:buSzTx/>
                <a:buFont typeface="Arial"/>
                <a:buNone/>
                <a:tabLst/>
                <a:defRPr/>
              </a:pPr>
              <a:r>
                <a:rPr kumimoji="0" lang="nl-NL" sz="4452" b="0" i="0" u="none" strike="noStrike" kern="0" cap="none" spc="0" normalizeH="0" baseline="0" noProof="0">
                  <a:ln>
                    <a:noFill/>
                  </a:ln>
                  <a:solidFill>
                    <a:srgbClr val="37001E"/>
                  </a:solidFill>
                  <a:effectLst/>
                  <a:uLnTx/>
                  <a:uFillTx/>
                  <a:latin typeface="Criteria CF Bold"/>
                  <a:cs typeface="Arial"/>
                  <a:sym typeface="DM Sans Regular"/>
                </a:rPr>
                <a:t>Digitale transformatie</a:t>
              </a:r>
            </a:p>
          </p:txBody>
        </p:sp>
        <p:sp>
          <p:nvSpPr>
            <p:cNvPr id="109" name="Tekstvak 108">
              <a:extLst>
                <a:ext uri="{FF2B5EF4-FFF2-40B4-BE49-F238E27FC236}">
                  <a16:creationId xmlns:a16="http://schemas.microsoft.com/office/drawing/2014/main" id="{98433592-7EC5-07A9-CDD9-048E4F752AF3}"/>
                </a:ext>
              </a:extLst>
            </p:cNvPr>
            <p:cNvSpPr txBox="1"/>
            <p:nvPr/>
          </p:nvSpPr>
          <p:spPr>
            <a:xfrm>
              <a:off x="16536924" y="8676812"/>
              <a:ext cx="6557538" cy="3239669"/>
            </a:xfrm>
            <a:prstGeom prst="rect">
              <a:avLst/>
            </a:prstGeom>
            <a:noFill/>
          </p:spPr>
          <p:txBody>
            <a:bodyPr wrap="square" rtlCol="0">
              <a:spAutoFit/>
            </a:bodyPr>
            <a:lstStyle/>
            <a:p>
              <a:pPr marL="0" marR="0" lvl="0" indent="0" algn="ctr" defTabSz="376961" rtl="0" eaLnBrk="1" fontAlgn="auto" latinLnBrk="0" hangingPunct="0">
                <a:lnSpc>
                  <a:spcPct val="100000"/>
                </a:lnSpc>
                <a:spcBef>
                  <a:spcPts val="0"/>
                </a:spcBef>
                <a:spcAft>
                  <a:spcPts val="0"/>
                </a:spcAft>
                <a:buClr>
                  <a:srgbClr val="000000"/>
                </a:buClr>
                <a:buSzTx/>
                <a:buFont typeface="Arial"/>
                <a:buNone/>
                <a:tabLst/>
                <a:defRPr/>
              </a:pPr>
              <a:r>
                <a:rPr kumimoji="0" lang="nl-NL" sz="4000" b="0" i="0" u="none" strike="noStrike" kern="0" cap="none" spc="0" normalizeH="0" baseline="0" noProof="0">
                  <a:ln>
                    <a:noFill/>
                  </a:ln>
                  <a:solidFill>
                    <a:srgbClr val="37001E"/>
                  </a:solidFill>
                  <a:effectLst/>
                  <a:uLnTx/>
                  <a:uFillTx/>
                  <a:latin typeface="DM Sans"/>
                  <a:cs typeface="Arial"/>
                  <a:sym typeface="DM Sans Regular"/>
                </a:rPr>
                <a:t>Nieuwe businessmodellen en -toepassingen m.b.v. digitale data en toepassingen</a:t>
              </a:r>
            </a:p>
            <a:p>
              <a:pPr marL="0" marR="0" lvl="0" indent="0" algn="ctr" defTabSz="376961" rtl="0" eaLnBrk="1" fontAlgn="auto" latinLnBrk="0" hangingPunct="0">
                <a:lnSpc>
                  <a:spcPct val="100000"/>
                </a:lnSpc>
                <a:spcBef>
                  <a:spcPts val="0"/>
                </a:spcBef>
                <a:spcAft>
                  <a:spcPts val="0"/>
                </a:spcAft>
                <a:buClr>
                  <a:srgbClr val="000000"/>
                </a:buClr>
                <a:buSzTx/>
                <a:buFont typeface="Arial"/>
                <a:buNone/>
                <a:tabLst/>
                <a:defRPr/>
              </a:pPr>
              <a:endParaRPr kumimoji="0" lang="nl-NL" sz="4452" b="0" i="0" u="none" strike="noStrike" kern="0" cap="none" spc="0" normalizeH="0" baseline="0" noProof="0">
                <a:ln>
                  <a:noFill/>
                </a:ln>
                <a:solidFill>
                  <a:srgbClr val="37001E"/>
                </a:solidFill>
                <a:effectLst/>
                <a:uLnTx/>
                <a:uFillTx/>
                <a:latin typeface="Criteria CF Bold"/>
                <a:cs typeface="Arial"/>
                <a:sym typeface="DM Sans Regular"/>
              </a:endParaRPr>
            </a:p>
          </p:txBody>
        </p:sp>
      </p:grpSp>
      <p:grpSp>
        <p:nvGrpSpPr>
          <p:cNvPr id="115" name="Groep 114">
            <a:extLst>
              <a:ext uri="{FF2B5EF4-FFF2-40B4-BE49-F238E27FC236}">
                <a16:creationId xmlns:a16="http://schemas.microsoft.com/office/drawing/2014/main" id="{24B5DCC1-E241-F40D-E66A-0A6C571BED0D}"/>
              </a:ext>
            </a:extLst>
          </p:cNvPr>
          <p:cNvGrpSpPr/>
          <p:nvPr/>
        </p:nvGrpSpPr>
        <p:grpSpPr>
          <a:xfrm>
            <a:off x="9408668" y="3268759"/>
            <a:ext cx="5901670" cy="7347045"/>
            <a:chOff x="9115277" y="3268759"/>
            <a:chExt cx="5901670" cy="7347045"/>
          </a:xfrm>
        </p:grpSpPr>
        <p:grpSp>
          <p:nvGrpSpPr>
            <p:cNvPr id="58" name="Groep 57">
              <a:extLst>
                <a:ext uri="{FF2B5EF4-FFF2-40B4-BE49-F238E27FC236}">
                  <a16:creationId xmlns:a16="http://schemas.microsoft.com/office/drawing/2014/main" id="{ECAC5B0F-5EC6-7870-390F-973ED359D5A1}"/>
                </a:ext>
              </a:extLst>
            </p:cNvPr>
            <p:cNvGrpSpPr/>
            <p:nvPr/>
          </p:nvGrpSpPr>
          <p:grpSpPr>
            <a:xfrm>
              <a:off x="10195043" y="3268759"/>
              <a:ext cx="3742139" cy="3612652"/>
              <a:chOff x="7876921" y="9501369"/>
              <a:chExt cx="3742139" cy="3612652"/>
            </a:xfrm>
          </p:grpSpPr>
          <p:pic>
            <p:nvPicPr>
              <p:cNvPr id="27" name="Graphic 26" descr="Tandwiel met effen opvulling">
                <a:extLst>
                  <a:ext uri="{FF2B5EF4-FFF2-40B4-BE49-F238E27FC236}">
                    <a16:creationId xmlns:a16="http://schemas.microsoft.com/office/drawing/2014/main" id="{2A3080D8-E479-EE21-DF5B-86613788F0D7}"/>
                  </a:ext>
                </a:extLst>
              </p:cNvPr>
              <p:cNvPicPr>
                <a:picLocks noChangeAspect="1"/>
              </p:cNvPicPr>
              <p:nvPr/>
            </p:nvPicPr>
            <p:blipFill rotWithShape="1">
              <a:blip r:embed="rId4">
                <a:extLst>
                  <a:ext uri="{96DAC541-7B7A-43D3-8B79-37D633B846F1}">
                    <asvg:svgBlip xmlns:asvg="http://schemas.microsoft.com/office/drawing/2016/SVG/main" r:embed="rId5"/>
                  </a:ext>
                </a:extLst>
              </a:blip>
              <a:srcRect r="48551"/>
              <a:stretch/>
            </p:blipFill>
            <p:spPr>
              <a:xfrm>
                <a:off x="7876921" y="9639769"/>
                <a:ext cx="1692382" cy="3289421"/>
              </a:xfrm>
              <a:prstGeom prst="rect">
                <a:avLst/>
              </a:prstGeom>
            </p:spPr>
          </p:pic>
          <p:pic>
            <p:nvPicPr>
              <p:cNvPr id="29" name="Graphic 28" descr="Processor silhouet">
                <a:extLst>
                  <a:ext uri="{FF2B5EF4-FFF2-40B4-BE49-F238E27FC236}">
                    <a16:creationId xmlns:a16="http://schemas.microsoft.com/office/drawing/2014/main" id="{8331005F-69E2-0E9F-8FB2-FB5FFEA60B01}"/>
                  </a:ext>
                </a:extLst>
              </p:cNvPr>
              <p:cNvPicPr>
                <a:picLocks noChangeAspect="1"/>
              </p:cNvPicPr>
              <p:nvPr/>
            </p:nvPicPr>
            <p:blipFill rotWithShape="1">
              <a:blip r:embed="rId6">
                <a:extLst>
                  <a:ext uri="{96DAC541-7B7A-43D3-8B79-37D633B846F1}">
                    <asvg:svgBlip xmlns:asvg="http://schemas.microsoft.com/office/drawing/2016/SVG/main" r:embed="rId7"/>
                  </a:ext>
                </a:extLst>
              </a:blip>
              <a:srcRect l="47280"/>
              <a:stretch/>
            </p:blipFill>
            <p:spPr>
              <a:xfrm>
                <a:off x="9610901" y="9501369"/>
                <a:ext cx="1904603" cy="3612652"/>
              </a:xfrm>
              <a:prstGeom prst="rect">
                <a:avLst/>
              </a:prstGeom>
            </p:spPr>
          </p:pic>
          <p:cxnSp>
            <p:nvCxnSpPr>
              <p:cNvPr id="31" name="Rechte verbindingslijn 30">
                <a:extLst>
                  <a:ext uri="{FF2B5EF4-FFF2-40B4-BE49-F238E27FC236}">
                    <a16:creationId xmlns:a16="http://schemas.microsoft.com/office/drawing/2014/main" id="{B8B029DA-D429-CECE-D19B-E720BA0DA3D1}"/>
                  </a:ext>
                </a:extLst>
              </p:cNvPr>
              <p:cNvCxnSpPr>
                <a:cxnSpLocks/>
              </p:cNvCxnSpPr>
              <p:nvPr/>
            </p:nvCxnSpPr>
            <p:spPr>
              <a:xfrm>
                <a:off x="10702290" y="10854508"/>
                <a:ext cx="735330" cy="0"/>
              </a:xfrm>
              <a:prstGeom prst="line">
                <a:avLst/>
              </a:prstGeom>
              <a:ln w="78740">
                <a:solidFill>
                  <a:srgbClr val="000000"/>
                </a:solidFill>
              </a:ln>
            </p:spPr>
            <p:style>
              <a:lnRef idx="1">
                <a:schemeClr val="accent1"/>
              </a:lnRef>
              <a:fillRef idx="0">
                <a:schemeClr val="accent1"/>
              </a:fillRef>
              <a:effectRef idx="0">
                <a:schemeClr val="accent1"/>
              </a:effectRef>
              <a:fontRef idx="minor">
                <a:schemeClr val="tx1"/>
              </a:fontRef>
            </p:style>
          </p:cxnSp>
          <p:cxnSp>
            <p:nvCxnSpPr>
              <p:cNvPr id="33" name="Rechte verbindingslijn 32">
                <a:extLst>
                  <a:ext uri="{FF2B5EF4-FFF2-40B4-BE49-F238E27FC236}">
                    <a16:creationId xmlns:a16="http://schemas.microsoft.com/office/drawing/2014/main" id="{009AB935-4DF7-EBE1-4F1F-A1499E349663}"/>
                  </a:ext>
                </a:extLst>
              </p:cNvPr>
              <p:cNvCxnSpPr>
                <a:cxnSpLocks/>
              </p:cNvCxnSpPr>
              <p:nvPr/>
            </p:nvCxnSpPr>
            <p:spPr>
              <a:xfrm>
                <a:off x="11399520" y="10393680"/>
                <a:ext cx="0" cy="496575"/>
              </a:xfrm>
              <a:prstGeom prst="line">
                <a:avLst/>
              </a:prstGeom>
              <a:ln w="78740">
                <a:solidFill>
                  <a:srgbClr val="000000"/>
                </a:solidFill>
              </a:ln>
            </p:spPr>
            <p:style>
              <a:lnRef idx="1">
                <a:schemeClr val="accent1"/>
              </a:lnRef>
              <a:fillRef idx="0">
                <a:schemeClr val="accent1"/>
              </a:fillRef>
              <a:effectRef idx="0">
                <a:schemeClr val="accent1"/>
              </a:effectRef>
              <a:fontRef idx="minor">
                <a:schemeClr val="tx1"/>
              </a:fontRef>
            </p:style>
          </p:cxnSp>
          <p:sp>
            <p:nvSpPr>
              <p:cNvPr id="38" name="Ovaal 37">
                <a:extLst>
                  <a:ext uri="{FF2B5EF4-FFF2-40B4-BE49-F238E27FC236}">
                    <a16:creationId xmlns:a16="http://schemas.microsoft.com/office/drawing/2014/main" id="{C519FF45-09C6-84EC-32B4-5121C5D43904}"/>
                  </a:ext>
                </a:extLst>
              </p:cNvPr>
              <p:cNvSpPr/>
              <p:nvPr/>
            </p:nvSpPr>
            <p:spPr>
              <a:xfrm>
                <a:off x="11295964" y="10167516"/>
                <a:ext cx="207112" cy="207112"/>
              </a:xfrm>
              <a:prstGeom prst="ellipse">
                <a:avLst/>
              </a:prstGeom>
              <a:noFill/>
              <a:ln w="78740">
                <a:solidFill>
                  <a:srgbClr val="F0562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nl-NL" sz="1400" b="0" i="0" u="none" strike="noStrike" kern="0" cap="none" spc="0" normalizeH="0" baseline="0" noProof="0">
                  <a:ln>
                    <a:noFill/>
                  </a:ln>
                  <a:solidFill>
                    <a:srgbClr val="FFF2F7"/>
                  </a:solidFill>
                  <a:effectLst/>
                  <a:uLnTx/>
                  <a:uFillTx/>
                  <a:latin typeface="DM Sans"/>
                  <a:ea typeface="+mn-ea"/>
                  <a:cs typeface="+mn-cs"/>
                  <a:sym typeface="Arial"/>
                </a:endParaRPr>
              </a:p>
            </p:txBody>
          </p:sp>
          <p:cxnSp>
            <p:nvCxnSpPr>
              <p:cNvPr id="39" name="Rechte verbindingslijn 38">
                <a:extLst>
                  <a:ext uri="{FF2B5EF4-FFF2-40B4-BE49-F238E27FC236}">
                    <a16:creationId xmlns:a16="http://schemas.microsoft.com/office/drawing/2014/main" id="{0D84A961-D02B-3722-10AD-AB11BDA01761}"/>
                  </a:ext>
                </a:extLst>
              </p:cNvPr>
              <p:cNvCxnSpPr>
                <a:cxnSpLocks/>
              </p:cNvCxnSpPr>
              <p:nvPr/>
            </p:nvCxnSpPr>
            <p:spPr>
              <a:xfrm>
                <a:off x="10702290" y="11758065"/>
                <a:ext cx="735330" cy="0"/>
              </a:xfrm>
              <a:prstGeom prst="line">
                <a:avLst/>
              </a:prstGeom>
              <a:ln w="78740">
                <a:solidFill>
                  <a:srgbClr val="000000"/>
                </a:solidFill>
              </a:ln>
            </p:spPr>
            <p:style>
              <a:lnRef idx="1">
                <a:schemeClr val="accent1"/>
              </a:lnRef>
              <a:fillRef idx="0">
                <a:schemeClr val="accent1"/>
              </a:fillRef>
              <a:effectRef idx="0">
                <a:schemeClr val="accent1"/>
              </a:effectRef>
              <a:fontRef idx="minor">
                <a:schemeClr val="tx1"/>
              </a:fontRef>
            </p:style>
          </p:cxnSp>
          <p:cxnSp>
            <p:nvCxnSpPr>
              <p:cNvPr id="40" name="Rechte verbindingslijn 39">
                <a:extLst>
                  <a:ext uri="{FF2B5EF4-FFF2-40B4-BE49-F238E27FC236}">
                    <a16:creationId xmlns:a16="http://schemas.microsoft.com/office/drawing/2014/main" id="{A7EC0E2D-88EA-B878-0B12-354FA8F427BE}"/>
                  </a:ext>
                </a:extLst>
              </p:cNvPr>
              <p:cNvCxnSpPr>
                <a:cxnSpLocks/>
              </p:cNvCxnSpPr>
              <p:nvPr/>
            </p:nvCxnSpPr>
            <p:spPr>
              <a:xfrm>
                <a:off x="11399520" y="11722052"/>
                <a:ext cx="0" cy="496575"/>
              </a:xfrm>
              <a:prstGeom prst="line">
                <a:avLst/>
              </a:prstGeom>
              <a:ln w="78740">
                <a:solidFill>
                  <a:srgbClr val="000000"/>
                </a:solidFill>
              </a:ln>
            </p:spPr>
            <p:style>
              <a:lnRef idx="1">
                <a:schemeClr val="accent1"/>
              </a:lnRef>
              <a:fillRef idx="0">
                <a:schemeClr val="accent1"/>
              </a:fillRef>
              <a:effectRef idx="0">
                <a:schemeClr val="accent1"/>
              </a:effectRef>
              <a:fontRef idx="minor">
                <a:schemeClr val="tx1"/>
              </a:fontRef>
            </p:style>
          </p:cxnSp>
          <p:sp>
            <p:nvSpPr>
              <p:cNvPr id="41" name="Ovaal 40">
                <a:extLst>
                  <a:ext uri="{FF2B5EF4-FFF2-40B4-BE49-F238E27FC236}">
                    <a16:creationId xmlns:a16="http://schemas.microsoft.com/office/drawing/2014/main" id="{849C4A7D-26EB-F117-B15D-E380B845F23A}"/>
                  </a:ext>
                </a:extLst>
              </p:cNvPr>
              <p:cNvSpPr/>
              <p:nvPr/>
            </p:nvSpPr>
            <p:spPr>
              <a:xfrm>
                <a:off x="11295964" y="12228931"/>
                <a:ext cx="207112" cy="207112"/>
              </a:xfrm>
              <a:prstGeom prst="ellipse">
                <a:avLst/>
              </a:prstGeom>
              <a:noFill/>
              <a:ln w="78740">
                <a:solidFill>
                  <a:srgbClr val="F0562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nl-NL" sz="1400" b="0" i="0" u="none" strike="noStrike" kern="0" cap="none" spc="0" normalizeH="0" baseline="0" noProof="0">
                  <a:ln>
                    <a:noFill/>
                  </a:ln>
                  <a:solidFill>
                    <a:srgbClr val="FFF2F7"/>
                  </a:solidFill>
                  <a:effectLst/>
                  <a:uLnTx/>
                  <a:uFillTx/>
                  <a:latin typeface="DM Sans"/>
                  <a:ea typeface="+mn-ea"/>
                  <a:cs typeface="+mn-cs"/>
                  <a:sym typeface="Arial"/>
                </a:endParaRPr>
              </a:p>
            </p:txBody>
          </p:sp>
          <p:cxnSp>
            <p:nvCxnSpPr>
              <p:cNvPr id="42" name="Rechte verbindingslijn 41">
                <a:extLst>
                  <a:ext uri="{FF2B5EF4-FFF2-40B4-BE49-F238E27FC236}">
                    <a16:creationId xmlns:a16="http://schemas.microsoft.com/office/drawing/2014/main" id="{A3661076-7679-3F42-9AF1-D3EF55687ABD}"/>
                  </a:ext>
                </a:extLst>
              </p:cNvPr>
              <p:cNvCxnSpPr>
                <a:cxnSpLocks/>
              </p:cNvCxnSpPr>
              <p:nvPr/>
            </p:nvCxnSpPr>
            <p:spPr>
              <a:xfrm>
                <a:off x="10702290" y="11155250"/>
                <a:ext cx="735330" cy="0"/>
              </a:xfrm>
              <a:prstGeom prst="line">
                <a:avLst/>
              </a:prstGeom>
              <a:ln w="78740">
                <a:solidFill>
                  <a:srgbClr val="000000"/>
                </a:solidFill>
              </a:ln>
            </p:spPr>
            <p:style>
              <a:lnRef idx="1">
                <a:schemeClr val="accent1"/>
              </a:lnRef>
              <a:fillRef idx="0">
                <a:schemeClr val="accent1"/>
              </a:fillRef>
              <a:effectRef idx="0">
                <a:schemeClr val="accent1"/>
              </a:effectRef>
              <a:fontRef idx="minor">
                <a:schemeClr val="tx1"/>
              </a:fontRef>
            </p:style>
          </p:cxnSp>
          <p:sp>
            <p:nvSpPr>
              <p:cNvPr id="43" name="Ovaal 42">
                <a:extLst>
                  <a:ext uri="{FF2B5EF4-FFF2-40B4-BE49-F238E27FC236}">
                    <a16:creationId xmlns:a16="http://schemas.microsoft.com/office/drawing/2014/main" id="{BD96808E-C914-1FE3-FD48-58DD9D2470BF}"/>
                  </a:ext>
                </a:extLst>
              </p:cNvPr>
              <p:cNvSpPr/>
              <p:nvPr/>
            </p:nvSpPr>
            <p:spPr>
              <a:xfrm>
                <a:off x="11411948" y="11057129"/>
                <a:ext cx="207112" cy="207112"/>
              </a:xfrm>
              <a:prstGeom prst="ellipse">
                <a:avLst/>
              </a:prstGeom>
              <a:noFill/>
              <a:ln w="78740">
                <a:solidFill>
                  <a:srgbClr val="F0562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nl-NL" sz="1400" b="0" i="0" u="none" strike="noStrike" kern="0" cap="none" spc="0" normalizeH="0" baseline="0" noProof="0">
                  <a:ln>
                    <a:noFill/>
                  </a:ln>
                  <a:solidFill>
                    <a:srgbClr val="FFF2F7"/>
                  </a:solidFill>
                  <a:effectLst/>
                  <a:uLnTx/>
                  <a:uFillTx/>
                  <a:latin typeface="DM Sans"/>
                  <a:ea typeface="+mn-ea"/>
                  <a:cs typeface="+mn-cs"/>
                  <a:sym typeface="Arial"/>
                </a:endParaRPr>
              </a:p>
            </p:txBody>
          </p:sp>
          <p:cxnSp>
            <p:nvCxnSpPr>
              <p:cNvPr id="44" name="Rechte verbindingslijn 43">
                <a:extLst>
                  <a:ext uri="{FF2B5EF4-FFF2-40B4-BE49-F238E27FC236}">
                    <a16:creationId xmlns:a16="http://schemas.microsoft.com/office/drawing/2014/main" id="{7D30F3C1-083F-0F04-9AF2-101094E3DBE0}"/>
                  </a:ext>
                </a:extLst>
              </p:cNvPr>
              <p:cNvCxnSpPr>
                <a:cxnSpLocks/>
              </p:cNvCxnSpPr>
              <p:nvPr/>
            </p:nvCxnSpPr>
            <p:spPr>
              <a:xfrm flipV="1">
                <a:off x="10159125" y="9732555"/>
                <a:ext cx="0" cy="559252"/>
              </a:xfrm>
              <a:prstGeom prst="line">
                <a:avLst/>
              </a:prstGeom>
              <a:ln w="78740">
                <a:solidFill>
                  <a:srgbClr val="000000"/>
                </a:solidFill>
              </a:ln>
            </p:spPr>
            <p:style>
              <a:lnRef idx="1">
                <a:schemeClr val="accent1"/>
              </a:lnRef>
              <a:fillRef idx="0">
                <a:schemeClr val="accent1"/>
              </a:fillRef>
              <a:effectRef idx="0">
                <a:schemeClr val="accent1"/>
              </a:effectRef>
              <a:fontRef idx="minor">
                <a:schemeClr val="tx1"/>
              </a:fontRef>
            </p:style>
          </p:cxnSp>
          <p:cxnSp>
            <p:nvCxnSpPr>
              <p:cNvPr id="45" name="Rechte verbindingslijn 44">
                <a:extLst>
                  <a:ext uri="{FF2B5EF4-FFF2-40B4-BE49-F238E27FC236}">
                    <a16:creationId xmlns:a16="http://schemas.microsoft.com/office/drawing/2014/main" id="{451F0DDE-B378-E8C3-1017-EE916E4CC6D2}"/>
                  </a:ext>
                </a:extLst>
              </p:cNvPr>
              <p:cNvCxnSpPr>
                <a:cxnSpLocks/>
              </p:cNvCxnSpPr>
              <p:nvPr/>
            </p:nvCxnSpPr>
            <p:spPr>
              <a:xfrm rot="16200000">
                <a:off x="10371396" y="9522368"/>
                <a:ext cx="0" cy="496575"/>
              </a:xfrm>
              <a:prstGeom prst="line">
                <a:avLst/>
              </a:prstGeom>
              <a:ln w="78740">
                <a:solidFill>
                  <a:srgbClr val="000000"/>
                </a:solidFill>
              </a:ln>
            </p:spPr>
            <p:style>
              <a:lnRef idx="1">
                <a:schemeClr val="accent1"/>
              </a:lnRef>
              <a:fillRef idx="0">
                <a:schemeClr val="accent1"/>
              </a:fillRef>
              <a:effectRef idx="0">
                <a:schemeClr val="accent1"/>
              </a:effectRef>
              <a:fontRef idx="minor">
                <a:schemeClr val="tx1"/>
              </a:fontRef>
            </p:style>
          </p:cxnSp>
          <p:sp>
            <p:nvSpPr>
              <p:cNvPr id="46" name="Ovaal 45">
                <a:extLst>
                  <a:ext uri="{FF2B5EF4-FFF2-40B4-BE49-F238E27FC236}">
                    <a16:creationId xmlns:a16="http://schemas.microsoft.com/office/drawing/2014/main" id="{E5D10B46-EC3B-A3A1-D3C7-EA450F447BB4}"/>
                  </a:ext>
                </a:extLst>
              </p:cNvPr>
              <p:cNvSpPr/>
              <p:nvPr/>
            </p:nvSpPr>
            <p:spPr>
              <a:xfrm rot="16200000">
                <a:off x="10629988" y="9667099"/>
                <a:ext cx="207112" cy="207112"/>
              </a:xfrm>
              <a:prstGeom prst="ellipse">
                <a:avLst/>
              </a:prstGeom>
              <a:noFill/>
              <a:ln w="78740">
                <a:solidFill>
                  <a:srgbClr val="F0562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nl-NL" sz="1400" b="0" i="0" u="none" strike="noStrike" kern="0" cap="none" spc="0" normalizeH="0" baseline="0" noProof="0">
                  <a:ln>
                    <a:noFill/>
                  </a:ln>
                  <a:solidFill>
                    <a:srgbClr val="FFF2F7"/>
                  </a:solidFill>
                  <a:effectLst/>
                  <a:uLnTx/>
                  <a:uFillTx/>
                  <a:latin typeface="DM Sans"/>
                  <a:ea typeface="+mn-ea"/>
                  <a:cs typeface="+mn-cs"/>
                  <a:sym typeface="Arial"/>
                </a:endParaRPr>
              </a:p>
            </p:txBody>
          </p:sp>
          <p:grpSp>
            <p:nvGrpSpPr>
              <p:cNvPr id="57" name="Groep 56">
                <a:extLst>
                  <a:ext uri="{FF2B5EF4-FFF2-40B4-BE49-F238E27FC236}">
                    <a16:creationId xmlns:a16="http://schemas.microsoft.com/office/drawing/2014/main" id="{24FA4522-7923-7D22-6C2A-3AA5EB005824}"/>
                  </a:ext>
                </a:extLst>
              </p:cNvPr>
              <p:cNvGrpSpPr/>
              <p:nvPr/>
            </p:nvGrpSpPr>
            <p:grpSpPr>
              <a:xfrm>
                <a:off x="9784349" y="12321921"/>
                <a:ext cx="713990" cy="624708"/>
                <a:chOff x="9784349" y="12321921"/>
                <a:chExt cx="713990" cy="624708"/>
              </a:xfrm>
            </p:grpSpPr>
            <p:cxnSp>
              <p:nvCxnSpPr>
                <p:cNvPr id="54" name="Rechte verbindingslijn 53">
                  <a:extLst>
                    <a:ext uri="{FF2B5EF4-FFF2-40B4-BE49-F238E27FC236}">
                      <a16:creationId xmlns:a16="http://schemas.microsoft.com/office/drawing/2014/main" id="{F9F81826-65E6-7230-5CBE-86BE9F6C9D8F}"/>
                    </a:ext>
                  </a:extLst>
                </p:cNvPr>
                <p:cNvCxnSpPr>
                  <a:cxnSpLocks/>
                </p:cNvCxnSpPr>
                <p:nvPr/>
              </p:nvCxnSpPr>
              <p:spPr>
                <a:xfrm rot="10800000" flipV="1">
                  <a:off x="10462324" y="12321921"/>
                  <a:ext cx="0" cy="559252"/>
                </a:xfrm>
                <a:prstGeom prst="line">
                  <a:avLst/>
                </a:prstGeom>
                <a:ln w="78740">
                  <a:solidFill>
                    <a:srgbClr val="000000"/>
                  </a:solidFill>
                </a:ln>
              </p:spPr>
              <p:style>
                <a:lnRef idx="1">
                  <a:schemeClr val="accent1"/>
                </a:lnRef>
                <a:fillRef idx="0">
                  <a:schemeClr val="accent1"/>
                </a:fillRef>
                <a:effectRef idx="0">
                  <a:schemeClr val="accent1"/>
                </a:effectRef>
                <a:fontRef idx="minor">
                  <a:schemeClr val="tx1"/>
                </a:fontRef>
              </p:style>
            </p:cxnSp>
            <p:cxnSp>
              <p:nvCxnSpPr>
                <p:cNvPr id="55" name="Rechte verbindingslijn 54">
                  <a:extLst>
                    <a:ext uri="{FF2B5EF4-FFF2-40B4-BE49-F238E27FC236}">
                      <a16:creationId xmlns:a16="http://schemas.microsoft.com/office/drawing/2014/main" id="{5FEFA106-EF01-8DCA-E98D-E74B3C41E1E5}"/>
                    </a:ext>
                  </a:extLst>
                </p:cNvPr>
                <p:cNvCxnSpPr>
                  <a:cxnSpLocks/>
                </p:cNvCxnSpPr>
                <p:nvPr/>
              </p:nvCxnSpPr>
              <p:spPr>
                <a:xfrm rot="5400000">
                  <a:off x="10250052" y="12594785"/>
                  <a:ext cx="0" cy="496575"/>
                </a:xfrm>
                <a:prstGeom prst="line">
                  <a:avLst/>
                </a:prstGeom>
                <a:ln w="78740">
                  <a:solidFill>
                    <a:srgbClr val="000000"/>
                  </a:solidFill>
                </a:ln>
              </p:spPr>
              <p:style>
                <a:lnRef idx="1">
                  <a:schemeClr val="accent1"/>
                </a:lnRef>
                <a:fillRef idx="0">
                  <a:schemeClr val="accent1"/>
                </a:fillRef>
                <a:effectRef idx="0">
                  <a:schemeClr val="accent1"/>
                </a:effectRef>
                <a:fontRef idx="minor">
                  <a:schemeClr val="tx1"/>
                </a:fontRef>
              </p:style>
            </p:cxnSp>
            <p:sp>
              <p:nvSpPr>
                <p:cNvPr id="56" name="Ovaal 55">
                  <a:extLst>
                    <a:ext uri="{FF2B5EF4-FFF2-40B4-BE49-F238E27FC236}">
                      <a16:creationId xmlns:a16="http://schemas.microsoft.com/office/drawing/2014/main" id="{62A43888-77A0-546E-C4E2-18E72893DE99}"/>
                    </a:ext>
                  </a:extLst>
                </p:cNvPr>
                <p:cNvSpPr/>
                <p:nvPr/>
              </p:nvSpPr>
              <p:spPr>
                <a:xfrm rot="5400000">
                  <a:off x="9784349" y="12739517"/>
                  <a:ext cx="207112" cy="207112"/>
                </a:xfrm>
                <a:prstGeom prst="ellipse">
                  <a:avLst/>
                </a:prstGeom>
                <a:noFill/>
                <a:ln w="78740">
                  <a:solidFill>
                    <a:srgbClr val="F0562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nl-NL" sz="1400" b="0" i="0" u="none" strike="noStrike" kern="0" cap="none" spc="0" normalizeH="0" baseline="0" noProof="0">
                    <a:ln>
                      <a:noFill/>
                    </a:ln>
                    <a:solidFill>
                      <a:srgbClr val="FFF2F7"/>
                    </a:solidFill>
                    <a:effectLst/>
                    <a:uLnTx/>
                    <a:uFillTx/>
                    <a:latin typeface="DM Sans"/>
                    <a:ea typeface="+mn-ea"/>
                    <a:cs typeface="+mn-cs"/>
                    <a:sym typeface="Arial"/>
                  </a:endParaRPr>
                </a:p>
              </p:txBody>
            </p:sp>
          </p:grpSp>
        </p:grpSp>
        <p:sp>
          <p:nvSpPr>
            <p:cNvPr id="107" name="Tekstvak 106">
              <a:extLst>
                <a:ext uri="{FF2B5EF4-FFF2-40B4-BE49-F238E27FC236}">
                  <a16:creationId xmlns:a16="http://schemas.microsoft.com/office/drawing/2014/main" id="{5C9E8BB7-1F94-0EB6-6662-24D578DA0CE6}"/>
                </a:ext>
              </a:extLst>
            </p:cNvPr>
            <p:cNvSpPr txBox="1"/>
            <p:nvPr/>
          </p:nvSpPr>
          <p:spPr>
            <a:xfrm>
              <a:off x="9366112" y="7253066"/>
              <a:ext cx="5400000" cy="777457"/>
            </a:xfrm>
            <a:prstGeom prst="rect">
              <a:avLst/>
            </a:prstGeom>
            <a:noFill/>
          </p:spPr>
          <p:txBody>
            <a:bodyPr wrap="square" rtlCol="0">
              <a:spAutoFit/>
            </a:bodyPr>
            <a:lstStyle/>
            <a:p>
              <a:pPr marL="0" marR="0" lvl="0" indent="0" algn="ctr" defTabSz="376961" rtl="0" eaLnBrk="1" fontAlgn="auto" latinLnBrk="0" hangingPunct="0">
                <a:lnSpc>
                  <a:spcPct val="100000"/>
                </a:lnSpc>
                <a:spcBef>
                  <a:spcPts val="0"/>
                </a:spcBef>
                <a:spcAft>
                  <a:spcPts val="0"/>
                </a:spcAft>
                <a:buClr>
                  <a:srgbClr val="000000"/>
                </a:buClr>
                <a:buSzTx/>
                <a:buFont typeface="Arial"/>
                <a:buNone/>
                <a:tabLst/>
                <a:defRPr/>
              </a:pPr>
              <a:r>
                <a:rPr kumimoji="0" lang="nl-NL" sz="4452" b="0" i="0" u="none" strike="noStrike" kern="0" cap="none" spc="0" normalizeH="0" baseline="0" noProof="0">
                  <a:ln>
                    <a:noFill/>
                  </a:ln>
                  <a:solidFill>
                    <a:srgbClr val="37001E"/>
                  </a:solidFill>
                  <a:effectLst/>
                  <a:uLnTx/>
                  <a:uFillTx/>
                  <a:latin typeface="Criteria CF Bold"/>
                  <a:cs typeface="Arial"/>
                  <a:sym typeface="DM Sans Regular"/>
                </a:rPr>
                <a:t>Digitalisering</a:t>
              </a:r>
            </a:p>
          </p:txBody>
        </p:sp>
        <p:sp>
          <p:nvSpPr>
            <p:cNvPr id="111" name="Tekstvak 110">
              <a:extLst>
                <a:ext uri="{FF2B5EF4-FFF2-40B4-BE49-F238E27FC236}">
                  <a16:creationId xmlns:a16="http://schemas.microsoft.com/office/drawing/2014/main" id="{C9534BF1-9789-37EB-2217-F23AAE3887B2}"/>
                </a:ext>
              </a:extLst>
            </p:cNvPr>
            <p:cNvSpPr txBox="1"/>
            <p:nvPr/>
          </p:nvSpPr>
          <p:spPr>
            <a:xfrm>
              <a:off x="9115277" y="8676812"/>
              <a:ext cx="5901670" cy="1938992"/>
            </a:xfrm>
            <a:prstGeom prst="rect">
              <a:avLst/>
            </a:prstGeom>
            <a:noFill/>
          </p:spPr>
          <p:txBody>
            <a:bodyPr wrap="square" rtlCol="0">
              <a:spAutoFit/>
            </a:bodyPr>
            <a:lstStyle/>
            <a:p>
              <a:pPr marL="0" marR="0" lvl="0" indent="0" algn="ctr" defTabSz="376961" rtl="0" eaLnBrk="1" fontAlgn="auto" latinLnBrk="0" hangingPunct="0">
                <a:lnSpc>
                  <a:spcPct val="100000"/>
                </a:lnSpc>
                <a:spcBef>
                  <a:spcPts val="0"/>
                </a:spcBef>
                <a:spcAft>
                  <a:spcPts val="0"/>
                </a:spcAft>
                <a:buClr>
                  <a:srgbClr val="000000"/>
                </a:buClr>
                <a:buSzTx/>
                <a:buFont typeface="Arial"/>
                <a:buNone/>
                <a:tabLst/>
                <a:defRPr/>
              </a:pPr>
              <a:r>
                <a:rPr kumimoji="0" lang="nl-NL" sz="4000" b="0" i="0" u="none" strike="noStrike" kern="0" cap="none" spc="0" normalizeH="0" baseline="0" noProof="0">
                  <a:ln>
                    <a:noFill/>
                  </a:ln>
                  <a:solidFill>
                    <a:srgbClr val="37001E"/>
                  </a:solidFill>
                  <a:effectLst/>
                  <a:uLnTx/>
                  <a:uFillTx/>
                  <a:latin typeface="DM Sans"/>
                  <a:cs typeface="Arial"/>
                  <a:sym typeface="DM Sans Regular"/>
                </a:rPr>
                <a:t>Van analoge processen naar digitale processen (automatiseren)</a:t>
              </a:r>
              <a:endParaRPr kumimoji="0" lang="nl-NL" sz="4452" b="0" i="0" u="none" strike="noStrike" kern="0" cap="none" spc="0" normalizeH="0" baseline="0" noProof="0">
                <a:ln>
                  <a:noFill/>
                </a:ln>
                <a:solidFill>
                  <a:srgbClr val="37001E"/>
                </a:solidFill>
                <a:effectLst/>
                <a:uLnTx/>
                <a:uFillTx/>
                <a:latin typeface="Criteria CF Bold"/>
                <a:cs typeface="Arial"/>
                <a:sym typeface="DM Sans Regular"/>
              </a:endParaRPr>
            </a:p>
          </p:txBody>
        </p:sp>
      </p:grpSp>
      <p:grpSp>
        <p:nvGrpSpPr>
          <p:cNvPr id="185" name="Groep 184">
            <a:extLst>
              <a:ext uri="{FF2B5EF4-FFF2-40B4-BE49-F238E27FC236}">
                <a16:creationId xmlns:a16="http://schemas.microsoft.com/office/drawing/2014/main" id="{925BE37A-D9B2-EEB1-EBCE-260084CA59A4}"/>
              </a:ext>
            </a:extLst>
          </p:cNvPr>
          <p:cNvGrpSpPr/>
          <p:nvPr/>
        </p:nvGrpSpPr>
        <p:grpSpPr>
          <a:xfrm>
            <a:off x="1999055" y="3207430"/>
            <a:ext cx="5808514" cy="8093498"/>
            <a:chOff x="1999055" y="3207430"/>
            <a:chExt cx="5808514" cy="8093498"/>
          </a:xfrm>
        </p:grpSpPr>
        <p:sp>
          <p:nvSpPr>
            <p:cNvPr id="5" name="Tekstvak 4">
              <a:extLst>
                <a:ext uri="{FF2B5EF4-FFF2-40B4-BE49-F238E27FC236}">
                  <a16:creationId xmlns:a16="http://schemas.microsoft.com/office/drawing/2014/main" id="{F05DB1C2-9693-97AC-2072-BA1E01545C13}"/>
                </a:ext>
              </a:extLst>
            </p:cNvPr>
            <p:cNvSpPr txBox="1"/>
            <p:nvPr/>
          </p:nvSpPr>
          <p:spPr>
            <a:xfrm>
              <a:off x="2203312" y="7206231"/>
              <a:ext cx="5400000" cy="777457"/>
            </a:xfrm>
            <a:prstGeom prst="rect">
              <a:avLst/>
            </a:prstGeom>
            <a:noFill/>
          </p:spPr>
          <p:txBody>
            <a:bodyPr wrap="square" rtlCol="0">
              <a:spAutoFit/>
            </a:bodyPr>
            <a:lstStyle/>
            <a:p>
              <a:pPr marL="0" marR="0" lvl="0" indent="0" algn="ctr" defTabSz="376961" rtl="0" eaLnBrk="1" fontAlgn="auto" latinLnBrk="0" hangingPunct="0">
                <a:lnSpc>
                  <a:spcPct val="100000"/>
                </a:lnSpc>
                <a:spcBef>
                  <a:spcPts val="0"/>
                </a:spcBef>
                <a:spcAft>
                  <a:spcPts val="0"/>
                </a:spcAft>
                <a:buClr>
                  <a:srgbClr val="000000"/>
                </a:buClr>
                <a:buSzTx/>
                <a:buFont typeface="Arial"/>
                <a:buNone/>
                <a:tabLst/>
                <a:defRPr/>
              </a:pPr>
              <a:r>
                <a:rPr kumimoji="0" lang="nl-NL" sz="4452" b="0" i="0" u="none" strike="noStrike" kern="0" cap="none" spc="0" normalizeH="0" baseline="0" noProof="0" err="1">
                  <a:ln>
                    <a:noFill/>
                  </a:ln>
                  <a:solidFill>
                    <a:srgbClr val="37001E"/>
                  </a:solidFill>
                  <a:effectLst/>
                  <a:uLnTx/>
                  <a:uFillTx/>
                  <a:latin typeface="Criteria CF Bold"/>
                  <a:cs typeface="Arial"/>
                  <a:sym typeface="DM Sans Regular"/>
                </a:rPr>
                <a:t>Digitisering</a:t>
              </a:r>
              <a:endParaRPr kumimoji="0" lang="nl-NL" sz="4452" b="0" i="0" u="none" strike="noStrike" kern="0" cap="none" spc="0" normalizeH="0" baseline="0" noProof="0">
                <a:ln>
                  <a:noFill/>
                </a:ln>
                <a:solidFill>
                  <a:srgbClr val="37001E"/>
                </a:solidFill>
                <a:effectLst/>
                <a:uLnTx/>
                <a:uFillTx/>
                <a:latin typeface="Criteria CF Bold"/>
                <a:cs typeface="Arial"/>
                <a:sym typeface="DM Sans Regular"/>
              </a:endParaRPr>
            </a:p>
          </p:txBody>
        </p:sp>
        <p:grpSp>
          <p:nvGrpSpPr>
            <p:cNvPr id="184" name="Groep 183">
              <a:extLst>
                <a:ext uri="{FF2B5EF4-FFF2-40B4-BE49-F238E27FC236}">
                  <a16:creationId xmlns:a16="http://schemas.microsoft.com/office/drawing/2014/main" id="{F8F18C0B-68BA-8821-4F8F-12A10849F6DB}"/>
                </a:ext>
              </a:extLst>
            </p:cNvPr>
            <p:cNvGrpSpPr/>
            <p:nvPr/>
          </p:nvGrpSpPr>
          <p:grpSpPr>
            <a:xfrm>
              <a:off x="3059272" y="3207430"/>
              <a:ext cx="3688080" cy="3688080"/>
              <a:chOff x="3059272" y="3207430"/>
              <a:chExt cx="3688080" cy="3688080"/>
            </a:xfrm>
          </p:grpSpPr>
          <p:pic>
            <p:nvPicPr>
              <p:cNvPr id="6" name="Graphic 5" descr="Laptop silhouet">
                <a:extLst>
                  <a:ext uri="{FF2B5EF4-FFF2-40B4-BE49-F238E27FC236}">
                    <a16:creationId xmlns:a16="http://schemas.microsoft.com/office/drawing/2014/main" id="{50343441-F541-8219-971F-86AA2FE09F0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059272" y="3207430"/>
                <a:ext cx="3688080" cy="3688080"/>
              </a:xfrm>
              <a:prstGeom prst="rect">
                <a:avLst/>
              </a:prstGeom>
            </p:spPr>
          </p:pic>
          <p:grpSp>
            <p:nvGrpSpPr>
              <p:cNvPr id="183" name="Groep 182">
                <a:extLst>
                  <a:ext uri="{FF2B5EF4-FFF2-40B4-BE49-F238E27FC236}">
                    <a16:creationId xmlns:a16="http://schemas.microsoft.com/office/drawing/2014/main" id="{E2BCEC7C-CF05-DC65-AD1D-DF21578363D1}"/>
                  </a:ext>
                </a:extLst>
              </p:cNvPr>
              <p:cNvGrpSpPr/>
              <p:nvPr/>
            </p:nvGrpSpPr>
            <p:grpSpPr>
              <a:xfrm>
                <a:off x="3922248" y="3390310"/>
                <a:ext cx="1244601" cy="1661160"/>
                <a:chOff x="3922248" y="3390310"/>
                <a:chExt cx="1244601" cy="1661160"/>
              </a:xfrm>
            </p:grpSpPr>
            <p:sp>
              <p:nvSpPr>
                <p:cNvPr id="20" name="Rechthoek 19">
                  <a:extLst>
                    <a:ext uri="{FF2B5EF4-FFF2-40B4-BE49-F238E27FC236}">
                      <a16:creationId xmlns:a16="http://schemas.microsoft.com/office/drawing/2014/main" id="{87BD007C-1C9F-27FF-B32B-D4676AC2CC9E}"/>
                    </a:ext>
                  </a:extLst>
                </p:cNvPr>
                <p:cNvSpPr/>
                <p:nvPr/>
              </p:nvSpPr>
              <p:spPr>
                <a:xfrm>
                  <a:off x="3922248" y="3390310"/>
                  <a:ext cx="1244601" cy="1661160"/>
                </a:xfrm>
                <a:custGeom>
                  <a:avLst/>
                  <a:gdLst>
                    <a:gd name="connsiteX0" fmla="*/ 0 w 1244601"/>
                    <a:gd name="connsiteY0" fmla="*/ 0 h 1659466"/>
                    <a:gd name="connsiteX1" fmla="*/ 1244601 w 1244601"/>
                    <a:gd name="connsiteY1" fmla="*/ 0 h 1659466"/>
                    <a:gd name="connsiteX2" fmla="*/ 1244601 w 1244601"/>
                    <a:gd name="connsiteY2" fmla="*/ 1659466 h 1659466"/>
                    <a:gd name="connsiteX3" fmla="*/ 0 w 1244601"/>
                    <a:gd name="connsiteY3" fmla="*/ 1659466 h 1659466"/>
                    <a:gd name="connsiteX4" fmla="*/ 0 w 1244601"/>
                    <a:gd name="connsiteY4" fmla="*/ 0 h 1659466"/>
                    <a:gd name="connsiteX0" fmla="*/ 0 w 1244601"/>
                    <a:gd name="connsiteY0" fmla="*/ 0 h 1659466"/>
                    <a:gd name="connsiteX1" fmla="*/ 1242696 w 1244601"/>
                    <a:gd name="connsiteY1" fmla="*/ 445770 h 1659466"/>
                    <a:gd name="connsiteX2" fmla="*/ 1244601 w 1244601"/>
                    <a:gd name="connsiteY2" fmla="*/ 1659466 h 1659466"/>
                    <a:gd name="connsiteX3" fmla="*/ 0 w 1244601"/>
                    <a:gd name="connsiteY3" fmla="*/ 1659466 h 1659466"/>
                    <a:gd name="connsiteX4" fmla="*/ 0 w 1244601"/>
                    <a:gd name="connsiteY4" fmla="*/ 0 h 1659466"/>
                    <a:gd name="connsiteX0" fmla="*/ 0 w 1244601"/>
                    <a:gd name="connsiteY0" fmla="*/ 0 h 1659466"/>
                    <a:gd name="connsiteX1" fmla="*/ 729604 w 1244601"/>
                    <a:gd name="connsiteY1" fmla="*/ 261196 h 1659466"/>
                    <a:gd name="connsiteX2" fmla="*/ 1242696 w 1244601"/>
                    <a:gd name="connsiteY2" fmla="*/ 445770 h 1659466"/>
                    <a:gd name="connsiteX3" fmla="*/ 1244601 w 1244601"/>
                    <a:gd name="connsiteY3" fmla="*/ 1659466 h 1659466"/>
                    <a:gd name="connsiteX4" fmla="*/ 0 w 1244601"/>
                    <a:gd name="connsiteY4" fmla="*/ 1659466 h 1659466"/>
                    <a:gd name="connsiteX5" fmla="*/ 0 w 1244601"/>
                    <a:gd name="connsiteY5" fmla="*/ 0 h 1659466"/>
                    <a:gd name="connsiteX0" fmla="*/ 0 w 1244601"/>
                    <a:gd name="connsiteY0" fmla="*/ 1694 h 1661160"/>
                    <a:gd name="connsiteX1" fmla="*/ 796279 w 1244601"/>
                    <a:gd name="connsiteY1" fmla="*/ 0 h 1661160"/>
                    <a:gd name="connsiteX2" fmla="*/ 1242696 w 1244601"/>
                    <a:gd name="connsiteY2" fmla="*/ 447464 h 1661160"/>
                    <a:gd name="connsiteX3" fmla="*/ 1244601 w 1244601"/>
                    <a:gd name="connsiteY3" fmla="*/ 1661160 h 1661160"/>
                    <a:gd name="connsiteX4" fmla="*/ 0 w 1244601"/>
                    <a:gd name="connsiteY4" fmla="*/ 1661160 h 1661160"/>
                    <a:gd name="connsiteX5" fmla="*/ 0 w 1244601"/>
                    <a:gd name="connsiteY5" fmla="*/ 1694 h 1661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4601" h="1661160">
                      <a:moveTo>
                        <a:pt x="0" y="1694"/>
                      </a:moveTo>
                      <a:lnTo>
                        <a:pt x="796279" y="0"/>
                      </a:lnTo>
                      <a:lnTo>
                        <a:pt x="1242696" y="447464"/>
                      </a:lnTo>
                      <a:lnTo>
                        <a:pt x="1244601" y="1661160"/>
                      </a:lnTo>
                      <a:lnTo>
                        <a:pt x="0" y="1661160"/>
                      </a:lnTo>
                      <a:lnTo>
                        <a:pt x="0" y="1694"/>
                      </a:lnTo>
                      <a:close/>
                    </a:path>
                  </a:pathLst>
                </a:custGeom>
                <a:solidFill>
                  <a:srgbClr val="E5F4E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nl-NL" sz="1400" b="0" i="0" u="none" strike="noStrike" kern="0" cap="none" spc="0" normalizeH="0" baseline="0" noProof="0">
                    <a:ln>
                      <a:noFill/>
                    </a:ln>
                    <a:solidFill>
                      <a:srgbClr val="FFF2F7"/>
                    </a:solidFill>
                    <a:effectLst/>
                    <a:uLnTx/>
                    <a:uFillTx/>
                    <a:latin typeface="DM Sans"/>
                    <a:ea typeface="+mn-ea"/>
                    <a:cs typeface="+mn-cs"/>
                    <a:sym typeface="Arial"/>
                  </a:endParaRPr>
                </a:p>
              </p:txBody>
            </p:sp>
            <p:grpSp>
              <p:nvGrpSpPr>
                <p:cNvPr id="12" name="Graphic 7" descr="Document silhouet">
                  <a:extLst>
                    <a:ext uri="{FF2B5EF4-FFF2-40B4-BE49-F238E27FC236}">
                      <a16:creationId xmlns:a16="http://schemas.microsoft.com/office/drawing/2014/main" id="{652B083B-88FF-067F-1426-ACEF324B57A7}"/>
                    </a:ext>
                  </a:extLst>
                </p:cNvPr>
                <p:cNvGrpSpPr/>
                <p:nvPr/>
              </p:nvGrpSpPr>
              <p:grpSpPr>
                <a:xfrm>
                  <a:off x="3922249" y="3392004"/>
                  <a:ext cx="1244600" cy="1659466"/>
                  <a:chOff x="7816596" y="5959707"/>
                  <a:chExt cx="1244600" cy="1659466"/>
                </a:xfrm>
                <a:solidFill>
                  <a:srgbClr val="000000"/>
                </a:solidFill>
              </p:grpSpPr>
              <p:sp>
                <p:nvSpPr>
                  <p:cNvPr id="13" name="Vrije vorm: vorm 12">
                    <a:extLst>
                      <a:ext uri="{FF2B5EF4-FFF2-40B4-BE49-F238E27FC236}">
                        <a16:creationId xmlns:a16="http://schemas.microsoft.com/office/drawing/2014/main" id="{B6AAE27C-063C-C49B-BAB4-355BA9367B5A}"/>
                      </a:ext>
                    </a:extLst>
                  </p:cNvPr>
                  <p:cNvSpPr/>
                  <p:nvPr/>
                </p:nvSpPr>
                <p:spPr>
                  <a:xfrm>
                    <a:off x="8024029" y="6664981"/>
                    <a:ext cx="829733" cy="41486"/>
                  </a:xfrm>
                  <a:custGeom>
                    <a:avLst/>
                    <a:gdLst>
                      <a:gd name="connsiteX0" fmla="*/ 0 w 829733"/>
                      <a:gd name="connsiteY0" fmla="*/ 0 h 41486"/>
                      <a:gd name="connsiteX1" fmla="*/ 829733 w 829733"/>
                      <a:gd name="connsiteY1" fmla="*/ 0 h 41486"/>
                      <a:gd name="connsiteX2" fmla="*/ 829733 w 829733"/>
                      <a:gd name="connsiteY2" fmla="*/ 41487 h 41486"/>
                      <a:gd name="connsiteX3" fmla="*/ 0 w 829733"/>
                      <a:gd name="connsiteY3" fmla="*/ 41487 h 41486"/>
                    </a:gdLst>
                    <a:ahLst/>
                    <a:cxnLst>
                      <a:cxn ang="0">
                        <a:pos x="connsiteX0" y="connsiteY0"/>
                      </a:cxn>
                      <a:cxn ang="0">
                        <a:pos x="connsiteX1" y="connsiteY1"/>
                      </a:cxn>
                      <a:cxn ang="0">
                        <a:pos x="connsiteX2" y="connsiteY2"/>
                      </a:cxn>
                      <a:cxn ang="0">
                        <a:pos x="connsiteX3" y="connsiteY3"/>
                      </a:cxn>
                    </a:cxnLst>
                    <a:rect l="l" t="t" r="r" b="b"/>
                    <a:pathLst>
                      <a:path w="829733" h="41486">
                        <a:moveTo>
                          <a:pt x="0" y="0"/>
                        </a:moveTo>
                        <a:lnTo>
                          <a:pt x="829733" y="0"/>
                        </a:lnTo>
                        <a:lnTo>
                          <a:pt x="829733" y="41487"/>
                        </a:lnTo>
                        <a:lnTo>
                          <a:pt x="0" y="41487"/>
                        </a:lnTo>
                        <a:close/>
                      </a:path>
                    </a:pathLst>
                  </a:custGeom>
                  <a:solidFill>
                    <a:srgbClr val="000000"/>
                  </a:solidFill>
                  <a:ln w="2073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nl-NL" sz="1400" b="0" i="0" u="none" strike="noStrike" kern="0" cap="none" spc="0" normalizeH="0" baseline="0" noProof="0">
                      <a:ln>
                        <a:noFill/>
                      </a:ln>
                      <a:solidFill>
                        <a:srgbClr val="000000"/>
                      </a:solidFill>
                      <a:effectLst/>
                      <a:uLnTx/>
                      <a:uFillTx/>
                      <a:latin typeface="Arial"/>
                      <a:cs typeface="Arial"/>
                      <a:sym typeface="Arial"/>
                    </a:endParaRPr>
                  </a:p>
                </p:txBody>
              </p:sp>
              <p:sp>
                <p:nvSpPr>
                  <p:cNvPr id="14" name="Vrije vorm: vorm 13">
                    <a:extLst>
                      <a:ext uri="{FF2B5EF4-FFF2-40B4-BE49-F238E27FC236}">
                        <a16:creationId xmlns:a16="http://schemas.microsoft.com/office/drawing/2014/main" id="{9DEE6B66-C7F1-F9C8-969C-A54753A0D334}"/>
                      </a:ext>
                    </a:extLst>
                  </p:cNvPr>
                  <p:cNvSpPr/>
                  <p:nvPr/>
                </p:nvSpPr>
                <p:spPr>
                  <a:xfrm>
                    <a:off x="8024029" y="6499034"/>
                    <a:ext cx="394123" cy="41486"/>
                  </a:xfrm>
                  <a:custGeom>
                    <a:avLst/>
                    <a:gdLst>
                      <a:gd name="connsiteX0" fmla="*/ 0 w 394123"/>
                      <a:gd name="connsiteY0" fmla="*/ 0 h 41486"/>
                      <a:gd name="connsiteX1" fmla="*/ 394123 w 394123"/>
                      <a:gd name="connsiteY1" fmla="*/ 0 h 41486"/>
                      <a:gd name="connsiteX2" fmla="*/ 394123 w 394123"/>
                      <a:gd name="connsiteY2" fmla="*/ 41487 h 41486"/>
                      <a:gd name="connsiteX3" fmla="*/ 0 w 394123"/>
                      <a:gd name="connsiteY3" fmla="*/ 41487 h 41486"/>
                    </a:gdLst>
                    <a:ahLst/>
                    <a:cxnLst>
                      <a:cxn ang="0">
                        <a:pos x="connsiteX0" y="connsiteY0"/>
                      </a:cxn>
                      <a:cxn ang="0">
                        <a:pos x="connsiteX1" y="connsiteY1"/>
                      </a:cxn>
                      <a:cxn ang="0">
                        <a:pos x="connsiteX2" y="connsiteY2"/>
                      </a:cxn>
                      <a:cxn ang="0">
                        <a:pos x="connsiteX3" y="connsiteY3"/>
                      </a:cxn>
                    </a:cxnLst>
                    <a:rect l="l" t="t" r="r" b="b"/>
                    <a:pathLst>
                      <a:path w="394123" h="41486">
                        <a:moveTo>
                          <a:pt x="0" y="0"/>
                        </a:moveTo>
                        <a:lnTo>
                          <a:pt x="394123" y="0"/>
                        </a:lnTo>
                        <a:lnTo>
                          <a:pt x="394123" y="41487"/>
                        </a:lnTo>
                        <a:lnTo>
                          <a:pt x="0" y="41487"/>
                        </a:lnTo>
                        <a:close/>
                      </a:path>
                    </a:pathLst>
                  </a:custGeom>
                  <a:solidFill>
                    <a:srgbClr val="000000"/>
                  </a:solidFill>
                  <a:ln w="2073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nl-NL" sz="1400" b="0" i="0" u="none" strike="noStrike" kern="0" cap="none" spc="0" normalizeH="0" baseline="0" noProof="0">
                      <a:ln>
                        <a:noFill/>
                      </a:ln>
                      <a:solidFill>
                        <a:srgbClr val="000000"/>
                      </a:solidFill>
                      <a:effectLst/>
                      <a:uLnTx/>
                      <a:uFillTx/>
                      <a:latin typeface="Arial"/>
                      <a:cs typeface="Arial"/>
                      <a:sym typeface="Arial"/>
                    </a:endParaRPr>
                  </a:p>
                </p:txBody>
              </p:sp>
              <p:sp>
                <p:nvSpPr>
                  <p:cNvPr id="15" name="Vrije vorm: vorm 14">
                    <a:extLst>
                      <a:ext uri="{FF2B5EF4-FFF2-40B4-BE49-F238E27FC236}">
                        <a16:creationId xmlns:a16="http://schemas.microsoft.com/office/drawing/2014/main" id="{DF31970D-D196-501B-A0B3-E102F63412CA}"/>
                      </a:ext>
                    </a:extLst>
                  </p:cNvPr>
                  <p:cNvSpPr/>
                  <p:nvPr/>
                </p:nvSpPr>
                <p:spPr>
                  <a:xfrm>
                    <a:off x="8024029" y="6830927"/>
                    <a:ext cx="829733" cy="41486"/>
                  </a:xfrm>
                  <a:custGeom>
                    <a:avLst/>
                    <a:gdLst>
                      <a:gd name="connsiteX0" fmla="*/ 0 w 829733"/>
                      <a:gd name="connsiteY0" fmla="*/ 0 h 41486"/>
                      <a:gd name="connsiteX1" fmla="*/ 829733 w 829733"/>
                      <a:gd name="connsiteY1" fmla="*/ 0 h 41486"/>
                      <a:gd name="connsiteX2" fmla="*/ 829733 w 829733"/>
                      <a:gd name="connsiteY2" fmla="*/ 41487 h 41486"/>
                      <a:gd name="connsiteX3" fmla="*/ 0 w 829733"/>
                      <a:gd name="connsiteY3" fmla="*/ 41487 h 41486"/>
                    </a:gdLst>
                    <a:ahLst/>
                    <a:cxnLst>
                      <a:cxn ang="0">
                        <a:pos x="connsiteX0" y="connsiteY0"/>
                      </a:cxn>
                      <a:cxn ang="0">
                        <a:pos x="connsiteX1" y="connsiteY1"/>
                      </a:cxn>
                      <a:cxn ang="0">
                        <a:pos x="connsiteX2" y="connsiteY2"/>
                      </a:cxn>
                      <a:cxn ang="0">
                        <a:pos x="connsiteX3" y="connsiteY3"/>
                      </a:cxn>
                    </a:cxnLst>
                    <a:rect l="l" t="t" r="r" b="b"/>
                    <a:pathLst>
                      <a:path w="829733" h="41486">
                        <a:moveTo>
                          <a:pt x="0" y="0"/>
                        </a:moveTo>
                        <a:lnTo>
                          <a:pt x="829733" y="0"/>
                        </a:lnTo>
                        <a:lnTo>
                          <a:pt x="829733" y="41487"/>
                        </a:lnTo>
                        <a:lnTo>
                          <a:pt x="0" y="41487"/>
                        </a:lnTo>
                        <a:close/>
                      </a:path>
                    </a:pathLst>
                  </a:custGeom>
                  <a:solidFill>
                    <a:srgbClr val="000000"/>
                  </a:solidFill>
                  <a:ln w="2073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nl-NL" sz="1400" b="0" i="0" u="none" strike="noStrike" kern="0" cap="none" spc="0" normalizeH="0" baseline="0" noProof="0">
                      <a:ln>
                        <a:noFill/>
                      </a:ln>
                      <a:solidFill>
                        <a:srgbClr val="000000"/>
                      </a:solidFill>
                      <a:effectLst/>
                      <a:uLnTx/>
                      <a:uFillTx/>
                      <a:latin typeface="Arial"/>
                      <a:cs typeface="Arial"/>
                      <a:sym typeface="Arial"/>
                    </a:endParaRPr>
                  </a:p>
                </p:txBody>
              </p:sp>
              <p:sp>
                <p:nvSpPr>
                  <p:cNvPr id="16" name="Vrije vorm: vorm 15">
                    <a:extLst>
                      <a:ext uri="{FF2B5EF4-FFF2-40B4-BE49-F238E27FC236}">
                        <a16:creationId xmlns:a16="http://schemas.microsoft.com/office/drawing/2014/main" id="{43E9158D-693A-7CBD-767A-65ECD7808D7C}"/>
                      </a:ext>
                    </a:extLst>
                  </p:cNvPr>
                  <p:cNvSpPr/>
                  <p:nvPr/>
                </p:nvSpPr>
                <p:spPr>
                  <a:xfrm>
                    <a:off x="8024029" y="6996874"/>
                    <a:ext cx="829733" cy="41486"/>
                  </a:xfrm>
                  <a:custGeom>
                    <a:avLst/>
                    <a:gdLst>
                      <a:gd name="connsiteX0" fmla="*/ 0 w 829733"/>
                      <a:gd name="connsiteY0" fmla="*/ 0 h 41486"/>
                      <a:gd name="connsiteX1" fmla="*/ 829733 w 829733"/>
                      <a:gd name="connsiteY1" fmla="*/ 0 h 41486"/>
                      <a:gd name="connsiteX2" fmla="*/ 829733 w 829733"/>
                      <a:gd name="connsiteY2" fmla="*/ 41487 h 41486"/>
                      <a:gd name="connsiteX3" fmla="*/ 0 w 829733"/>
                      <a:gd name="connsiteY3" fmla="*/ 41487 h 41486"/>
                    </a:gdLst>
                    <a:ahLst/>
                    <a:cxnLst>
                      <a:cxn ang="0">
                        <a:pos x="connsiteX0" y="connsiteY0"/>
                      </a:cxn>
                      <a:cxn ang="0">
                        <a:pos x="connsiteX1" y="connsiteY1"/>
                      </a:cxn>
                      <a:cxn ang="0">
                        <a:pos x="connsiteX2" y="connsiteY2"/>
                      </a:cxn>
                      <a:cxn ang="0">
                        <a:pos x="connsiteX3" y="connsiteY3"/>
                      </a:cxn>
                    </a:cxnLst>
                    <a:rect l="l" t="t" r="r" b="b"/>
                    <a:pathLst>
                      <a:path w="829733" h="41486">
                        <a:moveTo>
                          <a:pt x="0" y="0"/>
                        </a:moveTo>
                        <a:lnTo>
                          <a:pt x="829733" y="0"/>
                        </a:lnTo>
                        <a:lnTo>
                          <a:pt x="829733" y="41487"/>
                        </a:lnTo>
                        <a:lnTo>
                          <a:pt x="0" y="41487"/>
                        </a:lnTo>
                        <a:close/>
                      </a:path>
                    </a:pathLst>
                  </a:custGeom>
                  <a:solidFill>
                    <a:srgbClr val="000000"/>
                  </a:solidFill>
                  <a:ln w="2073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nl-NL" sz="1400" b="0" i="0" u="none" strike="noStrike" kern="0" cap="none" spc="0" normalizeH="0" baseline="0" noProof="0">
                      <a:ln>
                        <a:noFill/>
                      </a:ln>
                      <a:solidFill>
                        <a:srgbClr val="000000"/>
                      </a:solidFill>
                      <a:effectLst/>
                      <a:uLnTx/>
                      <a:uFillTx/>
                      <a:latin typeface="Arial"/>
                      <a:cs typeface="Arial"/>
                      <a:sym typeface="Arial"/>
                    </a:endParaRPr>
                  </a:p>
                </p:txBody>
              </p:sp>
              <p:sp>
                <p:nvSpPr>
                  <p:cNvPr id="17" name="Vrije vorm: vorm 16">
                    <a:extLst>
                      <a:ext uri="{FF2B5EF4-FFF2-40B4-BE49-F238E27FC236}">
                        <a16:creationId xmlns:a16="http://schemas.microsoft.com/office/drawing/2014/main" id="{64460563-2540-446D-E892-FD1ACFD9A52C}"/>
                      </a:ext>
                    </a:extLst>
                  </p:cNvPr>
                  <p:cNvSpPr/>
                  <p:nvPr/>
                </p:nvSpPr>
                <p:spPr>
                  <a:xfrm>
                    <a:off x="8024029" y="7162821"/>
                    <a:ext cx="829733" cy="41486"/>
                  </a:xfrm>
                  <a:custGeom>
                    <a:avLst/>
                    <a:gdLst>
                      <a:gd name="connsiteX0" fmla="*/ 0 w 829733"/>
                      <a:gd name="connsiteY0" fmla="*/ 0 h 41486"/>
                      <a:gd name="connsiteX1" fmla="*/ 829733 w 829733"/>
                      <a:gd name="connsiteY1" fmla="*/ 0 h 41486"/>
                      <a:gd name="connsiteX2" fmla="*/ 829733 w 829733"/>
                      <a:gd name="connsiteY2" fmla="*/ 41487 h 41486"/>
                      <a:gd name="connsiteX3" fmla="*/ 0 w 829733"/>
                      <a:gd name="connsiteY3" fmla="*/ 41487 h 41486"/>
                    </a:gdLst>
                    <a:ahLst/>
                    <a:cxnLst>
                      <a:cxn ang="0">
                        <a:pos x="connsiteX0" y="connsiteY0"/>
                      </a:cxn>
                      <a:cxn ang="0">
                        <a:pos x="connsiteX1" y="connsiteY1"/>
                      </a:cxn>
                      <a:cxn ang="0">
                        <a:pos x="connsiteX2" y="connsiteY2"/>
                      </a:cxn>
                      <a:cxn ang="0">
                        <a:pos x="connsiteX3" y="connsiteY3"/>
                      </a:cxn>
                    </a:cxnLst>
                    <a:rect l="l" t="t" r="r" b="b"/>
                    <a:pathLst>
                      <a:path w="829733" h="41486">
                        <a:moveTo>
                          <a:pt x="0" y="0"/>
                        </a:moveTo>
                        <a:lnTo>
                          <a:pt x="829733" y="0"/>
                        </a:lnTo>
                        <a:lnTo>
                          <a:pt x="829733" y="41487"/>
                        </a:lnTo>
                        <a:lnTo>
                          <a:pt x="0" y="41487"/>
                        </a:lnTo>
                        <a:close/>
                      </a:path>
                    </a:pathLst>
                  </a:custGeom>
                  <a:solidFill>
                    <a:srgbClr val="000000"/>
                  </a:solidFill>
                  <a:ln w="2073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nl-NL" sz="1400" b="0" i="0" u="none" strike="noStrike" kern="0" cap="none" spc="0" normalizeH="0" baseline="0" noProof="0">
                      <a:ln>
                        <a:noFill/>
                      </a:ln>
                      <a:solidFill>
                        <a:srgbClr val="000000"/>
                      </a:solidFill>
                      <a:effectLst/>
                      <a:uLnTx/>
                      <a:uFillTx/>
                      <a:latin typeface="Arial"/>
                      <a:cs typeface="Arial"/>
                      <a:sym typeface="Arial"/>
                    </a:endParaRPr>
                  </a:p>
                </p:txBody>
              </p:sp>
              <p:sp>
                <p:nvSpPr>
                  <p:cNvPr id="18" name="Vrije vorm: vorm 17">
                    <a:extLst>
                      <a:ext uri="{FF2B5EF4-FFF2-40B4-BE49-F238E27FC236}">
                        <a16:creationId xmlns:a16="http://schemas.microsoft.com/office/drawing/2014/main" id="{32C03CE3-E846-6553-9C4C-B97A1E483681}"/>
                      </a:ext>
                    </a:extLst>
                  </p:cNvPr>
                  <p:cNvSpPr/>
                  <p:nvPr/>
                </p:nvSpPr>
                <p:spPr>
                  <a:xfrm>
                    <a:off x="8024029" y="7328767"/>
                    <a:ext cx="829733" cy="41486"/>
                  </a:xfrm>
                  <a:custGeom>
                    <a:avLst/>
                    <a:gdLst>
                      <a:gd name="connsiteX0" fmla="*/ 0 w 829733"/>
                      <a:gd name="connsiteY0" fmla="*/ 0 h 41486"/>
                      <a:gd name="connsiteX1" fmla="*/ 829733 w 829733"/>
                      <a:gd name="connsiteY1" fmla="*/ 0 h 41486"/>
                      <a:gd name="connsiteX2" fmla="*/ 829733 w 829733"/>
                      <a:gd name="connsiteY2" fmla="*/ 41487 h 41486"/>
                      <a:gd name="connsiteX3" fmla="*/ 0 w 829733"/>
                      <a:gd name="connsiteY3" fmla="*/ 41487 h 41486"/>
                    </a:gdLst>
                    <a:ahLst/>
                    <a:cxnLst>
                      <a:cxn ang="0">
                        <a:pos x="connsiteX0" y="connsiteY0"/>
                      </a:cxn>
                      <a:cxn ang="0">
                        <a:pos x="connsiteX1" y="connsiteY1"/>
                      </a:cxn>
                      <a:cxn ang="0">
                        <a:pos x="connsiteX2" y="connsiteY2"/>
                      </a:cxn>
                      <a:cxn ang="0">
                        <a:pos x="connsiteX3" y="connsiteY3"/>
                      </a:cxn>
                    </a:cxnLst>
                    <a:rect l="l" t="t" r="r" b="b"/>
                    <a:pathLst>
                      <a:path w="829733" h="41486">
                        <a:moveTo>
                          <a:pt x="0" y="0"/>
                        </a:moveTo>
                        <a:lnTo>
                          <a:pt x="829733" y="0"/>
                        </a:lnTo>
                        <a:lnTo>
                          <a:pt x="829733" y="41487"/>
                        </a:lnTo>
                        <a:lnTo>
                          <a:pt x="0" y="41487"/>
                        </a:lnTo>
                        <a:close/>
                      </a:path>
                    </a:pathLst>
                  </a:custGeom>
                  <a:solidFill>
                    <a:srgbClr val="000000"/>
                  </a:solidFill>
                  <a:ln w="2073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nl-NL" sz="1400" b="0" i="0" u="none" strike="noStrike" kern="0" cap="none" spc="0" normalizeH="0" baseline="0" noProof="0">
                      <a:ln>
                        <a:noFill/>
                      </a:ln>
                      <a:solidFill>
                        <a:srgbClr val="000000"/>
                      </a:solidFill>
                      <a:effectLst/>
                      <a:uLnTx/>
                      <a:uFillTx/>
                      <a:latin typeface="Arial"/>
                      <a:cs typeface="Arial"/>
                      <a:sym typeface="Arial"/>
                    </a:endParaRPr>
                  </a:p>
                </p:txBody>
              </p:sp>
              <p:sp>
                <p:nvSpPr>
                  <p:cNvPr id="19" name="Vrije vorm: vorm 18">
                    <a:extLst>
                      <a:ext uri="{FF2B5EF4-FFF2-40B4-BE49-F238E27FC236}">
                        <a16:creationId xmlns:a16="http://schemas.microsoft.com/office/drawing/2014/main" id="{4166D54E-ABB1-CA49-594D-2A761B9EF3A8}"/>
                      </a:ext>
                    </a:extLst>
                  </p:cNvPr>
                  <p:cNvSpPr/>
                  <p:nvPr/>
                </p:nvSpPr>
                <p:spPr>
                  <a:xfrm>
                    <a:off x="7816596" y="5959707"/>
                    <a:ext cx="1244600" cy="1659466"/>
                  </a:xfrm>
                  <a:custGeom>
                    <a:avLst/>
                    <a:gdLst>
                      <a:gd name="connsiteX0" fmla="*/ 0 w 1244600"/>
                      <a:gd name="connsiteY0" fmla="*/ 0 h 1659466"/>
                      <a:gd name="connsiteX1" fmla="*/ 0 w 1244600"/>
                      <a:gd name="connsiteY1" fmla="*/ 1659467 h 1659466"/>
                      <a:gd name="connsiteX2" fmla="*/ 1244600 w 1244600"/>
                      <a:gd name="connsiteY2" fmla="*/ 1659467 h 1659466"/>
                      <a:gd name="connsiteX3" fmla="*/ 1244600 w 1244600"/>
                      <a:gd name="connsiteY3" fmla="*/ 447766 h 1659466"/>
                      <a:gd name="connsiteX4" fmla="*/ 796834 w 1244600"/>
                      <a:gd name="connsiteY4" fmla="*/ 0 h 1659466"/>
                      <a:gd name="connsiteX5" fmla="*/ 809343 w 1244600"/>
                      <a:gd name="connsiteY5" fmla="*/ 71170 h 1659466"/>
                      <a:gd name="connsiteX6" fmla="*/ 1173430 w 1244600"/>
                      <a:gd name="connsiteY6" fmla="*/ 435257 h 1659466"/>
                      <a:gd name="connsiteX7" fmla="*/ 1173428 w 1244600"/>
                      <a:gd name="connsiteY7" fmla="*/ 435550 h 1659466"/>
                      <a:gd name="connsiteX8" fmla="*/ 1173284 w 1244600"/>
                      <a:gd name="connsiteY8" fmla="*/ 435610 h 1659466"/>
                      <a:gd name="connsiteX9" fmla="*/ 808990 w 1244600"/>
                      <a:gd name="connsiteY9" fmla="*/ 435610 h 1659466"/>
                      <a:gd name="connsiteX10" fmla="*/ 808990 w 1244600"/>
                      <a:gd name="connsiteY10" fmla="*/ 71316 h 1659466"/>
                      <a:gd name="connsiteX11" fmla="*/ 809200 w 1244600"/>
                      <a:gd name="connsiteY11" fmla="*/ 71110 h 1659466"/>
                      <a:gd name="connsiteX12" fmla="*/ 809343 w 1244600"/>
                      <a:gd name="connsiteY12" fmla="*/ 71170 h 1659466"/>
                      <a:gd name="connsiteX13" fmla="*/ 41487 w 1244600"/>
                      <a:gd name="connsiteY13" fmla="*/ 1617980 h 1659466"/>
                      <a:gd name="connsiteX14" fmla="*/ 41487 w 1244600"/>
                      <a:gd name="connsiteY14" fmla="*/ 41487 h 1659466"/>
                      <a:gd name="connsiteX15" fmla="*/ 767503 w 1244600"/>
                      <a:gd name="connsiteY15" fmla="*/ 41487 h 1659466"/>
                      <a:gd name="connsiteX16" fmla="*/ 767503 w 1244600"/>
                      <a:gd name="connsiteY16" fmla="*/ 477097 h 1659466"/>
                      <a:gd name="connsiteX17" fmla="*/ 1203113 w 1244600"/>
                      <a:gd name="connsiteY17" fmla="*/ 477097 h 1659466"/>
                      <a:gd name="connsiteX18" fmla="*/ 1203113 w 1244600"/>
                      <a:gd name="connsiteY18" fmla="*/ 1617980 h 1659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44600" h="1659466">
                        <a:moveTo>
                          <a:pt x="0" y="0"/>
                        </a:moveTo>
                        <a:lnTo>
                          <a:pt x="0" y="1659467"/>
                        </a:lnTo>
                        <a:lnTo>
                          <a:pt x="1244600" y="1659467"/>
                        </a:lnTo>
                        <a:lnTo>
                          <a:pt x="1244600" y="447766"/>
                        </a:lnTo>
                        <a:lnTo>
                          <a:pt x="796834" y="0"/>
                        </a:lnTo>
                        <a:close/>
                        <a:moveTo>
                          <a:pt x="809343" y="71170"/>
                        </a:moveTo>
                        <a:lnTo>
                          <a:pt x="1173430" y="435257"/>
                        </a:lnTo>
                        <a:cubicBezTo>
                          <a:pt x="1173511" y="435338"/>
                          <a:pt x="1173509" y="435471"/>
                          <a:pt x="1173428" y="435550"/>
                        </a:cubicBezTo>
                        <a:cubicBezTo>
                          <a:pt x="1173388" y="435587"/>
                          <a:pt x="1173338" y="435610"/>
                          <a:pt x="1173284" y="435610"/>
                        </a:cubicBezTo>
                        <a:lnTo>
                          <a:pt x="808990" y="435610"/>
                        </a:lnTo>
                        <a:lnTo>
                          <a:pt x="808990" y="71316"/>
                        </a:lnTo>
                        <a:cubicBezTo>
                          <a:pt x="808992" y="71201"/>
                          <a:pt x="809085" y="71110"/>
                          <a:pt x="809200" y="71110"/>
                        </a:cubicBezTo>
                        <a:cubicBezTo>
                          <a:pt x="809253" y="71112"/>
                          <a:pt x="809305" y="71133"/>
                          <a:pt x="809343" y="71170"/>
                        </a:cubicBezTo>
                        <a:close/>
                        <a:moveTo>
                          <a:pt x="41487" y="1617980"/>
                        </a:moveTo>
                        <a:lnTo>
                          <a:pt x="41487" y="41487"/>
                        </a:lnTo>
                        <a:lnTo>
                          <a:pt x="767503" y="41487"/>
                        </a:lnTo>
                        <a:lnTo>
                          <a:pt x="767503" y="477097"/>
                        </a:lnTo>
                        <a:lnTo>
                          <a:pt x="1203113" y="477097"/>
                        </a:lnTo>
                        <a:lnTo>
                          <a:pt x="1203113" y="1617980"/>
                        </a:lnTo>
                        <a:close/>
                      </a:path>
                    </a:pathLst>
                  </a:custGeom>
                  <a:solidFill>
                    <a:srgbClr val="000000"/>
                  </a:solidFill>
                  <a:ln w="2073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nl-NL" sz="1400" b="0" i="0" u="none" strike="noStrike" kern="0" cap="none" spc="0" normalizeH="0" baseline="0" noProof="0">
                      <a:ln>
                        <a:noFill/>
                      </a:ln>
                      <a:solidFill>
                        <a:srgbClr val="000000"/>
                      </a:solidFill>
                      <a:effectLst/>
                      <a:uLnTx/>
                      <a:uFillTx/>
                      <a:latin typeface="Arial"/>
                      <a:cs typeface="Arial"/>
                      <a:sym typeface="Arial"/>
                    </a:endParaRPr>
                  </a:p>
                </p:txBody>
              </p:sp>
            </p:grpSp>
          </p:grpSp>
          <p:cxnSp>
            <p:nvCxnSpPr>
              <p:cNvPr id="10" name="Rechte verbindingslijn met pijl 9">
                <a:extLst>
                  <a:ext uri="{FF2B5EF4-FFF2-40B4-BE49-F238E27FC236}">
                    <a16:creationId xmlns:a16="http://schemas.microsoft.com/office/drawing/2014/main" id="{4CD69D3F-E6DF-85A2-5570-10B484F0554F}"/>
                  </a:ext>
                </a:extLst>
              </p:cNvPr>
              <p:cNvCxnSpPr/>
              <p:nvPr/>
            </p:nvCxnSpPr>
            <p:spPr>
              <a:xfrm>
                <a:off x="5286048" y="4920483"/>
                <a:ext cx="509286" cy="0"/>
              </a:xfrm>
              <a:prstGeom prst="straightConnector1">
                <a:avLst/>
              </a:prstGeom>
              <a:ln w="57150">
                <a:solidFill>
                  <a:srgbClr val="F05627"/>
                </a:solidFill>
                <a:tailEnd type="triangle"/>
              </a:ln>
            </p:spPr>
            <p:style>
              <a:lnRef idx="1">
                <a:schemeClr val="accent1"/>
              </a:lnRef>
              <a:fillRef idx="0">
                <a:schemeClr val="accent1"/>
              </a:fillRef>
              <a:effectRef idx="0">
                <a:schemeClr val="accent1"/>
              </a:effectRef>
              <a:fontRef idx="minor">
                <a:schemeClr val="tx1"/>
              </a:fontRef>
            </p:style>
          </p:cxnSp>
          <p:cxnSp>
            <p:nvCxnSpPr>
              <p:cNvPr id="11" name="Rechte verbindingslijn met pijl 10">
                <a:extLst>
                  <a:ext uri="{FF2B5EF4-FFF2-40B4-BE49-F238E27FC236}">
                    <a16:creationId xmlns:a16="http://schemas.microsoft.com/office/drawing/2014/main" id="{17854EC9-4B8D-C023-A2BC-2BDBD490EB17}"/>
                  </a:ext>
                </a:extLst>
              </p:cNvPr>
              <p:cNvCxnSpPr>
                <a:cxnSpLocks/>
              </p:cNvCxnSpPr>
              <p:nvPr/>
            </p:nvCxnSpPr>
            <p:spPr>
              <a:xfrm rot="10800000">
                <a:off x="5286048" y="4665213"/>
                <a:ext cx="509286" cy="0"/>
              </a:xfrm>
              <a:prstGeom prst="straightConnector1">
                <a:avLst/>
              </a:prstGeom>
              <a:ln w="57150">
                <a:solidFill>
                  <a:srgbClr val="F05627"/>
                </a:solidFill>
                <a:tailEnd type="triangle"/>
              </a:ln>
            </p:spPr>
            <p:style>
              <a:lnRef idx="1">
                <a:schemeClr val="accent1"/>
              </a:lnRef>
              <a:fillRef idx="0">
                <a:schemeClr val="accent1"/>
              </a:fillRef>
              <a:effectRef idx="0">
                <a:schemeClr val="accent1"/>
              </a:effectRef>
              <a:fontRef idx="minor">
                <a:schemeClr val="tx1"/>
              </a:fontRef>
            </p:style>
          </p:cxnSp>
        </p:grpSp>
        <p:sp>
          <p:nvSpPr>
            <p:cNvPr id="112" name="Tekstvak 111">
              <a:extLst>
                <a:ext uri="{FF2B5EF4-FFF2-40B4-BE49-F238E27FC236}">
                  <a16:creationId xmlns:a16="http://schemas.microsoft.com/office/drawing/2014/main" id="{47B68954-53EF-4F31-DAF7-2898A168A7E8}"/>
                </a:ext>
              </a:extLst>
            </p:cNvPr>
            <p:cNvSpPr txBox="1"/>
            <p:nvPr/>
          </p:nvSpPr>
          <p:spPr>
            <a:xfrm>
              <a:off x="1999055" y="8676812"/>
              <a:ext cx="5808514" cy="2624116"/>
            </a:xfrm>
            <a:prstGeom prst="rect">
              <a:avLst/>
            </a:prstGeom>
            <a:noFill/>
          </p:spPr>
          <p:txBody>
            <a:bodyPr wrap="square" rtlCol="0">
              <a:spAutoFit/>
            </a:bodyPr>
            <a:lstStyle/>
            <a:p>
              <a:pPr marL="0" marR="0" lvl="0" indent="0" algn="ctr" defTabSz="376961" rtl="0" eaLnBrk="1" fontAlgn="auto" latinLnBrk="0" hangingPunct="0">
                <a:lnSpc>
                  <a:spcPct val="100000"/>
                </a:lnSpc>
                <a:spcBef>
                  <a:spcPts val="0"/>
                </a:spcBef>
                <a:spcAft>
                  <a:spcPts val="0"/>
                </a:spcAft>
                <a:buClr>
                  <a:srgbClr val="000000"/>
                </a:buClr>
                <a:buSzTx/>
                <a:buFont typeface="Arial"/>
                <a:buNone/>
                <a:tabLst/>
                <a:defRPr/>
              </a:pPr>
              <a:r>
                <a:rPr kumimoji="0" lang="nl-NL" sz="4000" b="0" i="0" u="none" strike="noStrike" kern="0" cap="none" spc="0" normalizeH="0" baseline="0" noProof="0">
                  <a:ln>
                    <a:noFill/>
                  </a:ln>
                  <a:solidFill>
                    <a:srgbClr val="37001E"/>
                  </a:solidFill>
                  <a:effectLst/>
                  <a:uLnTx/>
                  <a:uFillTx/>
                  <a:latin typeface="DM Sans"/>
                  <a:cs typeface="Arial"/>
                  <a:sym typeface="DM Sans Regular"/>
                </a:rPr>
                <a:t>Analoge data converteren naar digitaal formaat</a:t>
              </a:r>
            </a:p>
            <a:p>
              <a:pPr marL="0" marR="0" lvl="0" indent="0" algn="ctr" defTabSz="376961" rtl="0" eaLnBrk="1" fontAlgn="auto" latinLnBrk="0" hangingPunct="0">
                <a:lnSpc>
                  <a:spcPct val="100000"/>
                </a:lnSpc>
                <a:spcBef>
                  <a:spcPts val="0"/>
                </a:spcBef>
                <a:spcAft>
                  <a:spcPts val="0"/>
                </a:spcAft>
                <a:buClr>
                  <a:srgbClr val="000000"/>
                </a:buClr>
                <a:buSzTx/>
                <a:buFont typeface="Arial"/>
                <a:buNone/>
                <a:tabLst/>
                <a:defRPr/>
              </a:pPr>
              <a:endParaRPr kumimoji="0" lang="nl-NL" sz="4452" b="0" i="0" u="none" strike="noStrike" kern="0" cap="none" spc="0" normalizeH="0" baseline="0" noProof="0">
                <a:ln>
                  <a:noFill/>
                </a:ln>
                <a:solidFill>
                  <a:srgbClr val="37001E"/>
                </a:solidFill>
                <a:effectLst/>
                <a:uLnTx/>
                <a:uFillTx/>
                <a:latin typeface="Criteria CF Bold"/>
                <a:cs typeface="Arial"/>
                <a:sym typeface="DM Sans Regular"/>
              </a:endParaRPr>
            </a:p>
          </p:txBody>
        </p:sp>
      </p:grpSp>
      <p:grpSp>
        <p:nvGrpSpPr>
          <p:cNvPr id="7" name="Groep 6">
            <a:extLst>
              <a:ext uri="{FF2B5EF4-FFF2-40B4-BE49-F238E27FC236}">
                <a16:creationId xmlns:a16="http://schemas.microsoft.com/office/drawing/2014/main" id="{00CE978E-A561-A3B2-CFA9-F03282A7F2BD}"/>
              </a:ext>
            </a:extLst>
          </p:cNvPr>
          <p:cNvGrpSpPr/>
          <p:nvPr/>
        </p:nvGrpSpPr>
        <p:grpSpPr>
          <a:xfrm>
            <a:off x="3059272" y="11695269"/>
            <a:ext cx="16632226" cy="1232714"/>
            <a:chOff x="3059272" y="11695269"/>
            <a:chExt cx="16632226" cy="1232714"/>
          </a:xfrm>
        </p:grpSpPr>
        <p:cxnSp>
          <p:nvCxnSpPr>
            <p:cNvPr id="3" name="Rechte verbindingslijn met pijl 2">
              <a:extLst>
                <a:ext uri="{FF2B5EF4-FFF2-40B4-BE49-F238E27FC236}">
                  <a16:creationId xmlns:a16="http://schemas.microsoft.com/office/drawing/2014/main" id="{9D5F97BF-D43E-5A68-4C5B-999F004D5BCE}"/>
                </a:ext>
              </a:extLst>
            </p:cNvPr>
            <p:cNvCxnSpPr>
              <a:cxnSpLocks/>
            </p:cNvCxnSpPr>
            <p:nvPr/>
          </p:nvCxnSpPr>
          <p:spPr>
            <a:xfrm>
              <a:off x="3059272" y="11695269"/>
              <a:ext cx="16632226" cy="0"/>
            </a:xfrm>
            <a:prstGeom prst="straightConnector1">
              <a:avLst/>
            </a:prstGeom>
            <a:noFill/>
            <a:ln w="53975" cap="rnd">
              <a:solidFill>
                <a:srgbClr val="F05728"/>
              </a:solidFill>
              <a:prstDash val="solid"/>
              <a:round/>
              <a:headEnd type="none" w="lg" len="lg"/>
              <a:tailEnd type="arrow" w="lg" len="lg"/>
            </a:ln>
            <a:effectLst/>
            <a:sp3d/>
          </p:spPr>
          <p:style>
            <a:lnRef idx="0">
              <a:scrgbClr r="0" g="0" b="0"/>
            </a:lnRef>
            <a:fillRef idx="0">
              <a:scrgbClr r="0" g="0" b="0"/>
            </a:fillRef>
            <a:effectRef idx="0">
              <a:scrgbClr r="0" g="0" b="0"/>
            </a:effectRef>
            <a:fontRef idx="none"/>
          </p:style>
        </p:cxnSp>
        <p:sp>
          <p:nvSpPr>
            <p:cNvPr id="4" name="Tijdelijke aanduiding voor inhoud 2">
              <a:extLst>
                <a:ext uri="{FF2B5EF4-FFF2-40B4-BE49-F238E27FC236}">
                  <a16:creationId xmlns:a16="http://schemas.microsoft.com/office/drawing/2014/main" id="{77C0C7C7-19F4-B117-8E14-B8E42E909F90}"/>
                </a:ext>
              </a:extLst>
            </p:cNvPr>
            <p:cNvSpPr txBox="1">
              <a:spLocks/>
            </p:cNvSpPr>
            <p:nvPr/>
          </p:nvSpPr>
          <p:spPr>
            <a:xfrm>
              <a:off x="3059272" y="12085533"/>
              <a:ext cx="14280767" cy="842450"/>
            </a:xfrm>
            <a:prstGeom prst="rect">
              <a:avLst/>
            </a:prstGeom>
          </p:spPr>
          <p:txBody>
            <a:bodyPr vert="horz" lIns="91440" tIns="45720" rIns="91440" bIns="45720" rtlCol="0">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defTabSz="914400" eaLnBrk="1" hangingPunct="1">
                <a:lnSpc>
                  <a:spcPct val="90000"/>
                </a:lnSpc>
                <a:spcBef>
                  <a:spcPts val="1000"/>
                </a:spcBef>
                <a:buFont typeface="Arial" panose="020B0604020202020204" pitchFamily="34" charset="0"/>
                <a:defRPr sz="3200" b="1" kern="1200">
                  <a:solidFill>
                    <a:schemeClr val="bg1"/>
                  </a:solidFill>
                  <a:latin typeface="Segoe UI Semilight" panose="020B0402040204020203" pitchFamily="34" charset="0"/>
                  <a:ea typeface="+mn-ea"/>
                  <a:cs typeface="Segoe UI Semilight" panose="020B0402040204020203" pitchFamily="34" charset="0"/>
                </a:defRPr>
              </a:lvl1pPr>
              <a:lvl2pPr marL="685800" indent="-228600" defTabSz="914400" eaLnBrk="1" hangingPunct="1">
                <a:lnSpc>
                  <a:spcPct val="90000"/>
                </a:lnSpc>
                <a:spcBef>
                  <a:spcPts val="500"/>
                </a:spcBef>
                <a:buFont typeface="Arial" panose="020B0604020202020204" pitchFamily="34" charset="0"/>
                <a:buChar char="•"/>
                <a:defRPr sz="1800" kern="1200">
                  <a:solidFill>
                    <a:schemeClr val="tx1"/>
                  </a:solidFill>
                  <a:latin typeface="Segoe UI Semilight" panose="020B0402040204020203" pitchFamily="34" charset="0"/>
                  <a:ea typeface="+mn-ea"/>
                  <a:cs typeface="Segoe UI Semilight" panose="020B0402040204020203" pitchFamily="34" charset="0"/>
                </a:defRPr>
              </a:lvl2pPr>
              <a:lvl3pPr marL="1143000" indent="-228600" defTabSz="914400" eaLnBrk="1" hangingPunct="1">
                <a:lnSpc>
                  <a:spcPct val="90000"/>
                </a:lnSpc>
                <a:spcBef>
                  <a:spcPts val="500"/>
                </a:spcBef>
                <a:buFont typeface="Arial" panose="020B0604020202020204" pitchFamily="34" charset="0"/>
                <a:buChar char="•"/>
                <a:defRPr sz="1800" kern="1200">
                  <a:solidFill>
                    <a:schemeClr val="tx1"/>
                  </a:solidFill>
                  <a:latin typeface="Segoe UI Semilight" panose="020B0402040204020203" pitchFamily="34" charset="0"/>
                  <a:ea typeface="+mn-ea"/>
                  <a:cs typeface="Segoe UI Semilight" panose="020B0402040204020203" pitchFamily="34" charset="0"/>
                </a:defRPr>
              </a:lvl3pPr>
              <a:lvl4pPr marL="1600200" indent="-228600" defTabSz="914400" eaLnBrk="1" hangingPunct="1">
                <a:lnSpc>
                  <a:spcPct val="90000"/>
                </a:lnSpc>
                <a:spcBef>
                  <a:spcPts val="500"/>
                </a:spcBef>
                <a:buFont typeface="Arial" panose="020B0604020202020204" pitchFamily="34" charset="0"/>
                <a:buChar char="•"/>
                <a:defRPr sz="1600" kern="1200">
                  <a:solidFill>
                    <a:schemeClr val="tx1"/>
                  </a:solidFill>
                  <a:latin typeface="Segoe UI Semilight" panose="020B0402040204020203" pitchFamily="34" charset="0"/>
                  <a:ea typeface="+mn-ea"/>
                  <a:cs typeface="Segoe UI Semilight" panose="020B0402040204020203" pitchFamily="34" charset="0"/>
                </a:defRPr>
              </a:lvl4pPr>
              <a:lvl5pPr marL="2057400" indent="-228600" defTabSz="914400" eaLnBrk="1" hangingPunct="1">
                <a:lnSpc>
                  <a:spcPct val="90000"/>
                </a:lnSpc>
                <a:spcBef>
                  <a:spcPts val="500"/>
                </a:spcBef>
                <a:buFont typeface="Arial" panose="020B0604020202020204" pitchFamily="34" charset="0"/>
                <a:buChar char="•"/>
                <a:defRPr sz="1600" kern="1200">
                  <a:solidFill>
                    <a:schemeClr val="tx1"/>
                  </a:solidFill>
                  <a:latin typeface="Segoe UI Semilight" panose="020B0402040204020203" pitchFamily="34" charset="0"/>
                  <a:ea typeface="+mn-ea"/>
                  <a:cs typeface="Segoe UI Semilight" panose="020B0402040204020203" pitchFamily="34" charset="0"/>
                </a:defRPr>
              </a:lvl5pPr>
              <a:lvl6pPr marL="2514600" indent="-228600" defTabSz="914400" eaLnBrk="1"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defTabSz="914400" eaLnBrk="1"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defTabSz="914400" eaLnBrk="1"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defTabSz="914400" eaLnBrk="1"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nl-NL" b="0">
                  <a:solidFill>
                    <a:srgbClr val="F05728"/>
                  </a:solidFill>
                  <a:latin typeface="DM Sans" pitchFamily="2" charset="77"/>
                </a:rPr>
                <a:t>Een </a:t>
              </a:r>
              <a:r>
                <a:rPr lang="nl-NL">
                  <a:solidFill>
                    <a:srgbClr val="F05728"/>
                  </a:solidFill>
                  <a:latin typeface="DM Sans" pitchFamily="2" charset="77"/>
                </a:rPr>
                <a:t>digitale strategie </a:t>
              </a:r>
              <a:r>
                <a:rPr lang="nl-NL" b="0">
                  <a:solidFill>
                    <a:srgbClr val="F05728"/>
                  </a:solidFill>
                  <a:latin typeface="DM Sans" pitchFamily="2" charset="77"/>
                </a:rPr>
                <a:t>geeft richting aan je digitale transformatieproces</a:t>
              </a:r>
            </a:p>
          </p:txBody>
        </p:sp>
      </p:grpSp>
    </p:spTree>
    <p:extLst>
      <p:ext uri="{BB962C8B-B14F-4D97-AF65-F5344CB8AC3E}">
        <p14:creationId xmlns:p14="http://schemas.microsoft.com/office/powerpoint/2010/main" val="458279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afbeelding 1">
            <a:extLst>
              <a:ext uri="{FF2B5EF4-FFF2-40B4-BE49-F238E27FC236}">
                <a16:creationId xmlns:a16="http://schemas.microsoft.com/office/drawing/2014/main" id="{94588501-28EC-A798-1AD8-319A967966CF}"/>
              </a:ext>
            </a:extLst>
          </p:cNvPr>
          <p:cNvSpPr>
            <a:spLocks noGrp="1"/>
          </p:cNvSpPr>
          <p:nvPr>
            <p:ph type="pic" idx="2"/>
          </p:nvPr>
        </p:nvSpPr>
        <p:spPr/>
        <p:txBody>
          <a:bodyPr/>
          <a:lstStyle/>
          <a:p>
            <a:endParaRPr lang="nl-NL"/>
          </a:p>
        </p:txBody>
      </p:sp>
      <p:sp>
        <p:nvSpPr>
          <p:cNvPr id="3" name="Titel 2">
            <a:extLst>
              <a:ext uri="{FF2B5EF4-FFF2-40B4-BE49-F238E27FC236}">
                <a16:creationId xmlns:a16="http://schemas.microsoft.com/office/drawing/2014/main" id="{B04CA786-6E9C-807E-832B-986491AD437D}"/>
              </a:ext>
            </a:extLst>
          </p:cNvPr>
          <p:cNvSpPr>
            <a:spLocks noGrp="1"/>
          </p:cNvSpPr>
          <p:nvPr>
            <p:ph type="title"/>
          </p:nvPr>
        </p:nvSpPr>
        <p:spPr/>
        <p:txBody>
          <a:bodyPr>
            <a:normAutofit fontScale="90000"/>
          </a:bodyPr>
          <a:lstStyle/>
          <a:p>
            <a:r>
              <a:rPr lang="nl-NL"/>
              <a:t>Het belang van een digitale strategie</a:t>
            </a:r>
          </a:p>
        </p:txBody>
      </p:sp>
      <p:sp>
        <p:nvSpPr>
          <p:cNvPr id="4" name="Tijdelijke aanduiding voor tekst 3">
            <a:extLst>
              <a:ext uri="{FF2B5EF4-FFF2-40B4-BE49-F238E27FC236}">
                <a16:creationId xmlns:a16="http://schemas.microsoft.com/office/drawing/2014/main" id="{9D5F00E1-046D-CB47-EF23-870BD834BF8F}"/>
              </a:ext>
            </a:extLst>
          </p:cNvPr>
          <p:cNvSpPr>
            <a:spLocks noGrp="1"/>
          </p:cNvSpPr>
          <p:nvPr>
            <p:ph type="body" sz="quarter" idx="10"/>
          </p:nvPr>
        </p:nvSpPr>
        <p:spPr>
          <a:xfrm>
            <a:off x="1556560" y="3882292"/>
            <a:ext cx="9144000" cy="7954108"/>
          </a:xfrm>
        </p:spPr>
        <p:txBody>
          <a:bodyPr/>
          <a:lstStyle/>
          <a:p>
            <a:pPr marL="571500" indent="-571500">
              <a:buFont typeface="Arial" panose="020B0604020202020204" pitchFamily="34" charset="0"/>
              <a:buChar char="•"/>
            </a:pPr>
            <a:r>
              <a:rPr lang="nl-NL" b="1"/>
              <a:t>Bewuste keuzes maken </a:t>
            </a:r>
            <a:r>
              <a:rPr lang="nl-NL"/>
              <a:t>in hoe je je verhoudt tot de digitale samenleving</a:t>
            </a:r>
          </a:p>
          <a:p>
            <a:pPr marL="571500" indent="-571500">
              <a:buFont typeface="Arial" panose="020B0604020202020204" pitchFamily="34" charset="0"/>
              <a:buChar char="•"/>
            </a:pPr>
            <a:endParaRPr lang="nl-NL"/>
          </a:p>
          <a:p>
            <a:pPr marL="571500" indent="-571500">
              <a:buFont typeface="Arial" panose="020B0604020202020204" pitchFamily="34" charset="0"/>
              <a:buChar char="•"/>
            </a:pPr>
            <a:r>
              <a:rPr lang="nl-NL"/>
              <a:t>Inzicht krijgen in </a:t>
            </a:r>
            <a:r>
              <a:rPr lang="nl-NL" b="1"/>
              <a:t>kansen, uitdagingen en risico’s </a:t>
            </a:r>
            <a:r>
              <a:rPr lang="nl-NL"/>
              <a:t>voor je organisaties</a:t>
            </a:r>
          </a:p>
          <a:p>
            <a:pPr marL="571500" indent="-571500">
              <a:buFont typeface="Arial" panose="020B0604020202020204" pitchFamily="34" charset="0"/>
              <a:buChar char="•"/>
            </a:pPr>
            <a:endParaRPr lang="nl-NL"/>
          </a:p>
          <a:p>
            <a:pPr marL="571500" indent="-571500">
              <a:buFont typeface="Arial" panose="020B0604020202020204" pitchFamily="34" charset="0"/>
              <a:buChar char="•"/>
            </a:pPr>
            <a:r>
              <a:rPr lang="nl-NL" b="1"/>
              <a:t>Organisatievisie</a:t>
            </a:r>
            <a:r>
              <a:rPr lang="nl-NL"/>
              <a:t> op digitaal ontwikkelen om gewenste projecten te formuleren</a:t>
            </a:r>
          </a:p>
          <a:p>
            <a:pPr marL="571500" indent="-571500">
              <a:buFont typeface="Arial" panose="020B0604020202020204" pitchFamily="34" charset="0"/>
              <a:buChar char="•"/>
            </a:pPr>
            <a:endParaRPr lang="nl-NL"/>
          </a:p>
          <a:p>
            <a:pPr marL="571500" indent="-571500">
              <a:buFont typeface="Arial" panose="020B0604020202020204" pitchFamily="34" charset="0"/>
              <a:buChar char="•"/>
            </a:pPr>
            <a:r>
              <a:rPr lang="nl-NL" b="1"/>
              <a:t>Een integrale aanpak hanteren </a:t>
            </a:r>
            <a:r>
              <a:rPr lang="nl-NL"/>
              <a:t>bij digitale projecten met betrokkenheid van diverse afdelingen &amp; expertises</a:t>
            </a:r>
          </a:p>
          <a:p>
            <a:pPr marL="571500" indent="-571500">
              <a:buFont typeface="Arial" panose="020B0604020202020204" pitchFamily="34" charset="0"/>
              <a:buChar char="•"/>
            </a:pPr>
            <a:endParaRPr lang="nl-NL"/>
          </a:p>
          <a:p>
            <a:pPr marL="571500" indent="-571500">
              <a:buFont typeface="Arial" panose="020B0604020202020204" pitchFamily="34" charset="0"/>
              <a:buChar char="•"/>
            </a:pPr>
            <a:endParaRPr lang="nl-NL"/>
          </a:p>
          <a:p>
            <a:pPr marL="571500" indent="-571500">
              <a:buFont typeface="Arial" panose="020B0604020202020204" pitchFamily="34" charset="0"/>
              <a:buChar char="•"/>
            </a:pPr>
            <a:endParaRPr lang="nl-NL"/>
          </a:p>
        </p:txBody>
      </p:sp>
      <p:pic>
        <p:nvPicPr>
          <p:cNvPr id="5" name="Picture 2">
            <a:extLst>
              <a:ext uri="{FF2B5EF4-FFF2-40B4-BE49-F238E27FC236}">
                <a16:creationId xmlns:a16="http://schemas.microsoft.com/office/drawing/2014/main" id="{078189B4-08F4-D9C0-6083-9354421DEF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2500" b="12500"/>
          <a:stretch>
            <a:fillRect/>
          </a:stretch>
        </p:blipFill>
        <p:spPr bwMode="auto">
          <a:xfrm>
            <a:off x="12239300" y="0"/>
            <a:ext cx="12192001" cy="13716000"/>
          </a:xfrm>
          <a:prstGeom prst="rect">
            <a:avLst/>
          </a:prstGeom>
          <a:noFill/>
          <a:ln w="12700">
            <a:miter lim="400000"/>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14065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jdelijke aanduiding voor tekst 3">
            <a:extLst>
              <a:ext uri="{FF2B5EF4-FFF2-40B4-BE49-F238E27FC236}">
                <a16:creationId xmlns:a16="http://schemas.microsoft.com/office/drawing/2014/main" id="{FE1D0BB6-4D4B-859E-A16A-D6ECE9CBB4F5}"/>
              </a:ext>
            </a:extLst>
          </p:cNvPr>
          <p:cNvSpPr>
            <a:spLocks noGrp="1"/>
          </p:cNvSpPr>
          <p:nvPr>
            <p:ph type="body" idx="1"/>
          </p:nvPr>
        </p:nvSpPr>
        <p:spPr>
          <a:xfrm>
            <a:off x="1871694" y="1387759"/>
            <a:ext cx="20786428" cy="1678408"/>
          </a:xfrm>
        </p:spPr>
        <p:txBody>
          <a:bodyPr/>
          <a:lstStyle/>
          <a:p>
            <a:r>
              <a:rPr lang="nl-NL" sz="12800"/>
              <a:t>Een digitale strategie</a:t>
            </a:r>
          </a:p>
        </p:txBody>
      </p:sp>
      <p:sp>
        <p:nvSpPr>
          <p:cNvPr id="5" name="Tijdelijke aanduiding voor tekst 4">
            <a:extLst>
              <a:ext uri="{FF2B5EF4-FFF2-40B4-BE49-F238E27FC236}">
                <a16:creationId xmlns:a16="http://schemas.microsoft.com/office/drawing/2014/main" id="{61E76769-644A-F05C-B416-56731252A388}"/>
              </a:ext>
            </a:extLst>
          </p:cNvPr>
          <p:cNvSpPr>
            <a:spLocks noGrp="1"/>
          </p:cNvSpPr>
          <p:nvPr>
            <p:ph type="body" idx="3"/>
          </p:nvPr>
        </p:nvSpPr>
        <p:spPr>
          <a:xfrm>
            <a:off x="5541994" y="3280059"/>
            <a:ext cx="17116128" cy="1678408"/>
          </a:xfrm>
        </p:spPr>
        <p:txBody>
          <a:bodyPr/>
          <a:lstStyle/>
          <a:p>
            <a:r>
              <a:rPr lang="nl-NL" sz="12800"/>
              <a:t>ontwikkelen</a:t>
            </a:r>
          </a:p>
        </p:txBody>
      </p:sp>
      <p:sp>
        <p:nvSpPr>
          <p:cNvPr id="6" name="Tijdelijke aanduiding voor tekst 5">
            <a:extLst>
              <a:ext uri="{FF2B5EF4-FFF2-40B4-BE49-F238E27FC236}">
                <a16:creationId xmlns:a16="http://schemas.microsoft.com/office/drawing/2014/main" id="{1117876A-459A-3B26-8F38-134B68C77778}"/>
              </a:ext>
            </a:extLst>
          </p:cNvPr>
          <p:cNvSpPr>
            <a:spLocks noGrp="1"/>
          </p:cNvSpPr>
          <p:nvPr>
            <p:ph type="body" sz="quarter" idx="14"/>
          </p:nvPr>
        </p:nvSpPr>
        <p:spPr/>
        <p:txBody>
          <a:bodyPr/>
          <a:lstStyle/>
          <a:p>
            <a:endParaRPr lang="nl-NL"/>
          </a:p>
        </p:txBody>
      </p:sp>
      <p:sp>
        <p:nvSpPr>
          <p:cNvPr id="7" name="Tijdelijke aanduiding voor tekst 6">
            <a:extLst>
              <a:ext uri="{FF2B5EF4-FFF2-40B4-BE49-F238E27FC236}">
                <a16:creationId xmlns:a16="http://schemas.microsoft.com/office/drawing/2014/main" id="{12958DCB-FA8D-0639-49B8-A2214D39139C}"/>
              </a:ext>
            </a:extLst>
          </p:cNvPr>
          <p:cNvSpPr>
            <a:spLocks noGrp="1"/>
          </p:cNvSpPr>
          <p:nvPr>
            <p:ph type="body" sz="quarter" idx="15"/>
          </p:nvPr>
        </p:nvSpPr>
        <p:spPr/>
        <p:txBody>
          <a:bodyPr/>
          <a:lstStyle/>
          <a:p>
            <a:endParaRPr lang="nl-NL"/>
          </a:p>
        </p:txBody>
      </p:sp>
    </p:spTree>
    <p:extLst>
      <p:ext uri="{BB962C8B-B14F-4D97-AF65-F5344CB8AC3E}">
        <p14:creationId xmlns:p14="http://schemas.microsoft.com/office/powerpoint/2010/main" val="11454898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Afbeelding 1">
            <a:extLst>
              <a:ext uri="{FF2B5EF4-FFF2-40B4-BE49-F238E27FC236}">
                <a16:creationId xmlns:a16="http://schemas.microsoft.com/office/drawing/2014/main" id="{9FFA15E4-8196-D1F8-B55A-0DD5AAF8D042}"/>
              </a:ext>
            </a:extLst>
          </p:cNvPr>
          <p:cNvPicPr>
            <a:picLocks noChangeAspect="1"/>
          </p:cNvPicPr>
          <p:nvPr/>
        </p:nvPicPr>
        <p:blipFill>
          <a:blip r:embed="rId2"/>
          <a:stretch>
            <a:fillRect/>
          </a:stretch>
        </p:blipFill>
        <p:spPr>
          <a:xfrm>
            <a:off x="9665592" y="1370234"/>
            <a:ext cx="4539505" cy="11544285"/>
          </a:xfrm>
          <a:prstGeom prst="rect">
            <a:avLst/>
          </a:prstGeom>
        </p:spPr>
      </p:pic>
      <p:sp>
        <p:nvSpPr>
          <p:cNvPr id="4" name="Titel 2">
            <a:extLst>
              <a:ext uri="{FF2B5EF4-FFF2-40B4-BE49-F238E27FC236}">
                <a16:creationId xmlns:a16="http://schemas.microsoft.com/office/drawing/2014/main" id="{98BACBA6-AB75-10E8-29EF-B6722321752F}"/>
              </a:ext>
            </a:extLst>
          </p:cNvPr>
          <p:cNvSpPr txBox="1">
            <a:spLocks/>
          </p:cNvSpPr>
          <p:nvPr/>
        </p:nvSpPr>
        <p:spPr>
          <a:xfrm>
            <a:off x="1589121" y="1370234"/>
            <a:ext cx="9078879" cy="1435100"/>
          </a:xfrm>
          <a:prstGeom prst="rect">
            <a:avLst/>
          </a:prstGeom>
        </p:spPr>
        <p:txBody>
          <a:bodyPr>
            <a:normAutofit fontScale="90000" lnSpcReduction="20000"/>
          </a:bodyPr>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6000" b="0" i="0" u="none" strike="noStrike" cap="none">
                <a:solidFill>
                  <a:srgbClr val="38001E"/>
                </a:solidFill>
                <a:latin typeface="+mj-lt"/>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defTabSz="914400"/>
            <a:r>
              <a:rPr lang="nl-NL"/>
              <a:t>Digitale Strategie</a:t>
            </a:r>
          </a:p>
          <a:p>
            <a:pPr defTabSz="914400"/>
            <a:r>
              <a:rPr lang="nl-NL"/>
              <a:t>Stappenplan</a:t>
            </a:r>
          </a:p>
        </p:txBody>
      </p:sp>
    </p:spTree>
    <p:extLst>
      <p:ext uri="{BB962C8B-B14F-4D97-AF65-F5344CB8AC3E}">
        <p14:creationId xmlns:p14="http://schemas.microsoft.com/office/powerpoint/2010/main" val="11501613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jdelijke aanduiding voor tekst 5">
            <a:extLst>
              <a:ext uri="{FF2B5EF4-FFF2-40B4-BE49-F238E27FC236}">
                <a16:creationId xmlns:a16="http://schemas.microsoft.com/office/drawing/2014/main" id="{9443C459-F2F9-58D9-0637-4BD46F7268F0}"/>
              </a:ext>
            </a:extLst>
          </p:cNvPr>
          <p:cNvSpPr>
            <a:spLocks noGrp="1"/>
          </p:cNvSpPr>
          <p:nvPr>
            <p:ph type="body" sz="quarter" idx="21"/>
          </p:nvPr>
        </p:nvSpPr>
        <p:spPr>
          <a:xfrm>
            <a:off x="1871694" y="1387759"/>
            <a:ext cx="20786428" cy="1998496"/>
          </a:xfrm>
        </p:spPr>
        <p:txBody>
          <a:bodyPr/>
          <a:lstStyle/>
          <a:p>
            <a:r>
              <a:rPr lang="nl-NL"/>
              <a:t>Stap 1</a:t>
            </a:r>
          </a:p>
        </p:txBody>
      </p:sp>
      <p:sp>
        <p:nvSpPr>
          <p:cNvPr id="7" name="Tijdelijke aanduiding voor tekst 6">
            <a:extLst>
              <a:ext uri="{FF2B5EF4-FFF2-40B4-BE49-F238E27FC236}">
                <a16:creationId xmlns:a16="http://schemas.microsoft.com/office/drawing/2014/main" id="{F072CBA5-24B9-25F8-A7A0-C71F2667A395}"/>
              </a:ext>
            </a:extLst>
          </p:cNvPr>
          <p:cNvSpPr>
            <a:spLocks noGrp="1"/>
          </p:cNvSpPr>
          <p:nvPr>
            <p:ph type="body" sz="quarter" idx="22"/>
          </p:nvPr>
        </p:nvSpPr>
        <p:spPr/>
        <p:txBody>
          <a:bodyPr/>
          <a:lstStyle/>
          <a:p>
            <a:endParaRPr lang="nl-NL"/>
          </a:p>
        </p:txBody>
      </p:sp>
      <p:sp>
        <p:nvSpPr>
          <p:cNvPr id="8" name="Tijdelijke aanduiding voor tekst 7">
            <a:extLst>
              <a:ext uri="{FF2B5EF4-FFF2-40B4-BE49-F238E27FC236}">
                <a16:creationId xmlns:a16="http://schemas.microsoft.com/office/drawing/2014/main" id="{25F909AD-08F8-E039-93E3-078E90E77F48}"/>
              </a:ext>
            </a:extLst>
          </p:cNvPr>
          <p:cNvSpPr>
            <a:spLocks noGrp="1"/>
          </p:cNvSpPr>
          <p:nvPr>
            <p:ph type="body" sz="quarter" idx="23"/>
          </p:nvPr>
        </p:nvSpPr>
        <p:spPr>
          <a:xfrm>
            <a:off x="5541994" y="3280059"/>
            <a:ext cx="18445057" cy="1678408"/>
          </a:xfrm>
        </p:spPr>
        <p:txBody>
          <a:bodyPr/>
          <a:lstStyle/>
          <a:p>
            <a:r>
              <a:rPr lang="nl-NL" sz="12800"/>
              <a:t>Waar sta je nu?</a:t>
            </a:r>
          </a:p>
        </p:txBody>
      </p:sp>
      <p:sp>
        <p:nvSpPr>
          <p:cNvPr id="9" name="Tijdelijke aanduiding voor media 8">
            <a:extLst>
              <a:ext uri="{FF2B5EF4-FFF2-40B4-BE49-F238E27FC236}">
                <a16:creationId xmlns:a16="http://schemas.microsoft.com/office/drawing/2014/main" id="{1F5D3BAF-8603-E0D6-6C4A-FADD39EED7B4}"/>
              </a:ext>
            </a:extLst>
          </p:cNvPr>
          <p:cNvSpPr>
            <a:spLocks noGrp="1"/>
          </p:cNvSpPr>
          <p:nvPr>
            <p:ph type="media" sz="quarter" idx="24"/>
          </p:nvPr>
        </p:nvSpPr>
        <p:spPr/>
        <p:txBody>
          <a:bodyPr/>
          <a:lstStyle/>
          <a:p>
            <a:endParaRPr lang="nl-NL"/>
          </a:p>
        </p:txBody>
      </p:sp>
    </p:spTree>
    <p:extLst>
      <p:ext uri="{BB962C8B-B14F-4D97-AF65-F5344CB8AC3E}">
        <p14:creationId xmlns:p14="http://schemas.microsoft.com/office/powerpoint/2010/main" val="2311670789"/>
      </p:ext>
    </p:extLst>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el 2">
            <a:extLst>
              <a:ext uri="{FF2B5EF4-FFF2-40B4-BE49-F238E27FC236}">
                <a16:creationId xmlns:a16="http://schemas.microsoft.com/office/drawing/2014/main" id="{9DED0A7C-288D-7DD2-6260-FCFFE80D20E4}"/>
              </a:ext>
            </a:extLst>
          </p:cNvPr>
          <p:cNvSpPr>
            <a:spLocks noGrp="1"/>
          </p:cNvSpPr>
          <p:nvPr>
            <p:ph type="title"/>
          </p:nvPr>
        </p:nvSpPr>
        <p:spPr/>
        <p:txBody>
          <a:bodyPr>
            <a:normAutofit fontScale="90000"/>
          </a:bodyPr>
          <a:lstStyle/>
          <a:p>
            <a:endParaRPr lang="nl-NL"/>
          </a:p>
        </p:txBody>
      </p:sp>
      <p:sp>
        <p:nvSpPr>
          <p:cNvPr id="6" name="Tijdelijke aanduiding voor tekst 5">
            <a:extLst>
              <a:ext uri="{FF2B5EF4-FFF2-40B4-BE49-F238E27FC236}">
                <a16:creationId xmlns:a16="http://schemas.microsoft.com/office/drawing/2014/main" id="{72E656C7-1BF4-3198-C5B6-CD342FFC848A}"/>
              </a:ext>
            </a:extLst>
          </p:cNvPr>
          <p:cNvSpPr>
            <a:spLocks noGrp="1"/>
          </p:cNvSpPr>
          <p:nvPr>
            <p:ph type="body" sz="quarter" idx="14"/>
          </p:nvPr>
        </p:nvSpPr>
        <p:spPr>
          <a:xfrm>
            <a:off x="1676400" y="3946589"/>
            <a:ext cx="21031200" cy="7354887"/>
          </a:xfrm>
        </p:spPr>
        <p:txBody>
          <a:bodyPr/>
          <a:lstStyle/>
          <a:p>
            <a:r>
              <a:rPr lang="nl-NL" sz="4800" b="1"/>
              <a:t>Waar sta je nu?</a:t>
            </a:r>
          </a:p>
        </p:txBody>
      </p:sp>
      <p:pic>
        <p:nvPicPr>
          <p:cNvPr id="2" name="Afbeelding 1" descr="Afbeelding met tekst, schermopname, Lettertype, logo&#10;&#10;Automatisch gegenereerde beschrijving">
            <a:extLst>
              <a:ext uri="{FF2B5EF4-FFF2-40B4-BE49-F238E27FC236}">
                <a16:creationId xmlns:a16="http://schemas.microsoft.com/office/drawing/2014/main" id="{EF5C23DF-770E-2AA8-743F-57D2DDF50526}"/>
              </a:ext>
            </a:extLst>
          </p:cNvPr>
          <p:cNvPicPr>
            <a:picLocks noChangeAspect="1"/>
          </p:cNvPicPr>
          <p:nvPr/>
        </p:nvPicPr>
        <p:blipFill rotWithShape="1">
          <a:blip r:embed="rId2">
            <a:extLst>
              <a:ext uri="{28A0092B-C50C-407E-A947-70E740481C1C}">
                <a14:useLocalDpi xmlns:a14="http://schemas.microsoft.com/office/drawing/2010/main" val="0"/>
              </a:ext>
            </a:extLst>
          </a:blip>
          <a:srcRect t="24525" r="38139" b="54745"/>
          <a:stretch/>
        </p:blipFill>
        <p:spPr>
          <a:xfrm>
            <a:off x="4907345" y="4720855"/>
            <a:ext cx="16879827" cy="5656521"/>
          </a:xfrm>
          <a:prstGeom prst="rect">
            <a:avLst/>
          </a:prstGeom>
        </p:spPr>
      </p:pic>
    </p:spTree>
    <p:extLst>
      <p:ext uri="{BB962C8B-B14F-4D97-AF65-F5344CB8AC3E}">
        <p14:creationId xmlns:p14="http://schemas.microsoft.com/office/powerpoint/2010/main" val="28981670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hthoek: afgeronde hoeken 1">
            <a:extLst>
              <a:ext uri="{FF2B5EF4-FFF2-40B4-BE49-F238E27FC236}">
                <a16:creationId xmlns:a16="http://schemas.microsoft.com/office/drawing/2014/main" id="{4746ADD3-41A0-3589-386B-7681591CA3F0}"/>
              </a:ext>
            </a:extLst>
          </p:cNvPr>
          <p:cNvSpPr/>
          <p:nvPr/>
        </p:nvSpPr>
        <p:spPr>
          <a:xfrm>
            <a:off x="4866582" y="6858000"/>
            <a:ext cx="14285075" cy="1885619"/>
          </a:xfrm>
          <a:prstGeom prst="roundRect">
            <a:avLst/>
          </a:prstGeom>
          <a:solidFill>
            <a:srgbClr val="F05627"/>
          </a:solidFill>
          <a:ln>
            <a:solidFill>
              <a:srgbClr val="F0562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sz="7200" b="1">
                <a:solidFill>
                  <a:srgbClr val="E5F4E0"/>
                </a:solidFill>
              </a:rPr>
              <a:t>Digitale Transformatie Scan</a:t>
            </a:r>
          </a:p>
        </p:txBody>
      </p:sp>
      <p:sp>
        <p:nvSpPr>
          <p:cNvPr id="6" name="Tijdelijke aanduiding voor tekst 5">
            <a:extLst>
              <a:ext uri="{FF2B5EF4-FFF2-40B4-BE49-F238E27FC236}">
                <a16:creationId xmlns:a16="http://schemas.microsoft.com/office/drawing/2014/main" id="{51D2E108-F310-A5A9-EC8C-9E53D281FB67}"/>
              </a:ext>
            </a:extLst>
          </p:cNvPr>
          <p:cNvSpPr>
            <a:spLocks noGrp="1"/>
          </p:cNvSpPr>
          <p:nvPr>
            <p:ph type="body" idx="1"/>
          </p:nvPr>
        </p:nvSpPr>
        <p:spPr>
          <a:xfrm>
            <a:off x="1524000" y="2657856"/>
            <a:ext cx="21336000" cy="3395801"/>
          </a:xfrm>
        </p:spPr>
        <p:txBody>
          <a:bodyPr/>
          <a:lstStyle/>
          <a:p>
            <a:pPr algn="ctr">
              <a:lnSpc>
                <a:spcPct val="100000"/>
              </a:lnSpc>
            </a:pPr>
            <a:r>
              <a:rPr lang="nl-NL" sz="10700"/>
              <a:t>Je </a:t>
            </a:r>
            <a:r>
              <a:rPr lang="nl-NL" sz="10700" b="1"/>
              <a:t>digitale volwassenheid </a:t>
            </a:r>
            <a:r>
              <a:rPr lang="nl-NL" sz="10700"/>
              <a:t>meten met de</a:t>
            </a:r>
            <a:endParaRPr lang="nl-NL" sz="9600">
              <a:solidFill>
                <a:srgbClr val="E5F4E0"/>
              </a:solidFill>
            </a:endParaRPr>
          </a:p>
        </p:txBody>
      </p:sp>
      <p:sp>
        <p:nvSpPr>
          <p:cNvPr id="5" name="Tijdelijke aanduiding voor tekst 4">
            <a:extLst>
              <a:ext uri="{FF2B5EF4-FFF2-40B4-BE49-F238E27FC236}">
                <a16:creationId xmlns:a16="http://schemas.microsoft.com/office/drawing/2014/main" id="{FDA8FE5F-F144-7ABF-D157-D141B1C0080B}"/>
              </a:ext>
            </a:extLst>
          </p:cNvPr>
          <p:cNvSpPr>
            <a:spLocks noGrp="1"/>
          </p:cNvSpPr>
          <p:nvPr>
            <p:ph type="body" idx="3"/>
          </p:nvPr>
        </p:nvSpPr>
        <p:spPr/>
        <p:txBody>
          <a:bodyPr/>
          <a:lstStyle/>
          <a:p>
            <a:r>
              <a:rPr lang="nl-NL">
                <a:hlinkClick r:id="rId2"/>
              </a:rPr>
              <a:t>Digitale transformatie, waar sta jij? Doe de DEN zelfscan | DEN</a:t>
            </a:r>
            <a:endParaRPr lang="nl-NL"/>
          </a:p>
        </p:txBody>
      </p:sp>
    </p:spTree>
    <p:extLst>
      <p:ext uri="{BB962C8B-B14F-4D97-AF65-F5344CB8AC3E}">
        <p14:creationId xmlns:p14="http://schemas.microsoft.com/office/powerpoint/2010/main" val="32703238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jdelijke aanduiding voor tekst 9">
            <a:extLst>
              <a:ext uri="{FF2B5EF4-FFF2-40B4-BE49-F238E27FC236}">
                <a16:creationId xmlns:a16="http://schemas.microsoft.com/office/drawing/2014/main" id="{AC4BED5F-8A0E-E7D0-5729-D01A853D7E05}"/>
              </a:ext>
            </a:extLst>
          </p:cNvPr>
          <p:cNvSpPr>
            <a:spLocks noGrp="1"/>
          </p:cNvSpPr>
          <p:nvPr>
            <p:ph type="body" sz="half" idx="21"/>
          </p:nvPr>
        </p:nvSpPr>
        <p:spPr>
          <a:xfrm>
            <a:off x="1562100" y="1659466"/>
            <a:ext cx="21336001" cy="895245"/>
          </a:xfrm>
        </p:spPr>
        <p:txBody>
          <a:bodyPr/>
          <a:lstStyle/>
          <a:p>
            <a:pPr algn="ctr"/>
            <a:r>
              <a:rPr lang="nl-NL" sz="5400"/>
              <a:t>Digitale Transformatie onderdelen &amp; volwassenheid</a:t>
            </a:r>
          </a:p>
        </p:txBody>
      </p:sp>
      <p:pic>
        <p:nvPicPr>
          <p:cNvPr id="6" name="Tijdelijke aanduiding voor afbeelding 5">
            <a:extLst>
              <a:ext uri="{FF2B5EF4-FFF2-40B4-BE49-F238E27FC236}">
                <a16:creationId xmlns:a16="http://schemas.microsoft.com/office/drawing/2014/main" id="{F54F8E2F-036B-6E40-D482-E145FDDAC82D}"/>
              </a:ext>
            </a:extLst>
          </p:cNvPr>
          <p:cNvPicPr>
            <a:picLocks noGrp="1" noChangeAspect="1"/>
          </p:cNvPicPr>
          <p:nvPr>
            <p:ph type="pic" sz="quarter" idx="24"/>
          </p:nvPr>
        </p:nvPicPr>
        <p:blipFill rotWithShape="1">
          <a:blip r:embed="rId3"/>
          <a:srcRect t="8896" b="8896"/>
          <a:stretch/>
        </p:blipFill>
        <p:spPr>
          <a:xfrm>
            <a:off x="19972355" y="11940413"/>
            <a:ext cx="3055679" cy="775527"/>
          </a:xfrm>
        </p:spPr>
      </p:pic>
      <p:pic>
        <p:nvPicPr>
          <p:cNvPr id="12" name="Afbeelding 11" descr="Afbeelding met tekst, schermopname, Graphics, Lettertype&#10;&#10;Automatisch gegenereerde beschrijving">
            <a:extLst>
              <a:ext uri="{FF2B5EF4-FFF2-40B4-BE49-F238E27FC236}">
                <a16:creationId xmlns:a16="http://schemas.microsoft.com/office/drawing/2014/main" id="{EDBAAB13-8134-0E6E-4DCF-121835A0A03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5759" y="3677478"/>
            <a:ext cx="13900097" cy="7818805"/>
          </a:xfrm>
          <a:prstGeom prst="rect">
            <a:avLst/>
          </a:prstGeom>
        </p:spPr>
      </p:pic>
      <p:pic>
        <p:nvPicPr>
          <p:cNvPr id="2" name="Afbeelding 1" descr="Afbeelding met tekst, schermopname, tekenfilm&#10;&#10;Automatisch gegenereerde beschrijving">
            <a:extLst>
              <a:ext uri="{FF2B5EF4-FFF2-40B4-BE49-F238E27FC236}">
                <a16:creationId xmlns:a16="http://schemas.microsoft.com/office/drawing/2014/main" id="{AEE59C74-782E-4F3F-CFE9-19B8CC49FA0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169893" y="3906251"/>
            <a:ext cx="11728208" cy="7818805"/>
          </a:xfrm>
          <a:prstGeom prst="rect">
            <a:avLst/>
          </a:prstGeom>
        </p:spPr>
      </p:pic>
    </p:spTree>
    <p:extLst>
      <p:ext uri="{BB962C8B-B14F-4D97-AF65-F5344CB8AC3E}">
        <p14:creationId xmlns:p14="http://schemas.microsoft.com/office/powerpoint/2010/main" val="137034995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jdelijke aanduiding voor tekst 2">
            <a:extLst>
              <a:ext uri="{FF2B5EF4-FFF2-40B4-BE49-F238E27FC236}">
                <a16:creationId xmlns:a16="http://schemas.microsoft.com/office/drawing/2014/main" id="{3C6B1CC2-ABA9-C412-0928-7968321A2115}"/>
              </a:ext>
            </a:extLst>
          </p:cNvPr>
          <p:cNvSpPr>
            <a:spLocks noGrp="1"/>
          </p:cNvSpPr>
          <p:nvPr>
            <p:ph type="body" sz="half" idx="21"/>
          </p:nvPr>
        </p:nvSpPr>
        <p:spPr>
          <a:xfrm>
            <a:off x="1562100" y="1659466"/>
            <a:ext cx="21336001" cy="895245"/>
          </a:xfrm>
        </p:spPr>
        <p:txBody>
          <a:bodyPr lIns="50800" tIns="50800" rIns="50800" bIns="50800" anchor="t">
            <a:spAutoFit/>
          </a:bodyPr>
          <a:lstStyle/>
          <a:p>
            <a:r>
              <a:rPr lang="nl-NL" sz="5400"/>
              <a:t>Persoonlijke uitkomstenpagina</a:t>
            </a:r>
            <a:endParaRPr lang="nl-NL" sz="4800"/>
          </a:p>
        </p:txBody>
      </p:sp>
      <p:pic>
        <p:nvPicPr>
          <p:cNvPr id="7" name="Tijdelijke aanduiding voor afbeelding 5">
            <a:extLst>
              <a:ext uri="{FF2B5EF4-FFF2-40B4-BE49-F238E27FC236}">
                <a16:creationId xmlns:a16="http://schemas.microsoft.com/office/drawing/2014/main" id="{C0FA1B59-24AC-5E3F-F0E9-79317E308B26}"/>
              </a:ext>
            </a:extLst>
          </p:cNvPr>
          <p:cNvPicPr>
            <a:picLocks noGrp="1" noChangeAspect="1"/>
          </p:cNvPicPr>
          <p:nvPr>
            <p:ph type="pic" sz="quarter" idx="24"/>
          </p:nvPr>
        </p:nvPicPr>
        <p:blipFill rotWithShape="1">
          <a:blip r:embed="rId2"/>
          <a:srcRect t="8896" b="8896"/>
          <a:stretch/>
        </p:blipFill>
        <p:spPr>
          <a:xfrm>
            <a:off x="19972355" y="11940413"/>
            <a:ext cx="3055679" cy="775527"/>
          </a:xfrm>
        </p:spPr>
      </p:pic>
      <p:pic>
        <p:nvPicPr>
          <p:cNvPr id="2" name="Afbeelding 1">
            <a:extLst>
              <a:ext uri="{FF2B5EF4-FFF2-40B4-BE49-F238E27FC236}">
                <a16:creationId xmlns:a16="http://schemas.microsoft.com/office/drawing/2014/main" id="{4616E1B7-9B2E-0CA9-461A-A038CAE73E31}"/>
              </a:ext>
            </a:extLst>
          </p:cNvPr>
          <p:cNvPicPr>
            <a:picLocks noChangeAspect="1"/>
          </p:cNvPicPr>
          <p:nvPr/>
        </p:nvPicPr>
        <p:blipFill>
          <a:blip r:embed="rId3"/>
          <a:stretch>
            <a:fillRect/>
          </a:stretch>
        </p:blipFill>
        <p:spPr>
          <a:xfrm>
            <a:off x="1562100" y="3010262"/>
            <a:ext cx="8829984" cy="8474230"/>
          </a:xfrm>
          <a:prstGeom prst="rect">
            <a:avLst/>
          </a:prstGeom>
        </p:spPr>
      </p:pic>
      <p:pic>
        <p:nvPicPr>
          <p:cNvPr id="4" name="Afbeelding 3">
            <a:extLst>
              <a:ext uri="{FF2B5EF4-FFF2-40B4-BE49-F238E27FC236}">
                <a16:creationId xmlns:a16="http://schemas.microsoft.com/office/drawing/2014/main" id="{74FEEEC0-4EA4-C144-4942-F4AE099131C4}"/>
              </a:ext>
            </a:extLst>
          </p:cNvPr>
          <p:cNvPicPr>
            <a:picLocks noChangeAspect="1"/>
          </p:cNvPicPr>
          <p:nvPr/>
        </p:nvPicPr>
        <p:blipFill>
          <a:blip r:embed="rId4"/>
          <a:stretch>
            <a:fillRect/>
          </a:stretch>
        </p:blipFill>
        <p:spPr>
          <a:xfrm>
            <a:off x="11166304" y="3010262"/>
            <a:ext cx="8755055" cy="9299628"/>
          </a:xfrm>
          <a:prstGeom prst="rect">
            <a:avLst/>
          </a:prstGeom>
        </p:spPr>
      </p:pic>
    </p:spTree>
    <p:extLst>
      <p:ext uri="{BB962C8B-B14F-4D97-AF65-F5344CB8AC3E}">
        <p14:creationId xmlns:p14="http://schemas.microsoft.com/office/powerpoint/2010/main" val="4212766916"/>
      </p:ext>
    </p:extLst>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E5F4E0"/>
        </a:solidFill>
        <a:effectLst/>
      </p:bgPr>
    </p:bg>
    <p:spTree>
      <p:nvGrpSpPr>
        <p:cNvPr id="1" name=""/>
        <p:cNvGrpSpPr/>
        <p:nvPr/>
      </p:nvGrpSpPr>
      <p:grpSpPr>
        <a:xfrm>
          <a:off x="0" y="0"/>
          <a:ext cx="0" cy="0"/>
          <a:chOff x="0" y="0"/>
          <a:chExt cx="0" cy="0"/>
        </a:xfrm>
      </p:grpSpPr>
      <p:sp>
        <p:nvSpPr>
          <p:cNvPr id="21" name="Tijdelijke aanduiding voor tekst 20">
            <a:extLst>
              <a:ext uri="{FF2B5EF4-FFF2-40B4-BE49-F238E27FC236}">
                <a16:creationId xmlns:a16="http://schemas.microsoft.com/office/drawing/2014/main" id="{C76ABEC6-63BB-FD67-7996-A7F0AC630089}"/>
              </a:ext>
            </a:extLst>
          </p:cNvPr>
          <p:cNvSpPr>
            <a:spLocks noGrp="1"/>
          </p:cNvSpPr>
          <p:nvPr>
            <p:ph type="body" sz="quarter" idx="24"/>
          </p:nvPr>
        </p:nvSpPr>
        <p:spPr>
          <a:xfrm>
            <a:off x="1549400" y="1651000"/>
            <a:ext cx="20539012" cy="895245"/>
          </a:xfrm>
        </p:spPr>
        <p:txBody>
          <a:bodyPr/>
          <a:lstStyle/>
          <a:p>
            <a:r>
              <a:rPr lang="nl-NL" sz="5400"/>
              <a:t>Digital Transformatie | Waar staat jouw organisatie?</a:t>
            </a:r>
            <a:endParaRPr lang="nl-NL" sz="5400" i="1"/>
          </a:p>
        </p:txBody>
      </p:sp>
      <p:sp>
        <p:nvSpPr>
          <p:cNvPr id="7" name="Gedachtewolkje: wolk 6">
            <a:extLst>
              <a:ext uri="{FF2B5EF4-FFF2-40B4-BE49-F238E27FC236}">
                <a16:creationId xmlns:a16="http://schemas.microsoft.com/office/drawing/2014/main" id="{01CBCE92-5D12-5BC8-307C-ED60C95F0DCD}"/>
              </a:ext>
            </a:extLst>
          </p:cNvPr>
          <p:cNvSpPr/>
          <p:nvPr/>
        </p:nvSpPr>
        <p:spPr>
          <a:xfrm>
            <a:off x="13437705" y="2690129"/>
            <a:ext cx="4075042" cy="1093192"/>
          </a:xfrm>
          <a:prstGeom prst="cloudCallout">
            <a:avLst>
              <a:gd name="adj1" fmla="val -37946"/>
              <a:gd name="adj2" fmla="val 83655"/>
            </a:avLst>
          </a:prstGeom>
          <a:solidFill>
            <a:srgbClr val="FFFFFF"/>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lvl="0" indent="0" algn="ctr" defTabSz="825500" rtl="0" eaLnBrk="1" fontAlgn="auto" latinLnBrk="0" hangingPunct="0">
              <a:lnSpc>
                <a:spcPct val="100000"/>
              </a:lnSpc>
              <a:spcBef>
                <a:spcPts val="0"/>
              </a:spcBef>
              <a:spcAft>
                <a:spcPts val="0"/>
              </a:spcAft>
              <a:buClrTx/>
              <a:buSzTx/>
              <a:buFontTx/>
              <a:buNone/>
              <a:tabLst/>
              <a:defRPr/>
            </a:pPr>
            <a:r>
              <a:rPr kumimoji="0" lang="nl-NL" sz="2000" b="0" i="0" u="none" strike="noStrike" kern="0" cap="none" spc="0" normalizeH="0" baseline="0" noProof="0">
                <a:ln>
                  <a:noFill/>
                </a:ln>
                <a:solidFill>
                  <a:srgbClr val="000000"/>
                </a:solidFill>
                <a:effectLst/>
                <a:uLnTx/>
                <a:uFillTx/>
                <a:latin typeface="DM Sans" pitchFamily="2" charset="0"/>
                <a:ea typeface="Helvetica Neue Medium"/>
                <a:cs typeface="Helvetica Neue Medium"/>
                <a:sym typeface="Helvetica Neue Medium"/>
              </a:rPr>
              <a:t>Waarom en voor wie besta je?</a:t>
            </a:r>
          </a:p>
        </p:txBody>
      </p:sp>
      <p:sp>
        <p:nvSpPr>
          <p:cNvPr id="9" name="Gedachtewolkje: wolk 8">
            <a:extLst>
              <a:ext uri="{FF2B5EF4-FFF2-40B4-BE49-F238E27FC236}">
                <a16:creationId xmlns:a16="http://schemas.microsoft.com/office/drawing/2014/main" id="{361B5527-E03B-F410-20F4-9EE72D4AF252}"/>
              </a:ext>
            </a:extLst>
          </p:cNvPr>
          <p:cNvSpPr/>
          <p:nvPr/>
        </p:nvSpPr>
        <p:spPr>
          <a:xfrm>
            <a:off x="17725134" y="5830615"/>
            <a:ext cx="5572538" cy="1093192"/>
          </a:xfrm>
          <a:prstGeom prst="cloudCallout">
            <a:avLst>
              <a:gd name="adj1" fmla="val -43306"/>
              <a:gd name="adj2" fmla="val 63579"/>
            </a:avLst>
          </a:prstGeom>
          <a:solidFill>
            <a:srgbClr val="FFFFFF"/>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lvl="0" indent="0" algn="ctr" defTabSz="825500" rtl="0" eaLnBrk="1" fontAlgn="auto" latinLnBrk="0" hangingPunct="0">
              <a:lnSpc>
                <a:spcPct val="100000"/>
              </a:lnSpc>
              <a:spcBef>
                <a:spcPts val="0"/>
              </a:spcBef>
              <a:spcAft>
                <a:spcPts val="0"/>
              </a:spcAft>
              <a:buClrTx/>
              <a:buSzTx/>
              <a:buFontTx/>
              <a:buNone/>
              <a:tabLst/>
              <a:defRPr/>
            </a:pPr>
            <a:r>
              <a:rPr kumimoji="0" lang="nl-NL" sz="2000" b="0" i="0" u="none" strike="noStrike" kern="0" cap="none" spc="0" normalizeH="0" baseline="0" noProof="0">
                <a:ln>
                  <a:noFill/>
                </a:ln>
                <a:solidFill>
                  <a:srgbClr val="000000"/>
                </a:solidFill>
                <a:effectLst/>
                <a:uLnTx/>
                <a:uFillTx/>
                <a:latin typeface="DM Sans" pitchFamily="2" charset="0"/>
                <a:ea typeface="Helvetica Neue Medium"/>
                <a:cs typeface="Helvetica Neue Medium"/>
                <a:sym typeface="Helvetica Neue Medium"/>
              </a:rPr>
              <a:t>Heb je een visie en middelen om te investeren in digitaal?</a:t>
            </a:r>
          </a:p>
        </p:txBody>
      </p:sp>
      <p:sp>
        <p:nvSpPr>
          <p:cNvPr id="10" name="Gedachtewolkje: wolk 9">
            <a:extLst>
              <a:ext uri="{FF2B5EF4-FFF2-40B4-BE49-F238E27FC236}">
                <a16:creationId xmlns:a16="http://schemas.microsoft.com/office/drawing/2014/main" id="{6B4AA050-E57D-2472-1536-3B396EE28D62}"/>
              </a:ext>
            </a:extLst>
          </p:cNvPr>
          <p:cNvSpPr/>
          <p:nvPr/>
        </p:nvSpPr>
        <p:spPr>
          <a:xfrm>
            <a:off x="16038875" y="10269041"/>
            <a:ext cx="5572538" cy="1561703"/>
          </a:xfrm>
          <a:prstGeom prst="cloudCallout">
            <a:avLst>
              <a:gd name="adj1" fmla="val -47944"/>
              <a:gd name="adj2" fmla="val -49684"/>
            </a:avLst>
          </a:prstGeom>
          <a:solidFill>
            <a:srgbClr val="FFFFFF"/>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lvl="0" indent="0" algn="ctr" defTabSz="825500" rtl="0" eaLnBrk="1" fontAlgn="auto" latinLnBrk="0" hangingPunct="0">
              <a:lnSpc>
                <a:spcPct val="100000"/>
              </a:lnSpc>
              <a:spcBef>
                <a:spcPts val="0"/>
              </a:spcBef>
              <a:spcAft>
                <a:spcPts val="0"/>
              </a:spcAft>
              <a:buClrTx/>
              <a:buSzTx/>
              <a:buFontTx/>
              <a:buNone/>
              <a:tabLst/>
              <a:defRPr/>
            </a:pPr>
            <a:r>
              <a:rPr kumimoji="0" lang="nl-NL" sz="2000" b="0" i="0" u="none" strike="noStrike" kern="0" cap="none" spc="0" normalizeH="0" baseline="0" noProof="0">
                <a:ln>
                  <a:noFill/>
                </a:ln>
                <a:solidFill>
                  <a:srgbClr val="000000"/>
                </a:solidFill>
                <a:effectLst/>
                <a:uLnTx/>
                <a:uFillTx/>
                <a:latin typeface="DM Sans" pitchFamily="2" charset="0"/>
                <a:ea typeface="Helvetica Neue Medium"/>
                <a:cs typeface="Helvetica Neue Medium"/>
                <a:sym typeface="Helvetica Neue Medium"/>
              </a:rPr>
              <a:t>In hoeverre verzamel je data om op te sturen en gebruik je technologie om te innoveren?</a:t>
            </a:r>
          </a:p>
        </p:txBody>
      </p:sp>
      <p:sp>
        <p:nvSpPr>
          <p:cNvPr id="11" name="Gedachtewolkje: wolk 10">
            <a:extLst>
              <a:ext uri="{FF2B5EF4-FFF2-40B4-BE49-F238E27FC236}">
                <a16:creationId xmlns:a16="http://schemas.microsoft.com/office/drawing/2014/main" id="{591EE973-B59C-7A0C-B12D-A2B013C06391}"/>
              </a:ext>
            </a:extLst>
          </p:cNvPr>
          <p:cNvSpPr/>
          <p:nvPr/>
        </p:nvSpPr>
        <p:spPr>
          <a:xfrm>
            <a:off x="589372" y="6113590"/>
            <a:ext cx="5572538" cy="1093192"/>
          </a:xfrm>
          <a:prstGeom prst="cloudCallout">
            <a:avLst>
              <a:gd name="adj1" fmla="val 60141"/>
              <a:gd name="adj2" fmla="val -44290"/>
            </a:avLst>
          </a:prstGeom>
          <a:solidFill>
            <a:srgbClr val="FFFFFF"/>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lvl="0" indent="0" algn="ctr" defTabSz="825500" rtl="0" eaLnBrk="1" fontAlgn="auto" latinLnBrk="0" hangingPunct="0">
              <a:lnSpc>
                <a:spcPct val="100000"/>
              </a:lnSpc>
              <a:spcBef>
                <a:spcPts val="0"/>
              </a:spcBef>
              <a:spcAft>
                <a:spcPts val="0"/>
              </a:spcAft>
              <a:buClrTx/>
              <a:buSzTx/>
              <a:buFontTx/>
              <a:buNone/>
              <a:tabLst/>
              <a:defRPr/>
            </a:pPr>
            <a:r>
              <a:rPr kumimoji="0" lang="nl-NL" sz="2000" b="0" i="0" u="none" strike="noStrike" kern="0" cap="none" spc="0" normalizeH="0" baseline="0" noProof="0">
                <a:ln>
                  <a:noFill/>
                </a:ln>
                <a:solidFill>
                  <a:srgbClr val="000000"/>
                </a:solidFill>
                <a:effectLst/>
                <a:uLnTx/>
                <a:uFillTx/>
                <a:latin typeface="DM Sans" pitchFamily="2" charset="0"/>
                <a:ea typeface="Helvetica Neue Medium"/>
                <a:cs typeface="Helvetica Neue Medium"/>
                <a:sym typeface="Helvetica Neue Medium"/>
              </a:rPr>
              <a:t>Dragen je medewerkers bij aan digitale ontwikkelingen?</a:t>
            </a:r>
          </a:p>
        </p:txBody>
      </p:sp>
      <p:sp>
        <p:nvSpPr>
          <p:cNvPr id="12" name="Gedachtewolkje: wolk 11">
            <a:extLst>
              <a:ext uri="{FF2B5EF4-FFF2-40B4-BE49-F238E27FC236}">
                <a16:creationId xmlns:a16="http://schemas.microsoft.com/office/drawing/2014/main" id="{C0A4DE25-74E3-4930-232E-8446402B7C41}"/>
              </a:ext>
            </a:extLst>
          </p:cNvPr>
          <p:cNvSpPr/>
          <p:nvPr/>
        </p:nvSpPr>
        <p:spPr>
          <a:xfrm>
            <a:off x="2152275" y="11049893"/>
            <a:ext cx="5572538" cy="2030214"/>
          </a:xfrm>
          <a:prstGeom prst="cloudCallout">
            <a:avLst>
              <a:gd name="adj1" fmla="val 55504"/>
              <a:gd name="adj2" fmla="val -41190"/>
            </a:avLst>
          </a:prstGeom>
          <a:solidFill>
            <a:srgbClr val="FFFFFF"/>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lvl="0" indent="0" algn="ctr" defTabSz="825500" rtl="0" eaLnBrk="1" fontAlgn="auto" latinLnBrk="0" hangingPunct="0">
              <a:lnSpc>
                <a:spcPct val="100000"/>
              </a:lnSpc>
              <a:spcBef>
                <a:spcPts val="0"/>
              </a:spcBef>
              <a:spcAft>
                <a:spcPts val="0"/>
              </a:spcAft>
              <a:buClrTx/>
              <a:buSzTx/>
              <a:buFontTx/>
              <a:buNone/>
              <a:tabLst/>
              <a:defRPr/>
            </a:pPr>
            <a:r>
              <a:rPr kumimoji="0" lang="nl-NL" sz="2000" b="0" i="0" u="none" strike="noStrike" kern="0" cap="none" spc="0" normalizeH="0" baseline="0" noProof="0">
                <a:ln>
                  <a:noFill/>
                </a:ln>
                <a:solidFill>
                  <a:srgbClr val="000000"/>
                </a:solidFill>
                <a:effectLst/>
                <a:uLnTx/>
                <a:uFillTx/>
                <a:latin typeface="DM Sans" pitchFamily="2" charset="0"/>
                <a:ea typeface="Helvetica Neue Medium"/>
                <a:cs typeface="Helvetica Neue Medium"/>
                <a:sym typeface="Helvetica Neue Medium"/>
              </a:rPr>
              <a:t>In welke mate ondersteunt technologie jou en je organisatie in je dagelijkse werkzaamheden?</a:t>
            </a:r>
          </a:p>
        </p:txBody>
      </p:sp>
      <p:pic>
        <p:nvPicPr>
          <p:cNvPr id="2" name="Afbeelding 1" descr="Afbeelding met tekst, schermopname, Graphics, Lettertype&#10;&#10;Automatisch gegenereerde beschrijving">
            <a:extLst>
              <a:ext uri="{FF2B5EF4-FFF2-40B4-BE49-F238E27FC236}">
                <a16:creationId xmlns:a16="http://schemas.microsoft.com/office/drawing/2014/main" id="{FD7ED0CA-64BD-D0C0-F35F-56AB14D9AC6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12657" y="3208646"/>
            <a:ext cx="16212497" cy="9119530"/>
          </a:xfrm>
          <a:prstGeom prst="rect">
            <a:avLst/>
          </a:prstGeom>
        </p:spPr>
      </p:pic>
      <p:pic>
        <p:nvPicPr>
          <p:cNvPr id="3" name="Tijdelijke aanduiding voor afbeelding 5">
            <a:extLst>
              <a:ext uri="{FF2B5EF4-FFF2-40B4-BE49-F238E27FC236}">
                <a16:creationId xmlns:a16="http://schemas.microsoft.com/office/drawing/2014/main" id="{C68CDE1E-7777-8ACA-81A1-355F6D71A628}"/>
              </a:ext>
            </a:extLst>
          </p:cNvPr>
          <p:cNvPicPr>
            <a:picLocks noChangeAspect="1"/>
          </p:cNvPicPr>
          <p:nvPr/>
        </p:nvPicPr>
        <p:blipFill rotWithShape="1">
          <a:blip r:embed="rId4"/>
          <a:srcRect t="8896" b="8896"/>
          <a:stretch/>
        </p:blipFill>
        <p:spPr>
          <a:xfrm>
            <a:off x="19972355" y="11940413"/>
            <a:ext cx="3055679" cy="77552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pic>
    </p:spTree>
    <p:extLst>
      <p:ext uri="{BB962C8B-B14F-4D97-AF65-F5344CB8AC3E}">
        <p14:creationId xmlns:p14="http://schemas.microsoft.com/office/powerpoint/2010/main" val="325427462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10" grpId="0" animBg="1"/>
      <p:bldP spid="11" grpId="0" animBg="1"/>
      <p:bldP spid="12" grpId="0" animBg="1"/>
    </p:bldLst>
  </p:timing>
</p:sld>
</file>

<file path=ppt/slides/slide20.xml><?xml version="1.0" encoding="utf-8"?>
<p:sld xmlns:a="http://schemas.openxmlformats.org/drawingml/2006/main" xmlns:r="http://schemas.openxmlformats.org/officeDocument/2006/relationships" xmlns:p="http://schemas.openxmlformats.org/presentationml/2006/main" show="0">
  <p:cSld>
    <p:bg>
      <p:bgPr>
        <a:solidFill>
          <a:srgbClr val="E5F4E0"/>
        </a:solidFill>
        <a:effectLst/>
      </p:bgPr>
    </p:bg>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772E1E1F-1DD4-A95F-8B14-0EC549DC13D7}"/>
              </a:ext>
            </a:extLst>
          </p:cNvPr>
          <p:cNvGraphicFramePr/>
          <p:nvPr>
            <p:extLst>
              <p:ext uri="{D42A27DB-BD31-4B8C-83A1-F6EECF244321}">
                <p14:modId xmlns:p14="http://schemas.microsoft.com/office/powerpoint/2010/main" val="1853560205"/>
              </p:ext>
            </p:extLst>
          </p:nvPr>
        </p:nvGraphicFramePr>
        <p:xfrm>
          <a:off x="1574800" y="1769658"/>
          <a:ext cx="20688969" cy="108373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60" name="Voorbeeld van een titel"/>
          <p:cNvSpPr txBox="1"/>
          <p:nvPr/>
        </p:nvSpPr>
        <p:spPr>
          <a:xfrm>
            <a:off x="1574800" y="1663700"/>
            <a:ext cx="21336001" cy="1741631"/>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50800" tIns="50800" rIns="50800" bIns="50800">
            <a:spAutoFit/>
          </a:bodyPr>
          <a:lstStyle>
            <a:lvl1pPr>
              <a:lnSpc>
                <a:spcPts val="6800"/>
              </a:lnSpc>
              <a:defRPr sz="6000">
                <a:latin typeface="+mn-lt"/>
                <a:ea typeface="+mn-ea"/>
                <a:cs typeface="+mn-cs"/>
                <a:sym typeface="Criteria CF Bold"/>
              </a:defRPr>
            </a:lvl1pPr>
          </a:lstStyle>
          <a:p>
            <a:pPr marL="0" marR="0" lvl="0" indent="0" algn="l" defTabSz="457200" rtl="0" eaLnBrk="1" fontAlgn="auto" latinLnBrk="0" hangingPunct="0">
              <a:lnSpc>
                <a:spcPts val="6800"/>
              </a:lnSpc>
              <a:spcBef>
                <a:spcPts val="0"/>
              </a:spcBef>
              <a:spcAft>
                <a:spcPts val="0"/>
              </a:spcAft>
              <a:buClrTx/>
              <a:buSzTx/>
              <a:buFontTx/>
              <a:buNone/>
              <a:tabLst/>
              <a:defRPr/>
            </a:pPr>
            <a:r>
              <a:rPr lang="en-US" err="1">
                <a:solidFill>
                  <a:srgbClr val="37001E"/>
                </a:solidFill>
                <a:latin typeface="Criteria CF Bold"/>
              </a:rPr>
              <a:t>Denkoefening</a:t>
            </a:r>
            <a:r>
              <a:rPr lang="en-US">
                <a:solidFill>
                  <a:srgbClr val="37001E"/>
                </a:solidFill>
                <a:latin typeface="Criteria CF Bold"/>
              </a:rPr>
              <a:t> –10min</a:t>
            </a:r>
            <a:r>
              <a:rPr kumimoji="0" lang="en-US" sz="6000" b="0" i="0" u="none" strike="noStrike" kern="0" cap="none" spc="0" normalizeH="0" baseline="0" noProof="0">
                <a:ln>
                  <a:noFill/>
                </a:ln>
                <a:solidFill>
                  <a:srgbClr val="37001E"/>
                </a:solidFill>
                <a:effectLst/>
                <a:uLnTx/>
                <a:uFillTx/>
                <a:latin typeface="Criteria CF Bold"/>
                <a:sym typeface="Criteria CF Bold"/>
              </a:rPr>
              <a:t>! </a:t>
            </a:r>
          </a:p>
          <a:p>
            <a:pPr marL="0" marR="0" lvl="0" indent="0" algn="l" defTabSz="457200" rtl="0" eaLnBrk="1" fontAlgn="auto" latinLnBrk="0" hangingPunct="0">
              <a:lnSpc>
                <a:spcPts val="6800"/>
              </a:lnSpc>
              <a:spcBef>
                <a:spcPts val="0"/>
              </a:spcBef>
              <a:spcAft>
                <a:spcPts val="0"/>
              </a:spcAft>
              <a:buClrTx/>
              <a:buSzTx/>
              <a:buFontTx/>
              <a:buNone/>
              <a:tabLst/>
              <a:defRPr/>
            </a:pPr>
            <a:r>
              <a:rPr kumimoji="0" lang="en-US" sz="4400" b="0" i="0" u="none" strike="noStrike" kern="0" cap="none" spc="0" normalizeH="0" baseline="0" noProof="0">
                <a:ln>
                  <a:noFill/>
                </a:ln>
                <a:solidFill>
                  <a:srgbClr val="37001E"/>
                </a:solidFill>
                <a:effectLst/>
                <a:uLnTx/>
                <a:uFillTx/>
                <a:latin typeface="Criteria CF Bold"/>
                <a:sym typeface="Criteria CF Bold"/>
              </a:rPr>
              <a:t>Wat </a:t>
            </a:r>
            <a:r>
              <a:rPr kumimoji="0" lang="en-US" sz="4400" b="0" i="0" u="none" strike="noStrike" kern="0" cap="none" spc="0" normalizeH="0" baseline="0" noProof="0" err="1">
                <a:ln>
                  <a:noFill/>
                </a:ln>
                <a:solidFill>
                  <a:srgbClr val="37001E"/>
                </a:solidFill>
                <a:effectLst/>
                <a:uLnTx/>
                <a:uFillTx/>
                <a:latin typeface="Criteria CF Bold"/>
                <a:sym typeface="Criteria CF Bold"/>
              </a:rPr>
              <a:t>zijn</a:t>
            </a:r>
            <a:r>
              <a:rPr kumimoji="0" lang="en-US" sz="4400" b="0" i="0" u="none" strike="noStrike" kern="0" cap="none" spc="0" normalizeH="0" baseline="0" noProof="0">
                <a:ln>
                  <a:noFill/>
                </a:ln>
                <a:solidFill>
                  <a:srgbClr val="37001E"/>
                </a:solidFill>
                <a:effectLst/>
                <a:uLnTx/>
                <a:uFillTx/>
                <a:latin typeface="Criteria CF Bold"/>
                <a:sym typeface="Criteria CF Bold"/>
              </a:rPr>
              <a:t> je </a:t>
            </a:r>
            <a:r>
              <a:rPr kumimoji="0" lang="en-US" sz="4400" b="0" i="0" u="none" strike="noStrike" kern="0" cap="none" spc="0" normalizeH="0" baseline="0" noProof="0" err="1">
                <a:ln>
                  <a:noFill/>
                </a:ln>
                <a:solidFill>
                  <a:srgbClr val="37001E"/>
                </a:solidFill>
                <a:effectLst/>
                <a:uLnTx/>
                <a:uFillTx/>
                <a:latin typeface="Criteria CF Bold"/>
                <a:sym typeface="Criteria CF Bold"/>
              </a:rPr>
              <a:t>digitale</a:t>
            </a:r>
            <a:r>
              <a:rPr kumimoji="0" lang="en-US" sz="4400" b="0" i="0" u="none" strike="noStrike" kern="0" cap="none" spc="0" normalizeH="0" baseline="0" noProof="0">
                <a:ln>
                  <a:noFill/>
                </a:ln>
                <a:solidFill>
                  <a:srgbClr val="37001E"/>
                </a:solidFill>
                <a:effectLst/>
                <a:uLnTx/>
                <a:uFillTx/>
                <a:latin typeface="Criteria CF Bold"/>
                <a:sym typeface="Criteria CF Bold"/>
              </a:rPr>
              <a:t> </a:t>
            </a:r>
            <a:r>
              <a:rPr kumimoji="0" lang="en-US" sz="4400" b="0" i="0" u="none" strike="noStrike" kern="0" cap="none" spc="0" normalizeH="0" baseline="0" noProof="0" err="1">
                <a:ln>
                  <a:noFill/>
                </a:ln>
                <a:solidFill>
                  <a:srgbClr val="37001E"/>
                </a:solidFill>
                <a:effectLst/>
                <a:uLnTx/>
                <a:uFillTx/>
                <a:latin typeface="Criteria CF Bold"/>
                <a:sym typeface="Criteria CF Bold"/>
              </a:rPr>
              <a:t>kansen</a:t>
            </a:r>
            <a:r>
              <a:rPr kumimoji="0" lang="en-US" sz="4400" b="0" i="0" u="none" strike="noStrike" kern="0" cap="none" spc="0" normalizeH="0" baseline="0" noProof="0">
                <a:ln>
                  <a:noFill/>
                </a:ln>
                <a:solidFill>
                  <a:srgbClr val="37001E"/>
                </a:solidFill>
                <a:effectLst/>
                <a:uLnTx/>
                <a:uFillTx/>
                <a:latin typeface="Criteria CF Bold"/>
                <a:sym typeface="Criteria CF Bold"/>
              </a:rPr>
              <a:t> en –</a:t>
            </a:r>
            <a:r>
              <a:rPr kumimoji="0" lang="en-US" sz="4400" b="0" i="0" u="none" strike="noStrike" kern="0" cap="none" spc="0" normalizeH="0" baseline="0" noProof="0" err="1">
                <a:ln>
                  <a:noFill/>
                </a:ln>
                <a:solidFill>
                  <a:srgbClr val="37001E"/>
                </a:solidFill>
                <a:effectLst/>
                <a:uLnTx/>
                <a:uFillTx/>
                <a:latin typeface="Criteria CF Bold"/>
                <a:sym typeface="Criteria CF Bold"/>
              </a:rPr>
              <a:t>ontwikkelingsmogelijkheden</a:t>
            </a:r>
            <a:r>
              <a:rPr kumimoji="0" lang="en-US" sz="4400" b="0" i="0" u="none" strike="noStrike" kern="0" cap="none" spc="0" normalizeH="0" baseline="0" noProof="0">
                <a:ln>
                  <a:noFill/>
                </a:ln>
                <a:solidFill>
                  <a:srgbClr val="37001E"/>
                </a:solidFill>
                <a:effectLst/>
                <a:uLnTx/>
                <a:uFillTx/>
                <a:latin typeface="Criteria CF Bold"/>
                <a:sym typeface="Criteria CF Bold"/>
              </a:rPr>
              <a:t>? </a:t>
            </a:r>
            <a:endParaRPr kumimoji="0" sz="4400" b="0" i="0" u="none" strike="noStrike" kern="0" cap="none" spc="0" normalizeH="0" baseline="0" noProof="0">
              <a:ln>
                <a:noFill/>
              </a:ln>
              <a:solidFill>
                <a:srgbClr val="37001E"/>
              </a:solidFill>
              <a:effectLst/>
              <a:uLnTx/>
              <a:uFillTx/>
              <a:latin typeface="Criteria CF Bold"/>
              <a:sym typeface="Criteria CF Bold"/>
            </a:endParaRPr>
          </a:p>
        </p:txBody>
      </p:sp>
      <p:pic>
        <p:nvPicPr>
          <p:cNvPr id="7" name="Image" descr="Image">
            <a:extLst>
              <a:ext uri="{FF2B5EF4-FFF2-40B4-BE49-F238E27FC236}">
                <a16:creationId xmlns:a16="http://schemas.microsoft.com/office/drawing/2014/main" id="{AD306DE0-2432-9AE6-F270-84D71A5F2C62}"/>
              </a:ext>
            </a:extLst>
          </p:cNvPr>
          <p:cNvPicPr>
            <a:picLocks noChangeAspect="1"/>
          </p:cNvPicPr>
          <p:nvPr/>
        </p:nvPicPr>
        <p:blipFill>
          <a:blip r:embed="rId8"/>
          <a:stretch>
            <a:fillRect/>
          </a:stretch>
        </p:blipFill>
        <p:spPr>
          <a:xfrm>
            <a:off x="20535896" y="11738323"/>
            <a:ext cx="2324103" cy="589854"/>
          </a:xfrm>
          <a:prstGeom prst="rect">
            <a:avLst/>
          </a:prstGeom>
        </p:spPr>
      </p:pic>
      <p:sp>
        <p:nvSpPr>
          <p:cNvPr id="3" name="Rechthoek 2">
            <a:extLst>
              <a:ext uri="{FF2B5EF4-FFF2-40B4-BE49-F238E27FC236}">
                <a16:creationId xmlns:a16="http://schemas.microsoft.com/office/drawing/2014/main" id="{945625F1-7E11-F0A5-F015-A229B74E20F5}"/>
              </a:ext>
            </a:extLst>
          </p:cNvPr>
          <p:cNvSpPr/>
          <p:nvPr/>
        </p:nvSpPr>
        <p:spPr>
          <a:xfrm>
            <a:off x="15330564" y="9132599"/>
            <a:ext cx="5370622" cy="143123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0">
              <a:lnSpc>
                <a:spcPct val="100000"/>
              </a:lnSpc>
              <a:spcBef>
                <a:spcPts val="0"/>
              </a:spcBef>
              <a:spcAft>
                <a:spcPts val="0"/>
              </a:spcAft>
              <a:buClrTx/>
              <a:buSzTx/>
              <a:buFontTx/>
              <a:buNone/>
              <a:tabLst/>
              <a:defRPr/>
            </a:pPr>
            <a:r>
              <a:rPr kumimoji="0" lang="nl-NL" sz="2800" b="0" i="0" u="none" strike="noStrike" kern="0" cap="none" spc="0" normalizeH="0" baseline="0" noProof="0">
                <a:ln>
                  <a:noFill/>
                </a:ln>
                <a:solidFill>
                  <a:sysClr val="windowText" lastClr="000000"/>
                </a:solidFill>
                <a:effectLst/>
                <a:uLnTx/>
                <a:uFillTx/>
                <a:latin typeface="DM Sans" pitchFamily="2" charset="0"/>
                <a:sym typeface="DM Sans Regular"/>
              </a:rPr>
              <a:t>Welke belemmeringen zie je en waar ligt dat aan?</a:t>
            </a:r>
          </a:p>
        </p:txBody>
      </p:sp>
      <p:sp>
        <p:nvSpPr>
          <p:cNvPr id="4" name="Rechthoek 3">
            <a:extLst>
              <a:ext uri="{FF2B5EF4-FFF2-40B4-BE49-F238E27FC236}">
                <a16:creationId xmlns:a16="http://schemas.microsoft.com/office/drawing/2014/main" id="{43944F94-4A97-74E4-7FBC-662F3C5600E5}"/>
              </a:ext>
            </a:extLst>
          </p:cNvPr>
          <p:cNvSpPr/>
          <p:nvPr/>
        </p:nvSpPr>
        <p:spPr>
          <a:xfrm>
            <a:off x="2043038" y="9132598"/>
            <a:ext cx="5370622" cy="143123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0">
              <a:lnSpc>
                <a:spcPct val="100000"/>
              </a:lnSpc>
              <a:spcBef>
                <a:spcPts val="0"/>
              </a:spcBef>
              <a:spcAft>
                <a:spcPts val="0"/>
              </a:spcAft>
              <a:buClrTx/>
              <a:buSzTx/>
              <a:buFontTx/>
              <a:buNone/>
              <a:tabLst/>
              <a:defRPr/>
            </a:pPr>
            <a:r>
              <a:rPr kumimoji="0" lang="nl-NL" sz="2800" b="0" i="0" u="none" strike="noStrike" kern="0" cap="none" spc="0" normalizeH="0" baseline="0" noProof="0">
                <a:ln>
                  <a:noFill/>
                </a:ln>
                <a:solidFill>
                  <a:sysClr val="windowText" lastClr="000000"/>
                </a:solidFill>
                <a:effectLst/>
                <a:uLnTx/>
                <a:uFillTx/>
                <a:latin typeface="DM Sans" pitchFamily="2" charset="0"/>
                <a:sym typeface="DM Sans Regular"/>
              </a:rPr>
              <a:t>Denk aan wat er al goed gaat en waar je trots op </a:t>
            </a:r>
            <a:r>
              <a:rPr lang="nl-NL" sz="2800">
                <a:solidFill>
                  <a:sysClr val="windowText" lastClr="000000"/>
                </a:solidFill>
                <a:latin typeface="DM Sans" pitchFamily="2" charset="0"/>
                <a:sym typeface="DM Sans Regular"/>
              </a:rPr>
              <a:t>bent</a:t>
            </a:r>
            <a:endParaRPr kumimoji="0" lang="nl-NL" sz="2800" b="0" i="0" u="none" strike="noStrike" kern="0" cap="none" spc="0" normalizeH="0" baseline="0" noProof="0">
              <a:ln>
                <a:noFill/>
              </a:ln>
              <a:solidFill>
                <a:sysClr val="windowText" lastClr="000000"/>
              </a:solidFill>
              <a:effectLst/>
              <a:uLnTx/>
              <a:uFillTx/>
              <a:latin typeface="DM Sans" pitchFamily="2" charset="0"/>
              <a:sym typeface="DM Sans Regular"/>
            </a:endParaRPr>
          </a:p>
        </p:txBody>
      </p:sp>
      <p:sp>
        <p:nvSpPr>
          <p:cNvPr id="5" name="Rechthoek 4">
            <a:extLst>
              <a:ext uri="{FF2B5EF4-FFF2-40B4-BE49-F238E27FC236}">
                <a16:creationId xmlns:a16="http://schemas.microsoft.com/office/drawing/2014/main" id="{766DC44B-2C28-017A-D765-089334F8BD3C}"/>
              </a:ext>
            </a:extLst>
          </p:cNvPr>
          <p:cNvSpPr/>
          <p:nvPr/>
        </p:nvSpPr>
        <p:spPr>
          <a:xfrm>
            <a:off x="8686801" y="9132600"/>
            <a:ext cx="5370622" cy="143123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0">
              <a:lnSpc>
                <a:spcPct val="100000"/>
              </a:lnSpc>
              <a:spcBef>
                <a:spcPts val="0"/>
              </a:spcBef>
              <a:spcAft>
                <a:spcPts val="0"/>
              </a:spcAft>
              <a:buClrTx/>
              <a:buSzTx/>
              <a:buFontTx/>
              <a:buNone/>
              <a:tabLst/>
              <a:defRPr/>
            </a:pPr>
            <a:r>
              <a:rPr kumimoji="0" lang="nl-NL" sz="2800" b="0" i="0" u="none" strike="noStrike" kern="0" cap="none" spc="0" normalizeH="0" baseline="0" noProof="0">
                <a:ln>
                  <a:noFill/>
                </a:ln>
                <a:solidFill>
                  <a:sysClr val="windowText" lastClr="000000"/>
                </a:solidFill>
                <a:effectLst/>
                <a:uLnTx/>
                <a:uFillTx/>
                <a:latin typeface="DM Sans" pitchFamily="2" charset="0"/>
                <a:sym typeface="DM Sans Regular"/>
              </a:rPr>
              <a:t>Welke digitale kansen zie</a:t>
            </a:r>
            <a:r>
              <a:rPr kumimoji="0" lang="nl-NL" sz="2800" b="0" i="0" u="none" strike="noStrike" kern="0" cap="none" spc="0" normalizeH="0" noProof="0">
                <a:ln>
                  <a:noFill/>
                </a:ln>
                <a:solidFill>
                  <a:sysClr val="windowText" lastClr="000000"/>
                </a:solidFill>
                <a:effectLst/>
                <a:uLnTx/>
                <a:uFillTx/>
                <a:latin typeface="DM Sans" pitchFamily="2" charset="0"/>
                <a:sym typeface="DM Sans Regular"/>
              </a:rPr>
              <a:t> je</a:t>
            </a:r>
            <a:r>
              <a:rPr kumimoji="0" lang="nl-NL" sz="2800" b="0" i="0" u="none" strike="noStrike" kern="0" cap="none" spc="0" normalizeH="0" baseline="0" noProof="0">
                <a:ln>
                  <a:noFill/>
                </a:ln>
                <a:solidFill>
                  <a:sysClr val="windowText" lastClr="000000"/>
                </a:solidFill>
                <a:effectLst/>
                <a:uLnTx/>
                <a:uFillTx/>
                <a:latin typeface="DM Sans" pitchFamily="2" charset="0"/>
                <a:sym typeface="DM Sans Regular"/>
              </a:rPr>
              <a:t> voor je organisatie en publiek?</a:t>
            </a:r>
          </a:p>
        </p:txBody>
      </p:sp>
    </p:spTree>
    <p:extLst>
      <p:ext uri="{BB962C8B-B14F-4D97-AF65-F5344CB8AC3E}">
        <p14:creationId xmlns:p14="http://schemas.microsoft.com/office/powerpoint/2010/main" val="124900855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jdelijke aanduiding voor tekst 5">
            <a:extLst>
              <a:ext uri="{FF2B5EF4-FFF2-40B4-BE49-F238E27FC236}">
                <a16:creationId xmlns:a16="http://schemas.microsoft.com/office/drawing/2014/main" id="{9443C459-F2F9-58D9-0637-4BD46F7268F0}"/>
              </a:ext>
            </a:extLst>
          </p:cNvPr>
          <p:cNvSpPr>
            <a:spLocks noGrp="1"/>
          </p:cNvSpPr>
          <p:nvPr>
            <p:ph type="body" sz="quarter" idx="21"/>
          </p:nvPr>
        </p:nvSpPr>
        <p:spPr>
          <a:xfrm>
            <a:off x="1871694" y="1387759"/>
            <a:ext cx="20786428" cy="1998496"/>
          </a:xfrm>
        </p:spPr>
        <p:txBody>
          <a:bodyPr/>
          <a:lstStyle/>
          <a:p>
            <a:r>
              <a:rPr lang="nl-NL"/>
              <a:t>Stap 2</a:t>
            </a:r>
          </a:p>
        </p:txBody>
      </p:sp>
      <p:sp>
        <p:nvSpPr>
          <p:cNvPr id="7" name="Tijdelijke aanduiding voor tekst 6">
            <a:extLst>
              <a:ext uri="{FF2B5EF4-FFF2-40B4-BE49-F238E27FC236}">
                <a16:creationId xmlns:a16="http://schemas.microsoft.com/office/drawing/2014/main" id="{F072CBA5-24B9-25F8-A7A0-C71F2667A395}"/>
              </a:ext>
            </a:extLst>
          </p:cNvPr>
          <p:cNvSpPr>
            <a:spLocks noGrp="1"/>
          </p:cNvSpPr>
          <p:nvPr>
            <p:ph type="body" sz="quarter" idx="22"/>
          </p:nvPr>
        </p:nvSpPr>
        <p:spPr/>
        <p:txBody>
          <a:bodyPr/>
          <a:lstStyle/>
          <a:p>
            <a:endParaRPr lang="nl-NL"/>
          </a:p>
        </p:txBody>
      </p:sp>
      <p:sp>
        <p:nvSpPr>
          <p:cNvPr id="8" name="Tijdelijke aanduiding voor tekst 7">
            <a:extLst>
              <a:ext uri="{FF2B5EF4-FFF2-40B4-BE49-F238E27FC236}">
                <a16:creationId xmlns:a16="http://schemas.microsoft.com/office/drawing/2014/main" id="{25F909AD-08F8-E039-93E3-078E90E77F48}"/>
              </a:ext>
            </a:extLst>
          </p:cNvPr>
          <p:cNvSpPr>
            <a:spLocks noGrp="1"/>
          </p:cNvSpPr>
          <p:nvPr>
            <p:ph type="body" sz="quarter" idx="23"/>
          </p:nvPr>
        </p:nvSpPr>
        <p:spPr>
          <a:xfrm>
            <a:off x="5541994" y="3280059"/>
            <a:ext cx="17934232" cy="1419876"/>
          </a:xfrm>
        </p:spPr>
        <p:txBody>
          <a:bodyPr/>
          <a:lstStyle/>
          <a:p>
            <a:r>
              <a:rPr lang="nl-NL" sz="10700"/>
              <a:t>Waar wil je naartoe?</a:t>
            </a:r>
          </a:p>
        </p:txBody>
      </p:sp>
      <p:sp>
        <p:nvSpPr>
          <p:cNvPr id="9" name="Tijdelijke aanduiding voor media 8">
            <a:extLst>
              <a:ext uri="{FF2B5EF4-FFF2-40B4-BE49-F238E27FC236}">
                <a16:creationId xmlns:a16="http://schemas.microsoft.com/office/drawing/2014/main" id="{1F5D3BAF-8603-E0D6-6C4A-FADD39EED7B4}"/>
              </a:ext>
            </a:extLst>
          </p:cNvPr>
          <p:cNvSpPr>
            <a:spLocks noGrp="1"/>
          </p:cNvSpPr>
          <p:nvPr>
            <p:ph type="media" sz="quarter" idx="24"/>
          </p:nvPr>
        </p:nvSpPr>
        <p:spPr/>
        <p:txBody>
          <a:bodyPr/>
          <a:lstStyle/>
          <a:p>
            <a:endParaRPr lang="nl-NL"/>
          </a:p>
        </p:txBody>
      </p:sp>
    </p:spTree>
    <p:extLst>
      <p:ext uri="{BB962C8B-B14F-4D97-AF65-F5344CB8AC3E}">
        <p14:creationId xmlns:p14="http://schemas.microsoft.com/office/powerpoint/2010/main" val="1134339467"/>
      </p:ext>
    </p:extLst>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jdelijke aanduiding voor tekst 7">
            <a:extLst>
              <a:ext uri="{FF2B5EF4-FFF2-40B4-BE49-F238E27FC236}">
                <a16:creationId xmlns:a16="http://schemas.microsoft.com/office/drawing/2014/main" id="{4E59B2E0-1E35-98CE-F810-C44F9A887568}"/>
              </a:ext>
            </a:extLst>
          </p:cNvPr>
          <p:cNvSpPr>
            <a:spLocks noGrp="1"/>
          </p:cNvSpPr>
          <p:nvPr>
            <p:ph type="body" idx="3"/>
          </p:nvPr>
        </p:nvSpPr>
        <p:spPr/>
        <p:txBody>
          <a:bodyPr/>
          <a:lstStyle/>
          <a:p>
            <a:endParaRPr lang="nl-NL"/>
          </a:p>
        </p:txBody>
      </p:sp>
      <p:sp>
        <p:nvSpPr>
          <p:cNvPr id="11" name="Tijdelijke aanduiding voor tekst 14">
            <a:extLst>
              <a:ext uri="{FF2B5EF4-FFF2-40B4-BE49-F238E27FC236}">
                <a16:creationId xmlns:a16="http://schemas.microsoft.com/office/drawing/2014/main" id="{4702966C-E9E8-62A6-1B56-B3B5D746F047}"/>
              </a:ext>
            </a:extLst>
          </p:cNvPr>
          <p:cNvSpPr txBox="1">
            <a:spLocks/>
          </p:cNvSpPr>
          <p:nvPr/>
        </p:nvSpPr>
        <p:spPr>
          <a:xfrm>
            <a:off x="778568" y="3143517"/>
            <a:ext cx="10634870" cy="841256"/>
          </a:xfrm>
          <a:prstGeom prst="rect">
            <a:avLst/>
          </a:prstGeom>
          <a:noFill/>
          <a:ln>
            <a:noFill/>
          </a:ln>
        </p:spPr>
        <p:txBody>
          <a:bodyPr spcFirstLastPara="1" wrap="square" lIns="50800" tIns="50800" rIns="50800" bIns="50800" anchor="b" anchorCtr="0">
            <a:spAutoFit/>
          </a:bodyPr>
          <a:lstStyle>
            <a:defPPr marR="0" lvl="0" algn="l" rtl="0">
              <a:lnSpc>
                <a:spcPct val="100000"/>
              </a:lnSpc>
              <a:spcBef>
                <a:spcPts val="0"/>
              </a:spcBef>
              <a:spcAft>
                <a:spcPts val="0"/>
              </a:spcAft>
            </a:defPPr>
            <a:lvl1pPr marL="457200" marR="0" lvl="0" indent="-228600" algn="l" rtl="0">
              <a:lnSpc>
                <a:spcPct val="100000"/>
              </a:lnSpc>
              <a:spcBef>
                <a:spcPts val="0"/>
              </a:spcBef>
              <a:spcAft>
                <a:spcPts val="0"/>
              </a:spcAft>
              <a:buClr>
                <a:srgbClr val="37001E"/>
              </a:buClr>
              <a:buSzPts val="4428"/>
              <a:buFont typeface="DM Sans"/>
              <a:buNone/>
              <a:defRPr sz="3600" b="0" i="0" u="none" strike="noStrike" cap="none">
                <a:solidFill>
                  <a:srgbClr val="37001E"/>
                </a:solidFill>
                <a:latin typeface="DM Sans"/>
                <a:ea typeface="DM Sans"/>
                <a:cs typeface="DM Sans"/>
                <a:sym typeface="DM Sans"/>
              </a:defRPr>
            </a:lvl1pPr>
            <a:lvl2pPr marL="914400" marR="0" lvl="1" indent="-369189" algn="l" rtl="0">
              <a:lnSpc>
                <a:spcPct val="100000"/>
              </a:lnSpc>
              <a:spcBef>
                <a:spcPts val="0"/>
              </a:spcBef>
              <a:spcAft>
                <a:spcPts val="0"/>
              </a:spcAft>
              <a:buClr>
                <a:srgbClr val="37001E"/>
              </a:buClr>
              <a:buSzPts val="2214"/>
              <a:buFont typeface="DM Sans"/>
              <a:buChar char="•"/>
              <a:defRPr sz="3600" b="0" i="0" u="none" strike="noStrike" cap="none">
                <a:solidFill>
                  <a:srgbClr val="37001E"/>
                </a:solidFill>
                <a:latin typeface="DM Sans"/>
                <a:ea typeface="DM Sans"/>
                <a:cs typeface="DM Sans"/>
                <a:sym typeface="DM Sans"/>
              </a:defRPr>
            </a:lvl2pPr>
            <a:lvl3pPr marL="1371600" marR="0" lvl="2" indent="-369189" algn="l" rtl="0">
              <a:lnSpc>
                <a:spcPct val="100000"/>
              </a:lnSpc>
              <a:spcBef>
                <a:spcPts val="0"/>
              </a:spcBef>
              <a:spcAft>
                <a:spcPts val="0"/>
              </a:spcAft>
              <a:buClr>
                <a:srgbClr val="37001E"/>
              </a:buClr>
              <a:buSzPts val="2214"/>
              <a:buFont typeface="DM Sans"/>
              <a:buChar char="•"/>
              <a:defRPr sz="3600" b="0" i="0" u="none" strike="noStrike" cap="none">
                <a:solidFill>
                  <a:srgbClr val="37001E"/>
                </a:solidFill>
                <a:latin typeface="DM Sans"/>
                <a:ea typeface="DM Sans"/>
                <a:cs typeface="DM Sans"/>
                <a:sym typeface="DM Sans"/>
              </a:defRPr>
            </a:lvl3pPr>
            <a:lvl4pPr marL="1828800" marR="0" lvl="3" indent="-369189" algn="l" rtl="0">
              <a:lnSpc>
                <a:spcPct val="100000"/>
              </a:lnSpc>
              <a:spcBef>
                <a:spcPts val="0"/>
              </a:spcBef>
              <a:spcAft>
                <a:spcPts val="0"/>
              </a:spcAft>
              <a:buClr>
                <a:srgbClr val="37001E"/>
              </a:buClr>
              <a:buSzPts val="2214"/>
              <a:buFont typeface="DM Sans"/>
              <a:buChar char="•"/>
              <a:defRPr sz="3600" b="0" i="0" u="none" strike="noStrike" cap="none">
                <a:solidFill>
                  <a:srgbClr val="37001E"/>
                </a:solidFill>
                <a:latin typeface="DM Sans"/>
                <a:ea typeface="DM Sans"/>
                <a:cs typeface="DM Sans"/>
                <a:sym typeface="DM Sans"/>
              </a:defRPr>
            </a:lvl4pPr>
            <a:lvl5pPr marL="2286000" marR="0" lvl="4" indent="-369189" algn="l" rtl="0">
              <a:lnSpc>
                <a:spcPct val="100000"/>
              </a:lnSpc>
              <a:spcBef>
                <a:spcPts val="0"/>
              </a:spcBef>
              <a:spcAft>
                <a:spcPts val="0"/>
              </a:spcAft>
              <a:buClr>
                <a:srgbClr val="37001E"/>
              </a:buClr>
              <a:buSzPts val="2214"/>
              <a:buFont typeface="DM Sans"/>
              <a:buChar char="•"/>
              <a:defRPr sz="3600" b="0" i="0" u="none" strike="noStrike" cap="none">
                <a:solidFill>
                  <a:srgbClr val="37001E"/>
                </a:solidFill>
                <a:latin typeface="DM Sans"/>
                <a:ea typeface="DM Sans"/>
                <a:cs typeface="DM Sans"/>
                <a:sym typeface="DM Sans"/>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pPr marL="457200" marR="0" lvl="0" indent="-228600" algn="ctr" defTabSz="914400" rtl="0" eaLnBrk="1" fontAlgn="auto" latinLnBrk="0" hangingPunct="1">
              <a:lnSpc>
                <a:spcPct val="100000"/>
              </a:lnSpc>
              <a:spcBef>
                <a:spcPts val="0"/>
              </a:spcBef>
              <a:spcAft>
                <a:spcPts val="0"/>
              </a:spcAft>
              <a:buClr>
                <a:srgbClr val="37001E"/>
              </a:buClr>
              <a:buSzPts val="4428"/>
              <a:buFont typeface="DM Sans"/>
              <a:buNone/>
              <a:tabLst/>
              <a:defRPr/>
            </a:pPr>
            <a:r>
              <a:rPr kumimoji="0" lang="nl-NL" sz="4800" b="0" i="0" u="none" strike="noStrike" kern="0" cap="none" spc="0" normalizeH="0" baseline="0" noProof="0">
                <a:ln>
                  <a:noFill/>
                </a:ln>
                <a:solidFill>
                  <a:srgbClr val="E7E6E6">
                    <a:lumMod val="90000"/>
                  </a:srgbClr>
                </a:solidFill>
                <a:effectLst/>
                <a:uLnTx/>
                <a:uFillTx/>
                <a:latin typeface="Criteria CF Bold" panose="00000800000000000000" pitchFamily="50" charset="0"/>
                <a:sym typeface="DM Sans"/>
              </a:rPr>
              <a:t>Waar sta je nu?</a:t>
            </a:r>
          </a:p>
        </p:txBody>
      </p:sp>
      <p:sp>
        <p:nvSpPr>
          <p:cNvPr id="2" name="Tijdelijke aanduiding voor tekst 14">
            <a:extLst>
              <a:ext uri="{FF2B5EF4-FFF2-40B4-BE49-F238E27FC236}">
                <a16:creationId xmlns:a16="http://schemas.microsoft.com/office/drawing/2014/main" id="{C63D09A9-829B-731E-4C87-0C83CA819541}"/>
              </a:ext>
            </a:extLst>
          </p:cNvPr>
          <p:cNvSpPr txBox="1">
            <a:spLocks/>
          </p:cNvSpPr>
          <p:nvPr/>
        </p:nvSpPr>
        <p:spPr>
          <a:xfrm>
            <a:off x="812854" y="6597438"/>
            <a:ext cx="10634870" cy="933589"/>
          </a:xfrm>
          <a:prstGeom prst="rect">
            <a:avLst/>
          </a:prstGeom>
          <a:noFill/>
          <a:ln>
            <a:noFill/>
          </a:ln>
        </p:spPr>
        <p:txBody>
          <a:bodyPr spcFirstLastPara="1" wrap="square" lIns="50800" tIns="50800" rIns="50800" bIns="50800" anchor="b" anchorCtr="0">
            <a:spAutoFit/>
          </a:bodyPr>
          <a:lstStyle>
            <a:defPPr marR="0" lvl="0" algn="l" rtl="0">
              <a:lnSpc>
                <a:spcPct val="100000"/>
              </a:lnSpc>
              <a:spcBef>
                <a:spcPts val="0"/>
              </a:spcBef>
              <a:spcAft>
                <a:spcPts val="0"/>
              </a:spcAft>
            </a:defPPr>
            <a:lvl1pPr marL="457200" marR="0" lvl="0" indent="-228600" algn="l" rtl="0">
              <a:lnSpc>
                <a:spcPct val="100000"/>
              </a:lnSpc>
              <a:spcBef>
                <a:spcPts val="0"/>
              </a:spcBef>
              <a:spcAft>
                <a:spcPts val="0"/>
              </a:spcAft>
              <a:buClr>
                <a:srgbClr val="37001E"/>
              </a:buClr>
              <a:buSzPts val="4428"/>
              <a:buFont typeface="DM Sans"/>
              <a:buNone/>
              <a:defRPr sz="3600" b="0" i="0" u="none" strike="noStrike" cap="none">
                <a:solidFill>
                  <a:srgbClr val="37001E"/>
                </a:solidFill>
                <a:latin typeface="DM Sans"/>
                <a:ea typeface="DM Sans"/>
                <a:cs typeface="DM Sans"/>
                <a:sym typeface="DM Sans"/>
              </a:defRPr>
            </a:lvl1pPr>
            <a:lvl2pPr marL="914400" marR="0" lvl="1" indent="-369189" algn="l" rtl="0">
              <a:lnSpc>
                <a:spcPct val="100000"/>
              </a:lnSpc>
              <a:spcBef>
                <a:spcPts val="0"/>
              </a:spcBef>
              <a:spcAft>
                <a:spcPts val="0"/>
              </a:spcAft>
              <a:buClr>
                <a:srgbClr val="37001E"/>
              </a:buClr>
              <a:buSzPts val="2214"/>
              <a:buFont typeface="DM Sans"/>
              <a:buChar char="•"/>
              <a:defRPr sz="3600" b="0" i="0" u="none" strike="noStrike" cap="none">
                <a:solidFill>
                  <a:srgbClr val="37001E"/>
                </a:solidFill>
                <a:latin typeface="DM Sans"/>
                <a:ea typeface="DM Sans"/>
                <a:cs typeface="DM Sans"/>
                <a:sym typeface="DM Sans"/>
              </a:defRPr>
            </a:lvl2pPr>
            <a:lvl3pPr marL="1371600" marR="0" lvl="2" indent="-369189" algn="l" rtl="0">
              <a:lnSpc>
                <a:spcPct val="100000"/>
              </a:lnSpc>
              <a:spcBef>
                <a:spcPts val="0"/>
              </a:spcBef>
              <a:spcAft>
                <a:spcPts val="0"/>
              </a:spcAft>
              <a:buClr>
                <a:srgbClr val="37001E"/>
              </a:buClr>
              <a:buSzPts val="2214"/>
              <a:buFont typeface="DM Sans"/>
              <a:buChar char="•"/>
              <a:defRPr sz="3600" b="0" i="0" u="none" strike="noStrike" cap="none">
                <a:solidFill>
                  <a:srgbClr val="37001E"/>
                </a:solidFill>
                <a:latin typeface="DM Sans"/>
                <a:ea typeface="DM Sans"/>
                <a:cs typeface="DM Sans"/>
                <a:sym typeface="DM Sans"/>
              </a:defRPr>
            </a:lvl3pPr>
            <a:lvl4pPr marL="1828800" marR="0" lvl="3" indent="-369189" algn="l" rtl="0">
              <a:lnSpc>
                <a:spcPct val="100000"/>
              </a:lnSpc>
              <a:spcBef>
                <a:spcPts val="0"/>
              </a:spcBef>
              <a:spcAft>
                <a:spcPts val="0"/>
              </a:spcAft>
              <a:buClr>
                <a:srgbClr val="37001E"/>
              </a:buClr>
              <a:buSzPts val="2214"/>
              <a:buFont typeface="DM Sans"/>
              <a:buChar char="•"/>
              <a:defRPr sz="3600" b="0" i="0" u="none" strike="noStrike" cap="none">
                <a:solidFill>
                  <a:srgbClr val="37001E"/>
                </a:solidFill>
                <a:latin typeface="DM Sans"/>
                <a:ea typeface="DM Sans"/>
                <a:cs typeface="DM Sans"/>
                <a:sym typeface="DM Sans"/>
              </a:defRPr>
            </a:lvl4pPr>
            <a:lvl5pPr marL="2286000" marR="0" lvl="4" indent="-369189" algn="l" rtl="0">
              <a:lnSpc>
                <a:spcPct val="100000"/>
              </a:lnSpc>
              <a:spcBef>
                <a:spcPts val="0"/>
              </a:spcBef>
              <a:spcAft>
                <a:spcPts val="0"/>
              </a:spcAft>
              <a:buClr>
                <a:srgbClr val="37001E"/>
              </a:buClr>
              <a:buSzPts val="2214"/>
              <a:buFont typeface="DM Sans"/>
              <a:buChar char="•"/>
              <a:defRPr sz="3600" b="0" i="0" u="none" strike="noStrike" cap="none">
                <a:solidFill>
                  <a:srgbClr val="37001E"/>
                </a:solidFill>
                <a:latin typeface="DM Sans"/>
                <a:ea typeface="DM Sans"/>
                <a:cs typeface="DM Sans"/>
                <a:sym typeface="DM Sans"/>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pPr marL="457200" marR="0" lvl="0" indent="-228600" algn="ctr" defTabSz="914400" rtl="0" eaLnBrk="1" fontAlgn="auto" latinLnBrk="0" hangingPunct="1">
              <a:lnSpc>
                <a:spcPct val="100000"/>
              </a:lnSpc>
              <a:spcBef>
                <a:spcPts val="0"/>
              </a:spcBef>
              <a:spcAft>
                <a:spcPts val="0"/>
              </a:spcAft>
              <a:buClr>
                <a:srgbClr val="37001E"/>
              </a:buClr>
              <a:buSzPts val="4428"/>
              <a:buFont typeface="DM Sans"/>
              <a:buNone/>
              <a:tabLst/>
              <a:defRPr/>
            </a:pPr>
            <a:r>
              <a:rPr kumimoji="0" lang="nl-NL" sz="5400" b="0" i="0" u="none" strike="noStrike" kern="0" cap="none" spc="0" normalizeH="0" baseline="0" noProof="0">
                <a:ln>
                  <a:noFill/>
                </a:ln>
                <a:solidFill>
                  <a:srgbClr val="37001E"/>
                </a:solidFill>
                <a:effectLst/>
                <a:uLnTx/>
                <a:uFillTx/>
                <a:latin typeface="Criteria CF Bold" panose="00000800000000000000" pitchFamily="50" charset="0"/>
                <a:sym typeface="DM Sans"/>
              </a:rPr>
              <a:t>Waar wil je naartoe?</a:t>
            </a:r>
          </a:p>
        </p:txBody>
      </p:sp>
      <p:pic>
        <p:nvPicPr>
          <p:cNvPr id="4" name="Tijdelijke aanduiding voor afbeelding 5">
            <a:extLst>
              <a:ext uri="{FF2B5EF4-FFF2-40B4-BE49-F238E27FC236}">
                <a16:creationId xmlns:a16="http://schemas.microsoft.com/office/drawing/2014/main" id="{20F189AF-A445-26B0-1CB6-A2CED67597C9}"/>
              </a:ext>
            </a:extLst>
          </p:cNvPr>
          <p:cNvPicPr>
            <a:picLocks noChangeAspect="1"/>
          </p:cNvPicPr>
          <p:nvPr/>
        </p:nvPicPr>
        <p:blipFill rotWithShape="1">
          <a:blip r:embed="rId2"/>
          <a:srcRect t="8896" b="8896"/>
          <a:stretch/>
        </p:blipFill>
        <p:spPr>
          <a:xfrm>
            <a:off x="19972355" y="11940413"/>
            <a:ext cx="3055679" cy="775527"/>
          </a:xfrm>
          <a:prstGeom prst="rect">
            <a:avLst/>
          </a:prstGeom>
        </p:spPr>
      </p:pic>
      <p:pic>
        <p:nvPicPr>
          <p:cNvPr id="18" name="Afbeelding 17" descr="Afbeelding met tekst, schermopname, Lettertype, logo&#10;&#10;Automatisch gegenereerde beschrijving">
            <a:extLst>
              <a:ext uri="{FF2B5EF4-FFF2-40B4-BE49-F238E27FC236}">
                <a16:creationId xmlns:a16="http://schemas.microsoft.com/office/drawing/2014/main" id="{A0CDE1EF-5027-239E-E76C-2653B696E94E}"/>
              </a:ext>
            </a:extLst>
          </p:cNvPr>
          <p:cNvPicPr>
            <a:picLocks noChangeAspect="1"/>
          </p:cNvPicPr>
          <p:nvPr/>
        </p:nvPicPr>
        <p:blipFill rotWithShape="1">
          <a:blip r:embed="rId3">
            <a:extLst>
              <a:ext uri="{28A0092B-C50C-407E-A947-70E740481C1C}">
                <a14:useLocalDpi xmlns:a14="http://schemas.microsoft.com/office/drawing/2010/main" val="0"/>
              </a:ext>
            </a:extLst>
          </a:blip>
          <a:srcRect l="14771" t="24859" r="35310" b="55489"/>
          <a:stretch/>
        </p:blipFill>
        <p:spPr>
          <a:xfrm>
            <a:off x="15332150" y="1849902"/>
            <a:ext cx="5705059" cy="2245906"/>
          </a:xfrm>
          <a:prstGeom prst="rect">
            <a:avLst/>
          </a:prstGeom>
        </p:spPr>
      </p:pic>
      <p:pic>
        <p:nvPicPr>
          <p:cNvPr id="20" name="Afbeelding 19" descr="Afbeelding met tekst, schermopname, Lettertype, logo&#10;&#10;Automatisch gegenereerde beschrijving">
            <a:extLst>
              <a:ext uri="{FF2B5EF4-FFF2-40B4-BE49-F238E27FC236}">
                <a16:creationId xmlns:a16="http://schemas.microsoft.com/office/drawing/2014/main" id="{6A11BF19-0709-B0E5-9A3D-CB08B96AD86D}"/>
              </a:ext>
            </a:extLst>
          </p:cNvPr>
          <p:cNvPicPr>
            <a:picLocks noChangeAspect="1"/>
          </p:cNvPicPr>
          <p:nvPr/>
        </p:nvPicPr>
        <p:blipFill rotWithShape="1">
          <a:blip r:embed="rId3">
            <a:extLst>
              <a:ext uri="{28A0092B-C50C-407E-A947-70E740481C1C}">
                <a14:useLocalDpi xmlns:a14="http://schemas.microsoft.com/office/drawing/2010/main" val="0"/>
              </a:ext>
            </a:extLst>
          </a:blip>
          <a:srcRect l="36665" t="44139" r="10057" b="37831"/>
          <a:stretch/>
        </p:blipFill>
        <p:spPr>
          <a:xfrm>
            <a:off x="11363667" y="5284414"/>
            <a:ext cx="11278908" cy="3817055"/>
          </a:xfrm>
          <a:prstGeom prst="rect">
            <a:avLst/>
          </a:prstGeom>
        </p:spPr>
      </p:pic>
    </p:spTree>
    <p:extLst>
      <p:ext uri="{BB962C8B-B14F-4D97-AF65-F5344CB8AC3E}">
        <p14:creationId xmlns:p14="http://schemas.microsoft.com/office/powerpoint/2010/main" val="42574256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el 4">
            <a:extLst>
              <a:ext uri="{FF2B5EF4-FFF2-40B4-BE49-F238E27FC236}">
                <a16:creationId xmlns:a16="http://schemas.microsoft.com/office/drawing/2014/main" id="{B4D483B9-04DA-92D0-BD1D-745AAEA296FE}"/>
              </a:ext>
            </a:extLst>
          </p:cNvPr>
          <p:cNvSpPr>
            <a:spLocks noGrp="1"/>
          </p:cNvSpPr>
          <p:nvPr>
            <p:ph type="title"/>
          </p:nvPr>
        </p:nvSpPr>
        <p:spPr/>
        <p:txBody>
          <a:bodyPr>
            <a:normAutofit fontScale="90000"/>
          </a:bodyPr>
          <a:lstStyle/>
          <a:p>
            <a:r>
              <a:rPr lang="nl-NL"/>
              <a:t>Hoe vorm je een digitale ambitie</a:t>
            </a:r>
          </a:p>
        </p:txBody>
      </p:sp>
      <p:sp>
        <p:nvSpPr>
          <p:cNvPr id="2" name="Tijdelijke aanduiding voor tekst 1">
            <a:extLst>
              <a:ext uri="{FF2B5EF4-FFF2-40B4-BE49-F238E27FC236}">
                <a16:creationId xmlns:a16="http://schemas.microsoft.com/office/drawing/2014/main" id="{918ECA6D-4B1A-4B86-1A36-D91DCA0CF651}"/>
              </a:ext>
            </a:extLst>
          </p:cNvPr>
          <p:cNvSpPr>
            <a:spLocks noGrp="1"/>
          </p:cNvSpPr>
          <p:nvPr>
            <p:ph type="body" sz="quarter" idx="11"/>
          </p:nvPr>
        </p:nvSpPr>
        <p:spPr>
          <a:xfrm>
            <a:off x="1589121" y="4291654"/>
            <a:ext cx="9144000" cy="7914282"/>
          </a:xfrm>
        </p:spPr>
        <p:txBody>
          <a:bodyPr lIns="50800" tIns="50800" rIns="50800" bIns="50800" anchor="t">
            <a:spAutoFit/>
          </a:bodyPr>
          <a:lstStyle/>
          <a:p>
            <a:pPr defTabSz="457200">
              <a:buClrTx/>
              <a:buSzPct val="123000"/>
              <a:buFontTx/>
            </a:pPr>
            <a:r>
              <a:rPr lang="nl-NL" sz="3200">
                <a:solidFill>
                  <a:srgbClr val="37001E"/>
                </a:solidFill>
                <a:latin typeface="DM Sans Regular"/>
                <a:sym typeface="DM Sans Regular"/>
              </a:rPr>
              <a:t>Denk aan…</a:t>
            </a:r>
          </a:p>
          <a:p>
            <a:pPr marL="571500" lvl="1" indent="-571500" defTabSz="457200">
              <a:lnSpc>
                <a:spcPct val="150000"/>
              </a:lnSpc>
              <a:buClrTx/>
              <a:buSzPct val="123000"/>
              <a:buFontTx/>
              <a:buChar char="•"/>
            </a:pPr>
            <a:r>
              <a:rPr lang="nl-NL" sz="3200">
                <a:solidFill>
                  <a:srgbClr val="37001E"/>
                </a:solidFill>
                <a:latin typeface="DM Sans Regular"/>
                <a:sym typeface="DM Sans Regular"/>
              </a:rPr>
              <a:t>Welke </a:t>
            </a:r>
            <a:r>
              <a:rPr lang="nl-NL" sz="3200" b="1">
                <a:solidFill>
                  <a:srgbClr val="37001E"/>
                </a:solidFill>
                <a:latin typeface="DM Sans Regular"/>
                <a:sym typeface="DM Sans Regular"/>
              </a:rPr>
              <a:t>kernwaarden</a:t>
            </a:r>
            <a:r>
              <a:rPr lang="nl-NL" sz="3200">
                <a:solidFill>
                  <a:srgbClr val="37001E"/>
                </a:solidFill>
                <a:latin typeface="DM Sans Regular"/>
                <a:sym typeface="DM Sans Regular"/>
              </a:rPr>
              <a:t> blijven staan of veranderen als we aan de slag gaan met digitaal?</a:t>
            </a:r>
          </a:p>
          <a:p>
            <a:pPr marL="571500" lvl="1" indent="-571500" defTabSz="457200">
              <a:lnSpc>
                <a:spcPct val="150000"/>
              </a:lnSpc>
              <a:buClrTx/>
              <a:buSzPct val="123000"/>
              <a:buFontTx/>
              <a:buChar char="•"/>
            </a:pPr>
            <a:r>
              <a:rPr lang="nl-NL" sz="3200">
                <a:solidFill>
                  <a:srgbClr val="37001E"/>
                </a:solidFill>
                <a:latin typeface="DM Sans Regular"/>
                <a:sym typeface="DM Sans Regular"/>
              </a:rPr>
              <a:t>Hoe kan </a:t>
            </a:r>
            <a:r>
              <a:rPr lang="nl-NL" sz="3200" b="1">
                <a:solidFill>
                  <a:srgbClr val="37001E"/>
                </a:solidFill>
                <a:latin typeface="DM Sans Regular"/>
                <a:sym typeface="DM Sans Regular"/>
              </a:rPr>
              <a:t>digitaal een meerwaarde zijn </a:t>
            </a:r>
            <a:r>
              <a:rPr lang="nl-NL" sz="3200">
                <a:solidFill>
                  <a:srgbClr val="37001E"/>
                </a:solidFill>
                <a:latin typeface="DM Sans Regular"/>
                <a:sym typeface="DM Sans Regular"/>
              </a:rPr>
              <a:t>voor ons huidig en toekomstig publiek?</a:t>
            </a:r>
          </a:p>
          <a:p>
            <a:pPr marL="571500" lvl="1" indent="-571500" defTabSz="457200">
              <a:lnSpc>
                <a:spcPct val="150000"/>
              </a:lnSpc>
              <a:buClrTx/>
              <a:buSzPct val="123000"/>
              <a:buFontTx/>
              <a:buChar char="•"/>
            </a:pPr>
            <a:r>
              <a:rPr lang="nl-NL" sz="3200">
                <a:solidFill>
                  <a:srgbClr val="37001E"/>
                </a:solidFill>
                <a:latin typeface="DM Sans Regular"/>
                <a:sym typeface="DM Sans Regular"/>
              </a:rPr>
              <a:t>Waar willen we over </a:t>
            </a:r>
            <a:r>
              <a:rPr lang="nl-NL" sz="3200" b="1">
                <a:solidFill>
                  <a:srgbClr val="37001E"/>
                </a:solidFill>
                <a:latin typeface="DM Sans Regular"/>
                <a:sym typeface="DM Sans Regular"/>
              </a:rPr>
              <a:t>4 jaar </a:t>
            </a:r>
            <a:r>
              <a:rPr lang="nl-NL" sz="3200">
                <a:solidFill>
                  <a:srgbClr val="37001E"/>
                </a:solidFill>
                <a:latin typeface="DM Sans Regular"/>
                <a:sym typeface="DM Sans Regular"/>
              </a:rPr>
              <a:t>staan? </a:t>
            </a:r>
          </a:p>
          <a:p>
            <a:pPr marL="571500" lvl="1" indent="-571500" defTabSz="457200">
              <a:lnSpc>
                <a:spcPct val="150000"/>
              </a:lnSpc>
              <a:buClrTx/>
              <a:buSzPct val="123000"/>
              <a:buFontTx/>
              <a:buChar char="•"/>
            </a:pPr>
            <a:r>
              <a:rPr lang="nl-NL" sz="3200">
                <a:solidFill>
                  <a:srgbClr val="37001E"/>
                </a:solidFill>
                <a:latin typeface="DM Sans Regular"/>
                <a:sym typeface="DM Sans Regular"/>
              </a:rPr>
              <a:t>Welke </a:t>
            </a:r>
            <a:r>
              <a:rPr lang="nl-NL" sz="3200" b="1">
                <a:solidFill>
                  <a:srgbClr val="37001E"/>
                </a:solidFill>
                <a:latin typeface="DM Sans Regular"/>
                <a:sym typeface="DM Sans Regular"/>
              </a:rPr>
              <a:t>uitdagingen, kansen en risico’s </a:t>
            </a:r>
            <a:r>
              <a:rPr lang="nl-NL" sz="3200">
                <a:solidFill>
                  <a:srgbClr val="37001E"/>
                </a:solidFill>
                <a:latin typeface="DM Sans Regular"/>
                <a:sym typeface="DM Sans Regular"/>
              </a:rPr>
              <a:t>liggen er op digitaal gebied?</a:t>
            </a:r>
          </a:p>
          <a:p>
            <a:pPr marL="571500" lvl="1" indent="-571500" defTabSz="457200">
              <a:lnSpc>
                <a:spcPct val="150000"/>
              </a:lnSpc>
              <a:buClrTx/>
              <a:buSzPct val="123000"/>
              <a:buFontTx/>
              <a:buChar char="•"/>
            </a:pPr>
            <a:r>
              <a:rPr lang="nl-NL" sz="3200">
                <a:solidFill>
                  <a:srgbClr val="37001E"/>
                </a:solidFill>
                <a:latin typeface="DM Sans Regular"/>
                <a:sym typeface="DM Sans Regular"/>
              </a:rPr>
              <a:t>Hoe werken we integraal </a:t>
            </a:r>
            <a:r>
              <a:rPr lang="nl-NL" sz="3200" b="1">
                <a:solidFill>
                  <a:srgbClr val="37001E"/>
                </a:solidFill>
                <a:latin typeface="DM Sans Regular"/>
                <a:sym typeface="DM Sans Regular"/>
              </a:rPr>
              <a:t>intern samen </a:t>
            </a:r>
            <a:r>
              <a:rPr lang="nl-NL" sz="3200">
                <a:solidFill>
                  <a:srgbClr val="37001E"/>
                </a:solidFill>
                <a:latin typeface="DM Sans Regular"/>
                <a:sym typeface="DM Sans Regular"/>
              </a:rPr>
              <a:t>aan (digitale) projecten?</a:t>
            </a:r>
          </a:p>
        </p:txBody>
      </p:sp>
      <p:sp>
        <p:nvSpPr>
          <p:cNvPr id="7" name="Tijdelijke aanduiding voor afbeelding 6">
            <a:extLst>
              <a:ext uri="{FF2B5EF4-FFF2-40B4-BE49-F238E27FC236}">
                <a16:creationId xmlns:a16="http://schemas.microsoft.com/office/drawing/2014/main" id="{4876E10B-F7E9-4C20-BB98-90B86C54AC69}"/>
              </a:ext>
            </a:extLst>
          </p:cNvPr>
          <p:cNvSpPr>
            <a:spLocks noGrp="1"/>
          </p:cNvSpPr>
          <p:nvPr>
            <p:ph type="pic" idx="4"/>
          </p:nvPr>
        </p:nvSpPr>
        <p:spPr/>
        <p:txBody>
          <a:bodyPr/>
          <a:lstStyle/>
          <a:p>
            <a:endParaRPr lang="nl-NL"/>
          </a:p>
        </p:txBody>
      </p:sp>
      <p:pic>
        <p:nvPicPr>
          <p:cNvPr id="8" name="Tijdelijke aanduiding voor afbeelding 9" descr="Afbeelding met Kleurrijkheid, paars, licht, Amber&#10;&#10;Automatisch gegenereerde beschrijving">
            <a:extLst>
              <a:ext uri="{FF2B5EF4-FFF2-40B4-BE49-F238E27FC236}">
                <a16:creationId xmlns:a16="http://schemas.microsoft.com/office/drawing/2014/main" id="{0DCA25E1-93E7-8D72-2186-F0B2857738CA}"/>
              </a:ext>
            </a:extLst>
          </p:cNvPr>
          <p:cNvPicPr>
            <a:picLocks noChangeAspect="1"/>
          </p:cNvPicPr>
          <p:nvPr/>
        </p:nvPicPr>
        <p:blipFill>
          <a:blip r:embed="rId2">
            <a:extLst>
              <a:ext uri="{28A0092B-C50C-407E-A947-70E740481C1C}">
                <a14:useLocalDpi xmlns:a14="http://schemas.microsoft.com/office/drawing/2010/main" val="0"/>
              </a:ext>
            </a:extLst>
          </a:blip>
          <a:srcRect t="12515" b="12515"/>
          <a:stretch>
            <a:fillRect/>
          </a:stretch>
        </p:blipFill>
        <p:spPr>
          <a:xfrm>
            <a:off x="12192000" y="-12700"/>
            <a:ext cx="12220575" cy="13741400"/>
          </a:xfrm>
          <a:prstGeom prst="rect">
            <a:avLst/>
          </a:prstGeom>
        </p:spPr>
      </p:pic>
    </p:spTree>
    <p:extLst>
      <p:ext uri="{BB962C8B-B14F-4D97-AF65-F5344CB8AC3E}">
        <p14:creationId xmlns:p14="http://schemas.microsoft.com/office/powerpoint/2010/main" val="24868798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jdelijke aanduiding voor tekst 5">
            <a:extLst>
              <a:ext uri="{FF2B5EF4-FFF2-40B4-BE49-F238E27FC236}">
                <a16:creationId xmlns:a16="http://schemas.microsoft.com/office/drawing/2014/main" id="{B7D8A15D-7AC0-06E7-CE6F-D7E56087CB30}"/>
              </a:ext>
            </a:extLst>
          </p:cNvPr>
          <p:cNvSpPr>
            <a:spLocks noGrp="1"/>
          </p:cNvSpPr>
          <p:nvPr>
            <p:ph type="body" sz="half" idx="21"/>
          </p:nvPr>
        </p:nvSpPr>
        <p:spPr/>
        <p:txBody>
          <a:bodyPr/>
          <a:lstStyle/>
          <a:p>
            <a:endParaRPr lang="nl-NL"/>
          </a:p>
        </p:txBody>
      </p:sp>
      <p:sp>
        <p:nvSpPr>
          <p:cNvPr id="7" name="Tijdelijke aanduiding voor tekst 6">
            <a:extLst>
              <a:ext uri="{FF2B5EF4-FFF2-40B4-BE49-F238E27FC236}">
                <a16:creationId xmlns:a16="http://schemas.microsoft.com/office/drawing/2014/main" id="{578083E7-D753-0036-CB80-3C6761E87B32}"/>
              </a:ext>
            </a:extLst>
          </p:cNvPr>
          <p:cNvSpPr>
            <a:spLocks noGrp="1"/>
          </p:cNvSpPr>
          <p:nvPr>
            <p:ph type="body" sz="quarter" idx="22"/>
          </p:nvPr>
        </p:nvSpPr>
        <p:spPr>
          <a:xfrm>
            <a:off x="1562100" y="1659466"/>
            <a:ext cx="21336001" cy="974626"/>
          </a:xfrm>
        </p:spPr>
        <p:txBody>
          <a:bodyPr/>
          <a:lstStyle/>
          <a:p>
            <a:r>
              <a:rPr lang="nl-NL"/>
              <a:t>Opbouw van de ambitie naar de uitvoering</a:t>
            </a:r>
          </a:p>
        </p:txBody>
      </p:sp>
      <p:sp>
        <p:nvSpPr>
          <p:cNvPr id="8" name="Tijdelijke aanduiding voor tekst 7">
            <a:extLst>
              <a:ext uri="{FF2B5EF4-FFF2-40B4-BE49-F238E27FC236}">
                <a16:creationId xmlns:a16="http://schemas.microsoft.com/office/drawing/2014/main" id="{6D89F621-E14E-4D53-C7C7-2408755F64D5}"/>
              </a:ext>
            </a:extLst>
          </p:cNvPr>
          <p:cNvSpPr>
            <a:spLocks noGrp="1"/>
          </p:cNvSpPr>
          <p:nvPr>
            <p:ph type="body" sz="quarter" idx="23"/>
          </p:nvPr>
        </p:nvSpPr>
        <p:spPr/>
        <p:txBody>
          <a:bodyPr/>
          <a:lstStyle/>
          <a:p>
            <a:endParaRPr lang="nl-NL"/>
          </a:p>
        </p:txBody>
      </p:sp>
      <p:sp>
        <p:nvSpPr>
          <p:cNvPr id="9" name="Tijdelijke aanduiding voor afbeelding 8">
            <a:extLst>
              <a:ext uri="{FF2B5EF4-FFF2-40B4-BE49-F238E27FC236}">
                <a16:creationId xmlns:a16="http://schemas.microsoft.com/office/drawing/2014/main" id="{7E96825F-75A1-AB2A-CC5E-80238DE29979}"/>
              </a:ext>
            </a:extLst>
          </p:cNvPr>
          <p:cNvSpPr>
            <a:spLocks noGrp="1"/>
          </p:cNvSpPr>
          <p:nvPr>
            <p:ph type="pic" sz="quarter" idx="24"/>
          </p:nvPr>
        </p:nvSpPr>
        <p:spPr/>
        <p:txBody>
          <a:bodyPr/>
          <a:lstStyle/>
          <a:p>
            <a:endParaRPr lang="nl-NL"/>
          </a:p>
        </p:txBody>
      </p:sp>
      <p:pic>
        <p:nvPicPr>
          <p:cNvPr id="10" name="Tijdelijke aanduiding voor afbeelding 5">
            <a:extLst>
              <a:ext uri="{FF2B5EF4-FFF2-40B4-BE49-F238E27FC236}">
                <a16:creationId xmlns:a16="http://schemas.microsoft.com/office/drawing/2014/main" id="{49EA4654-E112-F071-867D-5BD0FA082DD2}"/>
              </a:ext>
            </a:extLst>
          </p:cNvPr>
          <p:cNvPicPr>
            <a:picLocks noChangeAspect="1"/>
          </p:cNvPicPr>
          <p:nvPr/>
        </p:nvPicPr>
        <p:blipFill rotWithShape="1">
          <a:blip r:embed="rId2"/>
          <a:srcRect t="8896" b="8896"/>
          <a:stretch/>
        </p:blipFill>
        <p:spPr>
          <a:xfrm>
            <a:off x="19972355" y="11940413"/>
            <a:ext cx="3055679" cy="77552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pic>
      <p:pic>
        <p:nvPicPr>
          <p:cNvPr id="11" name="Afbeelding 10">
            <a:extLst>
              <a:ext uri="{FF2B5EF4-FFF2-40B4-BE49-F238E27FC236}">
                <a16:creationId xmlns:a16="http://schemas.microsoft.com/office/drawing/2014/main" id="{D8BB9834-0369-0A4C-5D20-D1E863986376}"/>
              </a:ext>
            </a:extLst>
          </p:cNvPr>
          <p:cNvPicPr>
            <a:picLocks noChangeAspect="1"/>
          </p:cNvPicPr>
          <p:nvPr/>
        </p:nvPicPr>
        <p:blipFill>
          <a:blip r:embed="rId3"/>
          <a:stretch>
            <a:fillRect/>
          </a:stretch>
        </p:blipFill>
        <p:spPr>
          <a:xfrm>
            <a:off x="6297283" y="2847746"/>
            <a:ext cx="9868515" cy="9926908"/>
          </a:xfrm>
          <a:prstGeom prst="rect">
            <a:avLst/>
          </a:prstGeom>
        </p:spPr>
      </p:pic>
    </p:spTree>
    <p:extLst>
      <p:ext uri="{BB962C8B-B14F-4D97-AF65-F5344CB8AC3E}">
        <p14:creationId xmlns:p14="http://schemas.microsoft.com/office/powerpoint/2010/main" val="4125163667"/>
      </p:ext>
    </p:extLst>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jdelijke aanduiding voor tekst 3">
            <a:extLst>
              <a:ext uri="{FF2B5EF4-FFF2-40B4-BE49-F238E27FC236}">
                <a16:creationId xmlns:a16="http://schemas.microsoft.com/office/drawing/2014/main" id="{7E4DF29B-240E-7862-14AB-96D3AF210D10}"/>
              </a:ext>
            </a:extLst>
          </p:cNvPr>
          <p:cNvSpPr>
            <a:spLocks noGrp="1"/>
          </p:cNvSpPr>
          <p:nvPr>
            <p:ph type="body" sz="quarter" idx="14"/>
          </p:nvPr>
        </p:nvSpPr>
        <p:spPr>
          <a:xfrm>
            <a:off x="1676400" y="1719707"/>
            <a:ext cx="21031200" cy="5138294"/>
          </a:xfrm>
        </p:spPr>
        <p:txBody>
          <a:bodyPr/>
          <a:lstStyle/>
          <a:p>
            <a:pPr algn="ctr"/>
            <a:r>
              <a:rPr lang="nl-NL" sz="4400" b="1"/>
              <a:t>Voorbeeld van digitale ambitie</a:t>
            </a:r>
          </a:p>
          <a:p>
            <a:pPr algn="ctr"/>
            <a:endParaRPr lang="nl-NL" sz="4000"/>
          </a:p>
          <a:p>
            <a:pPr algn="ctr"/>
            <a:r>
              <a:rPr lang="nl-NL" sz="4000"/>
              <a:t>De collectie van </a:t>
            </a:r>
            <a:r>
              <a:rPr lang="en-US" sz="4000"/>
              <a:t>Museum XX </a:t>
            </a:r>
            <a:r>
              <a:rPr lang="en-US" sz="4000" err="1"/>
              <a:t>bevat</a:t>
            </a:r>
            <a:r>
              <a:rPr lang="en-US" sz="4000"/>
              <a:t> </a:t>
            </a:r>
            <a:r>
              <a:rPr lang="en-US" sz="4000" err="1"/>
              <a:t>veel</a:t>
            </a:r>
            <a:r>
              <a:rPr lang="en-US" sz="4000"/>
              <a:t> (</a:t>
            </a:r>
            <a:r>
              <a:rPr lang="en-US" sz="4000" err="1"/>
              <a:t>verborgen</a:t>
            </a:r>
            <a:r>
              <a:rPr lang="en-US" sz="4000"/>
              <a:t>) </a:t>
            </a:r>
            <a:r>
              <a:rPr lang="en-US" sz="4000" err="1"/>
              <a:t>verhalen</a:t>
            </a:r>
            <a:r>
              <a:rPr lang="en-US" sz="4000"/>
              <a:t> die </a:t>
            </a:r>
            <a:r>
              <a:rPr lang="en-US" sz="4000" err="1"/>
              <a:t>nieuwsgierigheid</a:t>
            </a:r>
            <a:r>
              <a:rPr lang="en-US" sz="4000"/>
              <a:t> </a:t>
            </a:r>
            <a:r>
              <a:rPr lang="en-US" sz="4000" err="1"/>
              <a:t>oproepen</a:t>
            </a:r>
            <a:r>
              <a:rPr lang="en-US" sz="4000"/>
              <a:t> </a:t>
            </a:r>
            <a:r>
              <a:rPr lang="en-US" sz="4000" err="1"/>
              <a:t>en</a:t>
            </a:r>
            <a:r>
              <a:rPr lang="en-US" sz="4000"/>
              <a:t> het </a:t>
            </a:r>
            <a:r>
              <a:rPr lang="en-US" sz="4000" err="1"/>
              <a:t>verleden</a:t>
            </a:r>
            <a:r>
              <a:rPr lang="en-US" sz="4000"/>
              <a:t> van de regio </a:t>
            </a:r>
            <a:r>
              <a:rPr lang="en-US" sz="4000" err="1"/>
              <a:t>toegankelijk</a:t>
            </a:r>
            <a:r>
              <a:rPr lang="en-US" sz="4000"/>
              <a:t> </a:t>
            </a:r>
            <a:r>
              <a:rPr lang="en-US" sz="4000" err="1"/>
              <a:t>maken</a:t>
            </a:r>
            <a:r>
              <a:rPr lang="en-US" sz="4000"/>
              <a:t>. </a:t>
            </a:r>
            <a:r>
              <a:rPr lang="en-US" sz="4000" b="1" err="1"/>
              <a:t>Digitale</a:t>
            </a:r>
            <a:r>
              <a:rPr lang="en-US" sz="4000" b="1"/>
              <a:t> </a:t>
            </a:r>
            <a:r>
              <a:rPr lang="en-US" sz="4000" b="1" err="1"/>
              <a:t>technologie</a:t>
            </a:r>
            <a:r>
              <a:rPr lang="en-US" sz="4000" b="1"/>
              <a:t> </a:t>
            </a:r>
            <a:r>
              <a:rPr lang="en-US" sz="4000" b="1" err="1"/>
              <a:t>biedt</a:t>
            </a:r>
            <a:r>
              <a:rPr lang="en-US" sz="4000" b="1"/>
              <a:t>  </a:t>
            </a:r>
            <a:r>
              <a:rPr lang="en-US" sz="4000" b="1" err="1"/>
              <a:t>kansen</a:t>
            </a:r>
            <a:r>
              <a:rPr lang="en-US" sz="4000" b="1"/>
              <a:t> om </a:t>
            </a:r>
            <a:r>
              <a:rPr lang="en-US" sz="4000" b="1" err="1"/>
              <a:t>deze</a:t>
            </a:r>
            <a:r>
              <a:rPr lang="en-US" sz="4000" b="1"/>
              <a:t> </a:t>
            </a:r>
            <a:r>
              <a:rPr lang="en-US" sz="4000" b="1" err="1"/>
              <a:t>verhalen</a:t>
            </a:r>
            <a:r>
              <a:rPr lang="en-US" sz="4000" b="1"/>
              <a:t> </a:t>
            </a:r>
            <a:r>
              <a:rPr lang="en-US" sz="4000" b="1" err="1"/>
              <a:t>te</a:t>
            </a:r>
            <a:r>
              <a:rPr lang="en-US" sz="4000" b="1"/>
              <a:t> </a:t>
            </a:r>
            <a:r>
              <a:rPr lang="en-US" sz="4000" b="1" err="1"/>
              <a:t>ontsluiten</a:t>
            </a:r>
            <a:r>
              <a:rPr lang="en-US" sz="4000" b="1"/>
              <a:t> </a:t>
            </a:r>
            <a:r>
              <a:rPr lang="en-US" sz="4000" b="1" err="1"/>
              <a:t>en</a:t>
            </a:r>
            <a:r>
              <a:rPr lang="en-US" sz="4000" b="1"/>
              <a:t> de </a:t>
            </a:r>
            <a:r>
              <a:rPr lang="en-US" sz="4000" b="1" err="1"/>
              <a:t>bezoekersbeleving</a:t>
            </a:r>
            <a:r>
              <a:rPr lang="en-US" sz="4000" b="1"/>
              <a:t> </a:t>
            </a:r>
            <a:r>
              <a:rPr lang="en-US" sz="4000" b="1" err="1"/>
              <a:t>te</a:t>
            </a:r>
            <a:r>
              <a:rPr lang="en-US" sz="4000" b="1"/>
              <a:t> </a:t>
            </a:r>
            <a:r>
              <a:rPr lang="en-US" sz="4000" b="1" err="1"/>
              <a:t>verrijken</a:t>
            </a:r>
            <a:r>
              <a:rPr lang="en-US" sz="4000" b="1"/>
              <a:t> voor, </a:t>
            </a:r>
            <a:r>
              <a:rPr lang="en-US" sz="4000" b="1" err="1"/>
              <a:t>tijdens</a:t>
            </a:r>
            <a:r>
              <a:rPr lang="en-US" sz="4000" b="1"/>
              <a:t> </a:t>
            </a:r>
            <a:r>
              <a:rPr lang="en-US" sz="4000" b="1" err="1"/>
              <a:t>en</a:t>
            </a:r>
            <a:r>
              <a:rPr lang="en-US" sz="4000" b="1"/>
              <a:t> </a:t>
            </a:r>
            <a:r>
              <a:rPr lang="en-US" sz="4000" b="1" err="1"/>
              <a:t>na</a:t>
            </a:r>
            <a:r>
              <a:rPr lang="en-US" sz="4000" b="1"/>
              <a:t> </a:t>
            </a:r>
            <a:r>
              <a:rPr lang="en-US" sz="4000" b="1" err="1"/>
              <a:t>een</a:t>
            </a:r>
            <a:r>
              <a:rPr lang="en-US" sz="4000" b="1"/>
              <a:t> </a:t>
            </a:r>
            <a:r>
              <a:rPr lang="en-US" sz="4000" b="1" err="1"/>
              <a:t>bezoek</a:t>
            </a:r>
            <a:r>
              <a:rPr lang="en-US" sz="4000" b="1"/>
              <a:t> </a:t>
            </a:r>
            <a:r>
              <a:rPr lang="en-US" sz="4000" err="1"/>
              <a:t>aan</a:t>
            </a:r>
            <a:r>
              <a:rPr lang="en-US" sz="4000"/>
              <a:t> het museum.</a:t>
            </a:r>
            <a:r>
              <a:rPr lang="en-US" sz="4000" b="1"/>
              <a:t> </a:t>
            </a:r>
            <a:r>
              <a:rPr lang="en-US" sz="4000" err="1"/>
              <a:t>Toekomstbestendigheid</a:t>
            </a:r>
            <a:r>
              <a:rPr lang="en-US" sz="4000"/>
              <a:t> </a:t>
            </a:r>
            <a:r>
              <a:rPr lang="en-US" sz="4000" err="1"/>
              <a:t>betekent</a:t>
            </a:r>
            <a:r>
              <a:rPr lang="en-US" sz="4000"/>
              <a:t> </a:t>
            </a:r>
            <a:r>
              <a:rPr lang="en-US" sz="4000" err="1"/>
              <a:t>dat</a:t>
            </a:r>
            <a:r>
              <a:rPr lang="en-US" sz="4000"/>
              <a:t> de </a:t>
            </a:r>
            <a:r>
              <a:rPr lang="en-US" sz="4000" err="1"/>
              <a:t>collectie</a:t>
            </a:r>
            <a:r>
              <a:rPr lang="en-US" sz="4000"/>
              <a:t> </a:t>
            </a:r>
            <a:r>
              <a:rPr lang="en-US" sz="4000" err="1"/>
              <a:t>digitaal</a:t>
            </a:r>
            <a:r>
              <a:rPr lang="en-US" sz="4000"/>
              <a:t> </a:t>
            </a:r>
            <a:r>
              <a:rPr lang="en-US" sz="4000" err="1"/>
              <a:t>toegankelijk</a:t>
            </a:r>
            <a:r>
              <a:rPr lang="en-US" sz="4000"/>
              <a:t> </a:t>
            </a:r>
            <a:r>
              <a:rPr lang="en-US" sz="4000" err="1"/>
              <a:t>en</a:t>
            </a:r>
            <a:r>
              <a:rPr lang="en-US" sz="4000"/>
              <a:t> up to date </a:t>
            </a:r>
            <a:r>
              <a:rPr lang="en-US" sz="4000" err="1"/>
              <a:t>blijft</a:t>
            </a:r>
            <a:r>
              <a:rPr lang="en-US" sz="4000"/>
              <a:t> </a:t>
            </a:r>
            <a:r>
              <a:rPr lang="en-US" sz="4000" err="1"/>
              <a:t>en</a:t>
            </a:r>
            <a:r>
              <a:rPr lang="en-US" sz="4000"/>
              <a:t> op </a:t>
            </a:r>
            <a:r>
              <a:rPr lang="en-US" sz="4000" err="1"/>
              <a:t>een</a:t>
            </a:r>
            <a:r>
              <a:rPr lang="en-US" sz="4000"/>
              <a:t> </a:t>
            </a:r>
            <a:r>
              <a:rPr lang="en-US" sz="4000" err="1"/>
              <a:t>inspirerende</a:t>
            </a:r>
            <a:r>
              <a:rPr lang="en-US" sz="4000"/>
              <a:t> </a:t>
            </a:r>
            <a:r>
              <a:rPr lang="en-US" sz="4000" err="1"/>
              <a:t>manier</a:t>
            </a:r>
            <a:r>
              <a:rPr lang="en-US" sz="4000"/>
              <a:t> </a:t>
            </a:r>
            <a:r>
              <a:rPr lang="en-US" sz="4000" err="1"/>
              <a:t>wordt</a:t>
            </a:r>
            <a:r>
              <a:rPr lang="en-US" sz="4000"/>
              <a:t> </a:t>
            </a:r>
            <a:r>
              <a:rPr lang="en-US" sz="4000" err="1"/>
              <a:t>gepresenteerd</a:t>
            </a:r>
            <a:r>
              <a:rPr lang="en-US" sz="4000"/>
              <a:t>.</a:t>
            </a:r>
            <a:endParaRPr lang="nl-NL" sz="4000"/>
          </a:p>
        </p:txBody>
      </p:sp>
      <p:graphicFrame>
        <p:nvGraphicFramePr>
          <p:cNvPr id="2" name="Diagram 1">
            <a:extLst>
              <a:ext uri="{FF2B5EF4-FFF2-40B4-BE49-F238E27FC236}">
                <a16:creationId xmlns:a16="http://schemas.microsoft.com/office/drawing/2014/main" id="{67B52EEC-1313-3C09-5681-DC28CC4DB71F}"/>
              </a:ext>
            </a:extLst>
          </p:cNvPr>
          <p:cNvGraphicFramePr/>
          <p:nvPr>
            <p:extLst>
              <p:ext uri="{D42A27DB-BD31-4B8C-83A1-F6EECF244321}">
                <p14:modId xmlns:p14="http://schemas.microsoft.com/office/powerpoint/2010/main" val="3679498422"/>
              </p:ext>
            </p:extLst>
          </p:nvPr>
        </p:nvGraphicFramePr>
        <p:xfrm>
          <a:off x="3752448" y="5054869"/>
          <a:ext cx="16879103" cy="92563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kstvak 2">
            <a:extLst>
              <a:ext uri="{FF2B5EF4-FFF2-40B4-BE49-F238E27FC236}">
                <a16:creationId xmlns:a16="http://schemas.microsoft.com/office/drawing/2014/main" id="{6E884938-0028-C053-2DE6-861FBB753FDD}"/>
              </a:ext>
            </a:extLst>
          </p:cNvPr>
          <p:cNvSpPr txBox="1"/>
          <p:nvPr/>
        </p:nvSpPr>
        <p:spPr>
          <a:xfrm>
            <a:off x="5166419" y="12724295"/>
            <a:ext cx="1524000" cy="65659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lvl="0" indent="0" algn="l" defTabSz="457200" rtl="0" eaLnBrk="1" fontAlgn="auto" latinLnBrk="0" hangingPunct="0">
              <a:lnSpc>
                <a:spcPct val="100000"/>
              </a:lnSpc>
              <a:spcBef>
                <a:spcPts val="0"/>
              </a:spcBef>
              <a:spcAft>
                <a:spcPts val="0"/>
              </a:spcAft>
              <a:buClrTx/>
              <a:buSzTx/>
              <a:buFontTx/>
              <a:buNone/>
              <a:tabLst/>
              <a:defRPr/>
            </a:pPr>
            <a:r>
              <a:rPr kumimoji="0" lang="nl-NL" sz="3600" b="0" i="0" u="none" strike="noStrike" kern="0" cap="none" spc="0" normalizeH="0" baseline="0" noProof="0">
                <a:ln>
                  <a:noFill/>
                </a:ln>
                <a:solidFill>
                  <a:srgbClr val="37001E"/>
                </a:solidFill>
                <a:effectLst/>
                <a:uLnTx/>
                <a:uFillTx/>
                <a:latin typeface="DM Sans Regular"/>
                <a:ea typeface="DM Sans Regular"/>
                <a:cs typeface="DM Sans Regular"/>
                <a:sym typeface="DM Sans Regular"/>
              </a:rPr>
              <a:t>2025</a:t>
            </a:r>
          </a:p>
        </p:txBody>
      </p:sp>
      <p:sp>
        <p:nvSpPr>
          <p:cNvPr id="5" name="Tekstvak 4">
            <a:extLst>
              <a:ext uri="{FF2B5EF4-FFF2-40B4-BE49-F238E27FC236}">
                <a16:creationId xmlns:a16="http://schemas.microsoft.com/office/drawing/2014/main" id="{5C5F984A-FECC-8B2E-21FD-78049498E678}"/>
              </a:ext>
            </a:extLst>
          </p:cNvPr>
          <p:cNvSpPr txBox="1"/>
          <p:nvPr/>
        </p:nvSpPr>
        <p:spPr>
          <a:xfrm>
            <a:off x="8490705" y="12737352"/>
            <a:ext cx="1524000" cy="65659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lvl="0" indent="0" algn="l" defTabSz="457200" rtl="0" eaLnBrk="1" fontAlgn="auto" latinLnBrk="0" hangingPunct="0">
              <a:lnSpc>
                <a:spcPct val="100000"/>
              </a:lnSpc>
              <a:spcBef>
                <a:spcPts val="0"/>
              </a:spcBef>
              <a:spcAft>
                <a:spcPts val="0"/>
              </a:spcAft>
              <a:buClrTx/>
              <a:buSzTx/>
              <a:buFontTx/>
              <a:buNone/>
              <a:tabLst/>
              <a:defRPr/>
            </a:pPr>
            <a:r>
              <a:rPr kumimoji="0" lang="nl-NL" sz="3600" b="0" i="0" u="none" strike="noStrike" kern="0" cap="none" spc="0" normalizeH="0" baseline="0" noProof="0">
                <a:ln>
                  <a:noFill/>
                </a:ln>
                <a:solidFill>
                  <a:srgbClr val="37001E"/>
                </a:solidFill>
                <a:effectLst/>
                <a:uLnTx/>
                <a:uFillTx/>
                <a:latin typeface="DM Sans Regular"/>
                <a:ea typeface="DM Sans Regular"/>
                <a:cs typeface="DM Sans Regular"/>
                <a:sym typeface="DM Sans Regular"/>
              </a:rPr>
              <a:t>2026</a:t>
            </a:r>
          </a:p>
        </p:txBody>
      </p:sp>
      <p:sp>
        <p:nvSpPr>
          <p:cNvPr id="6" name="Tekstvak 5">
            <a:extLst>
              <a:ext uri="{FF2B5EF4-FFF2-40B4-BE49-F238E27FC236}">
                <a16:creationId xmlns:a16="http://schemas.microsoft.com/office/drawing/2014/main" id="{248AB57B-0815-A5A2-2136-4F710D64DF07}"/>
              </a:ext>
            </a:extLst>
          </p:cNvPr>
          <p:cNvSpPr txBox="1"/>
          <p:nvPr/>
        </p:nvSpPr>
        <p:spPr>
          <a:xfrm>
            <a:off x="11719618" y="12737352"/>
            <a:ext cx="1524000" cy="65659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lvl="0" indent="0" algn="l" defTabSz="457200" rtl="0" eaLnBrk="1" fontAlgn="auto" latinLnBrk="0" hangingPunct="0">
              <a:lnSpc>
                <a:spcPct val="100000"/>
              </a:lnSpc>
              <a:spcBef>
                <a:spcPts val="0"/>
              </a:spcBef>
              <a:spcAft>
                <a:spcPts val="0"/>
              </a:spcAft>
              <a:buClrTx/>
              <a:buSzTx/>
              <a:buFontTx/>
              <a:buNone/>
              <a:tabLst/>
              <a:defRPr/>
            </a:pPr>
            <a:r>
              <a:rPr kumimoji="0" lang="nl-NL" sz="3600" b="0" i="0" u="none" strike="noStrike" kern="0" cap="none" spc="0" normalizeH="0" baseline="0" noProof="0">
                <a:ln>
                  <a:noFill/>
                </a:ln>
                <a:solidFill>
                  <a:srgbClr val="37001E"/>
                </a:solidFill>
                <a:effectLst/>
                <a:uLnTx/>
                <a:uFillTx/>
                <a:latin typeface="DM Sans Regular"/>
                <a:ea typeface="DM Sans Regular"/>
                <a:cs typeface="DM Sans Regular"/>
                <a:sym typeface="DM Sans Regular"/>
              </a:rPr>
              <a:t>2027</a:t>
            </a:r>
          </a:p>
        </p:txBody>
      </p:sp>
      <p:sp>
        <p:nvSpPr>
          <p:cNvPr id="13" name="Tekstvak 12">
            <a:extLst>
              <a:ext uri="{FF2B5EF4-FFF2-40B4-BE49-F238E27FC236}">
                <a16:creationId xmlns:a16="http://schemas.microsoft.com/office/drawing/2014/main" id="{4CAEACB4-F244-A510-5E97-40C76D1DAFAE}"/>
              </a:ext>
            </a:extLst>
          </p:cNvPr>
          <p:cNvSpPr txBox="1"/>
          <p:nvPr/>
        </p:nvSpPr>
        <p:spPr>
          <a:xfrm>
            <a:off x="14919216" y="12737352"/>
            <a:ext cx="1524000" cy="65659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lvl="0" indent="0" algn="l" defTabSz="457200" rtl="0" eaLnBrk="1" fontAlgn="auto" latinLnBrk="0" hangingPunct="0">
              <a:lnSpc>
                <a:spcPct val="100000"/>
              </a:lnSpc>
              <a:spcBef>
                <a:spcPts val="0"/>
              </a:spcBef>
              <a:spcAft>
                <a:spcPts val="0"/>
              </a:spcAft>
              <a:buClrTx/>
              <a:buSzTx/>
              <a:buFontTx/>
              <a:buNone/>
              <a:tabLst/>
              <a:defRPr/>
            </a:pPr>
            <a:r>
              <a:rPr kumimoji="0" lang="nl-NL" sz="3600" b="0" i="0" u="none" strike="noStrike" kern="0" cap="none" spc="0" normalizeH="0" baseline="0" noProof="0">
                <a:ln>
                  <a:noFill/>
                </a:ln>
                <a:solidFill>
                  <a:srgbClr val="37001E"/>
                </a:solidFill>
                <a:effectLst/>
                <a:uLnTx/>
                <a:uFillTx/>
                <a:latin typeface="DM Sans Regular"/>
                <a:ea typeface="DM Sans Regular"/>
                <a:cs typeface="DM Sans Regular"/>
                <a:sym typeface="DM Sans Regular"/>
              </a:rPr>
              <a:t>2028</a:t>
            </a:r>
          </a:p>
        </p:txBody>
      </p:sp>
      <p:sp>
        <p:nvSpPr>
          <p:cNvPr id="14" name="Tekstvak 13">
            <a:extLst>
              <a:ext uri="{FF2B5EF4-FFF2-40B4-BE49-F238E27FC236}">
                <a16:creationId xmlns:a16="http://schemas.microsoft.com/office/drawing/2014/main" id="{8D49A4EE-D9F0-EB36-02A7-4C62A02653EE}"/>
              </a:ext>
            </a:extLst>
          </p:cNvPr>
          <p:cNvSpPr txBox="1"/>
          <p:nvPr/>
        </p:nvSpPr>
        <p:spPr>
          <a:xfrm>
            <a:off x="18201941" y="12701137"/>
            <a:ext cx="1524000" cy="65659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lvl="0" indent="0" algn="l" defTabSz="457200" rtl="0" eaLnBrk="1" fontAlgn="auto" latinLnBrk="0" hangingPunct="0">
              <a:lnSpc>
                <a:spcPct val="100000"/>
              </a:lnSpc>
              <a:spcBef>
                <a:spcPts val="0"/>
              </a:spcBef>
              <a:spcAft>
                <a:spcPts val="0"/>
              </a:spcAft>
              <a:buClrTx/>
              <a:buSzTx/>
              <a:buFontTx/>
              <a:buNone/>
              <a:tabLst/>
              <a:defRPr/>
            </a:pPr>
            <a:r>
              <a:rPr kumimoji="0" lang="nl-NL" sz="3600" b="0" i="0" u="none" strike="noStrike" kern="0" cap="none" spc="0" normalizeH="0" baseline="0" noProof="0">
                <a:ln>
                  <a:noFill/>
                </a:ln>
                <a:solidFill>
                  <a:srgbClr val="37001E"/>
                </a:solidFill>
                <a:effectLst/>
                <a:uLnTx/>
                <a:uFillTx/>
                <a:latin typeface="DM Sans Regular"/>
                <a:ea typeface="DM Sans Regular"/>
                <a:cs typeface="DM Sans Regular"/>
                <a:sym typeface="DM Sans Regular"/>
              </a:rPr>
              <a:t>2029</a:t>
            </a:r>
          </a:p>
        </p:txBody>
      </p:sp>
    </p:spTree>
    <p:extLst>
      <p:ext uri="{BB962C8B-B14F-4D97-AF65-F5344CB8AC3E}">
        <p14:creationId xmlns:p14="http://schemas.microsoft.com/office/powerpoint/2010/main" val="1112537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jdelijke aanduiding voor tekst 5">
            <a:extLst>
              <a:ext uri="{FF2B5EF4-FFF2-40B4-BE49-F238E27FC236}">
                <a16:creationId xmlns:a16="http://schemas.microsoft.com/office/drawing/2014/main" id="{9443C459-F2F9-58D9-0637-4BD46F7268F0}"/>
              </a:ext>
            </a:extLst>
          </p:cNvPr>
          <p:cNvSpPr>
            <a:spLocks noGrp="1"/>
          </p:cNvSpPr>
          <p:nvPr>
            <p:ph type="body" sz="quarter" idx="21"/>
          </p:nvPr>
        </p:nvSpPr>
        <p:spPr>
          <a:xfrm>
            <a:off x="1871694" y="1387759"/>
            <a:ext cx="20786428" cy="1998496"/>
          </a:xfrm>
        </p:spPr>
        <p:txBody>
          <a:bodyPr/>
          <a:lstStyle/>
          <a:p>
            <a:r>
              <a:rPr lang="nl-NL"/>
              <a:t>Stap 3 &amp; 4</a:t>
            </a:r>
          </a:p>
        </p:txBody>
      </p:sp>
      <p:sp>
        <p:nvSpPr>
          <p:cNvPr id="7" name="Tijdelijke aanduiding voor tekst 6">
            <a:extLst>
              <a:ext uri="{FF2B5EF4-FFF2-40B4-BE49-F238E27FC236}">
                <a16:creationId xmlns:a16="http://schemas.microsoft.com/office/drawing/2014/main" id="{F072CBA5-24B9-25F8-A7A0-C71F2667A395}"/>
              </a:ext>
            </a:extLst>
          </p:cNvPr>
          <p:cNvSpPr>
            <a:spLocks noGrp="1"/>
          </p:cNvSpPr>
          <p:nvPr>
            <p:ph type="body" sz="quarter" idx="22"/>
          </p:nvPr>
        </p:nvSpPr>
        <p:spPr/>
        <p:txBody>
          <a:bodyPr/>
          <a:lstStyle/>
          <a:p>
            <a:endParaRPr lang="nl-NL"/>
          </a:p>
        </p:txBody>
      </p:sp>
      <p:sp>
        <p:nvSpPr>
          <p:cNvPr id="8" name="Tijdelijke aanduiding voor tekst 7">
            <a:extLst>
              <a:ext uri="{FF2B5EF4-FFF2-40B4-BE49-F238E27FC236}">
                <a16:creationId xmlns:a16="http://schemas.microsoft.com/office/drawing/2014/main" id="{25F909AD-08F8-E039-93E3-078E90E77F48}"/>
              </a:ext>
            </a:extLst>
          </p:cNvPr>
          <p:cNvSpPr>
            <a:spLocks noGrp="1"/>
          </p:cNvSpPr>
          <p:nvPr>
            <p:ph type="body" sz="quarter" idx="23"/>
          </p:nvPr>
        </p:nvSpPr>
        <p:spPr>
          <a:xfrm>
            <a:off x="5541994" y="3280059"/>
            <a:ext cx="17934232" cy="2737160"/>
          </a:xfrm>
        </p:spPr>
        <p:txBody>
          <a:bodyPr/>
          <a:lstStyle/>
          <a:p>
            <a:r>
              <a:rPr lang="nl-NL" sz="10700"/>
              <a:t>Wat ga je doen en hoe pas je aan?</a:t>
            </a:r>
          </a:p>
        </p:txBody>
      </p:sp>
      <p:sp>
        <p:nvSpPr>
          <p:cNvPr id="9" name="Tijdelijke aanduiding voor media 8">
            <a:extLst>
              <a:ext uri="{FF2B5EF4-FFF2-40B4-BE49-F238E27FC236}">
                <a16:creationId xmlns:a16="http://schemas.microsoft.com/office/drawing/2014/main" id="{1F5D3BAF-8603-E0D6-6C4A-FADD39EED7B4}"/>
              </a:ext>
            </a:extLst>
          </p:cNvPr>
          <p:cNvSpPr>
            <a:spLocks noGrp="1"/>
          </p:cNvSpPr>
          <p:nvPr>
            <p:ph type="media" sz="quarter" idx="24"/>
          </p:nvPr>
        </p:nvSpPr>
        <p:spPr/>
        <p:txBody>
          <a:bodyPr/>
          <a:lstStyle/>
          <a:p>
            <a:endParaRPr lang="nl-NL"/>
          </a:p>
        </p:txBody>
      </p:sp>
    </p:spTree>
    <p:extLst>
      <p:ext uri="{BB962C8B-B14F-4D97-AF65-F5344CB8AC3E}">
        <p14:creationId xmlns:p14="http://schemas.microsoft.com/office/powerpoint/2010/main" val="3631599158"/>
      </p:ext>
    </p:extLst>
  </p:cSld>
  <p:clrMapOvr>
    <a:masterClrMapping/>
  </p:clrMapOvr>
  <p:transition spd="med"/>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jdelijke aanduiding voor tekst 7">
            <a:extLst>
              <a:ext uri="{FF2B5EF4-FFF2-40B4-BE49-F238E27FC236}">
                <a16:creationId xmlns:a16="http://schemas.microsoft.com/office/drawing/2014/main" id="{4E59B2E0-1E35-98CE-F810-C44F9A887568}"/>
              </a:ext>
            </a:extLst>
          </p:cNvPr>
          <p:cNvSpPr>
            <a:spLocks noGrp="1"/>
          </p:cNvSpPr>
          <p:nvPr>
            <p:ph type="body" idx="3"/>
          </p:nvPr>
        </p:nvSpPr>
        <p:spPr/>
        <p:txBody>
          <a:bodyPr/>
          <a:lstStyle/>
          <a:p>
            <a:endParaRPr lang="nl-NL"/>
          </a:p>
        </p:txBody>
      </p:sp>
      <p:sp>
        <p:nvSpPr>
          <p:cNvPr id="11" name="Tijdelijke aanduiding voor tekst 14">
            <a:extLst>
              <a:ext uri="{FF2B5EF4-FFF2-40B4-BE49-F238E27FC236}">
                <a16:creationId xmlns:a16="http://schemas.microsoft.com/office/drawing/2014/main" id="{4702966C-E9E8-62A6-1B56-B3B5D746F047}"/>
              </a:ext>
            </a:extLst>
          </p:cNvPr>
          <p:cNvSpPr txBox="1">
            <a:spLocks/>
          </p:cNvSpPr>
          <p:nvPr/>
        </p:nvSpPr>
        <p:spPr>
          <a:xfrm>
            <a:off x="745681" y="2661251"/>
            <a:ext cx="10634870" cy="841256"/>
          </a:xfrm>
          <a:prstGeom prst="rect">
            <a:avLst/>
          </a:prstGeom>
          <a:noFill/>
          <a:ln>
            <a:noFill/>
          </a:ln>
        </p:spPr>
        <p:txBody>
          <a:bodyPr spcFirstLastPara="1" wrap="square" lIns="50800" tIns="50800" rIns="50800" bIns="50800" anchor="b" anchorCtr="0">
            <a:spAutoFit/>
          </a:bodyPr>
          <a:lstStyle>
            <a:defPPr marR="0" lvl="0" algn="l" rtl="0">
              <a:lnSpc>
                <a:spcPct val="100000"/>
              </a:lnSpc>
              <a:spcBef>
                <a:spcPts val="0"/>
              </a:spcBef>
              <a:spcAft>
                <a:spcPts val="0"/>
              </a:spcAft>
            </a:defPPr>
            <a:lvl1pPr marL="457200" marR="0" lvl="0" indent="-228600" algn="l" rtl="0">
              <a:lnSpc>
                <a:spcPct val="100000"/>
              </a:lnSpc>
              <a:spcBef>
                <a:spcPts val="0"/>
              </a:spcBef>
              <a:spcAft>
                <a:spcPts val="0"/>
              </a:spcAft>
              <a:buClr>
                <a:srgbClr val="37001E"/>
              </a:buClr>
              <a:buSzPts val="4428"/>
              <a:buFont typeface="DM Sans"/>
              <a:buNone/>
              <a:defRPr sz="3600" b="0" i="0" u="none" strike="noStrike" cap="none">
                <a:solidFill>
                  <a:srgbClr val="37001E"/>
                </a:solidFill>
                <a:latin typeface="DM Sans"/>
                <a:ea typeface="DM Sans"/>
                <a:cs typeface="DM Sans"/>
                <a:sym typeface="DM Sans"/>
              </a:defRPr>
            </a:lvl1pPr>
            <a:lvl2pPr marL="914400" marR="0" lvl="1" indent="-369189" algn="l" rtl="0">
              <a:lnSpc>
                <a:spcPct val="100000"/>
              </a:lnSpc>
              <a:spcBef>
                <a:spcPts val="0"/>
              </a:spcBef>
              <a:spcAft>
                <a:spcPts val="0"/>
              </a:spcAft>
              <a:buClr>
                <a:srgbClr val="37001E"/>
              </a:buClr>
              <a:buSzPts val="2214"/>
              <a:buFont typeface="DM Sans"/>
              <a:buChar char="•"/>
              <a:defRPr sz="3600" b="0" i="0" u="none" strike="noStrike" cap="none">
                <a:solidFill>
                  <a:srgbClr val="37001E"/>
                </a:solidFill>
                <a:latin typeface="DM Sans"/>
                <a:ea typeface="DM Sans"/>
                <a:cs typeface="DM Sans"/>
                <a:sym typeface="DM Sans"/>
              </a:defRPr>
            </a:lvl2pPr>
            <a:lvl3pPr marL="1371600" marR="0" lvl="2" indent="-369189" algn="l" rtl="0">
              <a:lnSpc>
                <a:spcPct val="100000"/>
              </a:lnSpc>
              <a:spcBef>
                <a:spcPts val="0"/>
              </a:spcBef>
              <a:spcAft>
                <a:spcPts val="0"/>
              </a:spcAft>
              <a:buClr>
                <a:srgbClr val="37001E"/>
              </a:buClr>
              <a:buSzPts val="2214"/>
              <a:buFont typeface="DM Sans"/>
              <a:buChar char="•"/>
              <a:defRPr sz="3600" b="0" i="0" u="none" strike="noStrike" cap="none">
                <a:solidFill>
                  <a:srgbClr val="37001E"/>
                </a:solidFill>
                <a:latin typeface="DM Sans"/>
                <a:ea typeface="DM Sans"/>
                <a:cs typeface="DM Sans"/>
                <a:sym typeface="DM Sans"/>
              </a:defRPr>
            </a:lvl3pPr>
            <a:lvl4pPr marL="1828800" marR="0" lvl="3" indent="-369189" algn="l" rtl="0">
              <a:lnSpc>
                <a:spcPct val="100000"/>
              </a:lnSpc>
              <a:spcBef>
                <a:spcPts val="0"/>
              </a:spcBef>
              <a:spcAft>
                <a:spcPts val="0"/>
              </a:spcAft>
              <a:buClr>
                <a:srgbClr val="37001E"/>
              </a:buClr>
              <a:buSzPts val="2214"/>
              <a:buFont typeface="DM Sans"/>
              <a:buChar char="•"/>
              <a:defRPr sz="3600" b="0" i="0" u="none" strike="noStrike" cap="none">
                <a:solidFill>
                  <a:srgbClr val="37001E"/>
                </a:solidFill>
                <a:latin typeface="DM Sans"/>
                <a:ea typeface="DM Sans"/>
                <a:cs typeface="DM Sans"/>
                <a:sym typeface="DM Sans"/>
              </a:defRPr>
            </a:lvl4pPr>
            <a:lvl5pPr marL="2286000" marR="0" lvl="4" indent="-369189" algn="l" rtl="0">
              <a:lnSpc>
                <a:spcPct val="100000"/>
              </a:lnSpc>
              <a:spcBef>
                <a:spcPts val="0"/>
              </a:spcBef>
              <a:spcAft>
                <a:spcPts val="0"/>
              </a:spcAft>
              <a:buClr>
                <a:srgbClr val="37001E"/>
              </a:buClr>
              <a:buSzPts val="2214"/>
              <a:buFont typeface="DM Sans"/>
              <a:buChar char="•"/>
              <a:defRPr sz="3600" b="0" i="0" u="none" strike="noStrike" cap="none">
                <a:solidFill>
                  <a:srgbClr val="37001E"/>
                </a:solidFill>
                <a:latin typeface="DM Sans"/>
                <a:ea typeface="DM Sans"/>
                <a:cs typeface="DM Sans"/>
                <a:sym typeface="DM Sans"/>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pPr marL="457200" marR="0" lvl="0" indent="-228600" algn="ctr" defTabSz="914400" rtl="0" eaLnBrk="1" fontAlgn="auto" latinLnBrk="0" hangingPunct="1">
              <a:lnSpc>
                <a:spcPct val="100000"/>
              </a:lnSpc>
              <a:spcBef>
                <a:spcPts val="0"/>
              </a:spcBef>
              <a:spcAft>
                <a:spcPts val="0"/>
              </a:spcAft>
              <a:buClr>
                <a:srgbClr val="37001E"/>
              </a:buClr>
              <a:buSzPts val="4428"/>
              <a:buFont typeface="DM Sans"/>
              <a:buNone/>
              <a:tabLst/>
              <a:defRPr/>
            </a:pPr>
            <a:r>
              <a:rPr kumimoji="0" lang="nl-NL" sz="4800" b="0" i="0" u="none" strike="noStrike" kern="0" cap="none" spc="0" normalizeH="0" baseline="0" noProof="0">
                <a:ln>
                  <a:noFill/>
                </a:ln>
                <a:solidFill>
                  <a:srgbClr val="E7E6E6">
                    <a:lumMod val="90000"/>
                  </a:srgbClr>
                </a:solidFill>
                <a:effectLst/>
                <a:uLnTx/>
                <a:uFillTx/>
                <a:latin typeface="Criteria CF Bold" panose="00000800000000000000" pitchFamily="50" charset="0"/>
                <a:sym typeface="DM Sans"/>
              </a:rPr>
              <a:t>Waar sta je nu?</a:t>
            </a:r>
          </a:p>
        </p:txBody>
      </p:sp>
      <p:sp>
        <p:nvSpPr>
          <p:cNvPr id="2" name="Tijdelijke aanduiding voor tekst 14">
            <a:extLst>
              <a:ext uri="{FF2B5EF4-FFF2-40B4-BE49-F238E27FC236}">
                <a16:creationId xmlns:a16="http://schemas.microsoft.com/office/drawing/2014/main" id="{C63D09A9-829B-731E-4C87-0C83CA819541}"/>
              </a:ext>
            </a:extLst>
          </p:cNvPr>
          <p:cNvSpPr txBox="1">
            <a:spLocks/>
          </p:cNvSpPr>
          <p:nvPr/>
        </p:nvSpPr>
        <p:spPr>
          <a:xfrm>
            <a:off x="745681" y="5057840"/>
            <a:ext cx="10634870" cy="841256"/>
          </a:xfrm>
          <a:prstGeom prst="rect">
            <a:avLst/>
          </a:prstGeom>
          <a:noFill/>
          <a:ln>
            <a:noFill/>
          </a:ln>
        </p:spPr>
        <p:txBody>
          <a:bodyPr spcFirstLastPara="1" wrap="square" lIns="50800" tIns="50800" rIns="50800" bIns="50800" anchor="b" anchorCtr="0">
            <a:spAutoFit/>
          </a:bodyPr>
          <a:lstStyle>
            <a:defPPr marR="0" lvl="0" algn="l" rtl="0">
              <a:lnSpc>
                <a:spcPct val="100000"/>
              </a:lnSpc>
              <a:spcBef>
                <a:spcPts val="0"/>
              </a:spcBef>
              <a:spcAft>
                <a:spcPts val="0"/>
              </a:spcAft>
            </a:defPPr>
            <a:lvl1pPr marL="457200" marR="0" lvl="0" indent="-228600" algn="l" rtl="0">
              <a:lnSpc>
                <a:spcPct val="100000"/>
              </a:lnSpc>
              <a:spcBef>
                <a:spcPts val="0"/>
              </a:spcBef>
              <a:spcAft>
                <a:spcPts val="0"/>
              </a:spcAft>
              <a:buClr>
                <a:srgbClr val="37001E"/>
              </a:buClr>
              <a:buSzPts val="4428"/>
              <a:buFont typeface="DM Sans"/>
              <a:buNone/>
              <a:defRPr sz="3600" b="0" i="0" u="none" strike="noStrike" cap="none">
                <a:solidFill>
                  <a:srgbClr val="37001E"/>
                </a:solidFill>
                <a:latin typeface="DM Sans"/>
                <a:ea typeface="DM Sans"/>
                <a:cs typeface="DM Sans"/>
                <a:sym typeface="DM Sans"/>
              </a:defRPr>
            </a:lvl1pPr>
            <a:lvl2pPr marL="914400" marR="0" lvl="1" indent="-369189" algn="l" rtl="0">
              <a:lnSpc>
                <a:spcPct val="100000"/>
              </a:lnSpc>
              <a:spcBef>
                <a:spcPts val="0"/>
              </a:spcBef>
              <a:spcAft>
                <a:spcPts val="0"/>
              </a:spcAft>
              <a:buClr>
                <a:srgbClr val="37001E"/>
              </a:buClr>
              <a:buSzPts val="2214"/>
              <a:buFont typeface="DM Sans"/>
              <a:buChar char="•"/>
              <a:defRPr sz="3600" b="0" i="0" u="none" strike="noStrike" cap="none">
                <a:solidFill>
                  <a:srgbClr val="37001E"/>
                </a:solidFill>
                <a:latin typeface="DM Sans"/>
                <a:ea typeface="DM Sans"/>
                <a:cs typeface="DM Sans"/>
                <a:sym typeface="DM Sans"/>
              </a:defRPr>
            </a:lvl2pPr>
            <a:lvl3pPr marL="1371600" marR="0" lvl="2" indent="-369189" algn="l" rtl="0">
              <a:lnSpc>
                <a:spcPct val="100000"/>
              </a:lnSpc>
              <a:spcBef>
                <a:spcPts val="0"/>
              </a:spcBef>
              <a:spcAft>
                <a:spcPts val="0"/>
              </a:spcAft>
              <a:buClr>
                <a:srgbClr val="37001E"/>
              </a:buClr>
              <a:buSzPts val="2214"/>
              <a:buFont typeface="DM Sans"/>
              <a:buChar char="•"/>
              <a:defRPr sz="3600" b="0" i="0" u="none" strike="noStrike" cap="none">
                <a:solidFill>
                  <a:srgbClr val="37001E"/>
                </a:solidFill>
                <a:latin typeface="DM Sans"/>
                <a:ea typeface="DM Sans"/>
                <a:cs typeface="DM Sans"/>
                <a:sym typeface="DM Sans"/>
              </a:defRPr>
            </a:lvl3pPr>
            <a:lvl4pPr marL="1828800" marR="0" lvl="3" indent="-369189" algn="l" rtl="0">
              <a:lnSpc>
                <a:spcPct val="100000"/>
              </a:lnSpc>
              <a:spcBef>
                <a:spcPts val="0"/>
              </a:spcBef>
              <a:spcAft>
                <a:spcPts val="0"/>
              </a:spcAft>
              <a:buClr>
                <a:srgbClr val="37001E"/>
              </a:buClr>
              <a:buSzPts val="2214"/>
              <a:buFont typeface="DM Sans"/>
              <a:buChar char="•"/>
              <a:defRPr sz="3600" b="0" i="0" u="none" strike="noStrike" cap="none">
                <a:solidFill>
                  <a:srgbClr val="37001E"/>
                </a:solidFill>
                <a:latin typeface="DM Sans"/>
                <a:ea typeface="DM Sans"/>
                <a:cs typeface="DM Sans"/>
                <a:sym typeface="DM Sans"/>
              </a:defRPr>
            </a:lvl4pPr>
            <a:lvl5pPr marL="2286000" marR="0" lvl="4" indent="-369189" algn="l" rtl="0">
              <a:lnSpc>
                <a:spcPct val="100000"/>
              </a:lnSpc>
              <a:spcBef>
                <a:spcPts val="0"/>
              </a:spcBef>
              <a:spcAft>
                <a:spcPts val="0"/>
              </a:spcAft>
              <a:buClr>
                <a:srgbClr val="37001E"/>
              </a:buClr>
              <a:buSzPts val="2214"/>
              <a:buFont typeface="DM Sans"/>
              <a:buChar char="•"/>
              <a:defRPr sz="3600" b="0" i="0" u="none" strike="noStrike" cap="none">
                <a:solidFill>
                  <a:srgbClr val="37001E"/>
                </a:solidFill>
                <a:latin typeface="DM Sans"/>
                <a:ea typeface="DM Sans"/>
                <a:cs typeface="DM Sans"/>
                <a:sym typeface="DM Sans"/>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pPr marL="457200" marR="0" lvl="0" indent="-228600" algn="ctr" defTabSz="914400" rtl="0" eaLnBrk="1" fontAlgn="auto" latinLnBrk="0" hangingPunct="1">
              <a:lnSpc>
                <a:spcPct val="100000"/>
              </a:lnSpc>
              <a:spcBef>
                <a:spcPts val="0"/>
              </a:spcBef>
              <a:spcAft>
                <a:spcPts val="0"/>
              </a:spcAft>
              <a:buClr>
                <a:srgbClr val="37001E"/>
              </a:buClr>
              <a:buSzPts val="4428"/>
              <a:buFont typeface="DM Sans"/>
              <a:buNone/>
              <a:tabLst/>
              <a:defRPr/>
            </a:pPr>
            <a:r>
              <a:rPr kumimoji="0" lang="nl-NL" sz="4800" b="0" i="0" u="none" strike="noStrike" kern="0" cap="none" spc="0" normalizeH="0" baseline="0" noProof="0">
                <a:ln>
                  <a:noFill/>
                </a:ln>
                <a:solidFill>
                  <a:srgbClr val="E7E6E6">
                    <a:lumMod val="90000"/>
                  </a:srgbClr>
                </a:solidFill>
                <a:effectLst/>
                <a:uLnTx/>
                <a:uFillTx/>
                <a:latin typeface="Criteria CF Bold" panose="00000800000000000000" pitchFamily="50" charset="0"/>
                <a:sym typeface="DM Sans"/>
              </a:rPr>
              <a:t>Waar wil je naartoe?</a:t>
            </a:r>
          </a:p>
        </p:txBody>
      </p:sp>
      <p:sp>
        <p:nvSpPr>
          <p:cNvPr id="3" name="Tijdelijke aanduiding voor tekst 14">
            <a:extLst>
              <a:ext uri="{FF2B5EF4-FFF2-40B4-BE49-F238E27FC236}">
                <a16:creationId xmlns:a16="http://schemas.microsoft.com/office/drawing/2014/main" id="{506C105B-04C5-1648-C42A-7F458C267D1C}"/>
              </a:ext>
            </a:extLst>
          </p:cNvPr>
          <p:cNvSpPr txBox="1">
            <a:spLocks/>
          </p:cNvSpPr>
          <p:nvPr/>
        </p:nvSpPr>
        <p:spPr>
          <a:xfrm>
            <a:off x="795132" y="7179248"/>
            <a:ext cx="10634870" cy="3426579"/>
          </a:xfrm>
          <a:prstGeom prst="rect">
            <a:avLst/>
          </a:prstGeom>
          <a:noFill/>
          <a:ln>
            <a:noFill/>
          </a:ln>
        </p:spPr>
        <p:txBody>
          <a:bodyPr spcFirstLastPara="1" wrap="square" lIns="50800" tIns="50800" rIns="50800" bIns="50800" anchor="b" anchorCtr="0">
            <a:spAutoFit/>
          </a:bodyPr>
          <a:lstStyle>
            <a:defPPr marR="0" lvl="0" algn="l" rtl="0">
              <a:lnSpc>
                <a:spcPct val="100000"/>
              </a:lnSpc>
              <a:spcBef>
                <a:spcPts val="0"/>
              </a:spcBef>
              <a:spcAft>
                <a:spcPts val="0"/>
              </a:spcAft>
            </a:defPPr>
            <a:lvl1pPr marL="457200" marR="0" lvl="0" indent="-228600" algn="l" rtl="0">
              <a:lnSpc>
                <a:spcPct val="100000"/>
              </a:lnSpc>
              <a:spcBef>
                <a:spcPts val="0"/>
              </a:spcBef>
              <a:spcAft>
                <a:spcPts val="0"/>
              </a:spcAft>
              <a:buClr>
                <a:srgbClr val="37001E"/>
              </a:buClr>
              <a:buSzPts val="4428"/>
              <a:buFont typeface="DM Sans"/>
              <a:buNone/>
              <a:defRPr sz="3600" b="0" i="0" u="none" strike="noStrike" cap="none">
                <a:solidFill>
                  <a:srgbClr val="37001E"/>
                </a:solidFill>
                <a:latin typeface="DM Sans"/>
                <a:ea typeface="DM Sans"/>
                <a:cs typeface="DM Sans"/>
                <a:sym typeface="DM Sans"/>
              </a:defRPr>
            </a:lvl1pPr>
            <a:lvl2pPr marL="914400" marR="0" lvl="1" indent="-369189" algn="l" rtl="0">
              <a:lnSpc>
                <a:spcPct val="100000"/>
              </a:lnSpc>
              <a:spcBef>
                <a:spcPts val="0"/>
              </a:spcBef>
              <a:spcAft>
                <a:spcPts val="0"/>
              </a:spcAft>
              <a:buClr>
                <a:srgbClr val="37001E"/>
              </a:buClr>
              <a:buSzPts val="2214"/>
              <a:buFont typeface="DM Sans"/>
              <a:buChar char="•"/>
              <a:defRPr sz="3600" b="0" i="0" u="none" strike="noStrike" cap="none">
                <a:solidFill>
                  <a:srgbClr val="37001E"/>
                </a:solidFill>
                <a:latin typeface="DM Sans"/>
                <a:ea typeface="DM Sans"/>
                <a:cs typeface="DM Sans"/>
                <a:sym typeface="DM Sans"/>
              </a:defRPr>
            </a:lvl2pPr>
            <a:lvl3pPr marL="1371600" marR="0" lvl="2" indent="-369189" algn="l" rtl="0">
              <a:lnSpc>
                <a:spcPct val="100000"/>
              </a:lnSpc>
              <a:spcBef>
                <a:spcPts val="0"/>
              </a:spcBef>
              <a:spcAft>
                <a:spcPts val="0"/>
              </a:spcAft>
              <a:buClr>
                <a:srgbClr val="37001E"/>
              </a:buClr>
              <a:buSzPts val="2214"/>
              <a:buFont typeface="DM Sans"/>
              <a:buChar char="•"/>
              <a:defRPr sz="3600" b="0" i="0" u="none" strike="noStrike" cap="none">
                <a:solidFill>
                  <a:srgbClr val="37001E"/>
                </a:solidFill>
                <a:latin typeface="DM Sans"/>
                <a:ea typeface="DM Sans"/>
                <a:cs typeface="DM Sans"/>
                <a:sym typeface="DM Sans"/>
              </a:defRPr>
            </a:lvl3pPr>
            <a:lvl4pPr marL="1828800" marR="0" lvl="3" indent="-369189" algn="l" rtl="0">
              <a:lnSpc>
                <a:spcPct val="100000"/>
              </a:lnSpc>
              <a:spcBef>
                <a:spcPts val="0"/>
              </a:spcBef>
              <a:spcAft>
                <a:spcPts val="0"/>
              </a:spcAft>
              <a:buClr>
                <a:srgbClr val="37001E"/>
              </a:buClr>
              <a:buSzPts val="2214"/>
              <a:buFont typeface="DM Sans"/>
              <a:buChar char="•"/>
              <a:defRPr sz="3600" b="0" i="0" u="none" strike="noStrike" cap="none">
                <a:solidFill>
                  <a:srgbClr val="37001E"/>
                </a:solidFill>
                <a:latin typeface="DM Sans"/>
                <a:ea typeface="DM Sans"/>
                <a:cs typeface="DM Sans"/>
                <a:sym typeface="DM Sans"/>
              </a:defRPr>
            </a:lvl4pPr>
            <a:lvl5pPr marL="2286000" marR="0" lvl="4" indent="-369189" algn="l" rtl="0">
              <a:lnSpc>
                <a:spcPct val="100000"/>
              </a:lnSpc>
              <a:spcBef>
                <a:spcPts val="0"/>
              </a:spcBef>
              <a:spcAft>
                <a:spcPts val="0"/>
              </a:spcAft>
              <a:buClr>
                <a:srgbClr val="37001E"/>
              </a:buClr>
              <a:buSzPts val="2214"/>
              <a:buFont typeface="DM Sans"/>
              <a:buChar char="•"/>
              <a:defRPr sz="3600" b="0" i="0" u="none" strike="noStrike" cap="none">
                <a:solidFill>
                  <a:srgbClr val="37001E"/>
                </a:solidFill>
                <a:latin typeface="DM Sans"/>
                <a:ea typeface="DM Sans"/>
                <a:cs typeface="DM Sans"/>
                <a:sym typeface="DM Sans"/>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pPr marL="457200" marR="0" lvl="0" indent="-228600" algn="ctr" defTabSz="914400" rtl="0" eaLnBrk="1" fontAlgn="auto" latinLnBrk="0" hangingPunct="1">
              <a:lnSpc>
                <a:spcPct val="100000"/>
              </a:lnSpc>
              <a:spcBef>
                <a:spcPts val="0"/>
              </a:spcBef>
              <a:spcAft>
                <a:spcPts val="0"/>
              </a:spcAft>
              <a:buClr>
                <a:srgbClr val="37001E"/>
              </a:buClr>
              <a:buSzPts val="4428"/>
              <a:buFont typeface="DM Sans"/>
              <a:buNone/>
              <a:tabLst/>
              <a:defRPr/>
            </a:pPr>
            <a:r>
              <a:rPr kumimoji="0" lang="nl-NL" sz="5400" b="0" i="0" u="none" strike="noStrike" kern="0" cap="none" spc="0" normalizeH="0" baseline="0" noProof="0">
                <a:ln>
                  <a:noFill/>
                </a:ln>
                <a:solidFill>
                  <a:srgbClr val="37001E"/>
                </a:solidFill>
                <a:effectLst/>
                <a:uLnTx/>
                <a:uFillTx/>
                <a:latin typeface="Criteria CF Bold" panose="00000800000000000000" pitchFamily="50" charset="0"/>
                <a:sym typeface="DM Sans"/>
              </a:rPr>
              <a:t>Wat ga je doen?</a:t>
            </a:r>
          </a:p>
          <a:p>
            <a:pPr marL="457200" marR="0" lvl="0" indent="-228600" algn="ctr" defTabSz="914400" rtl="0" eaLnBrk="1" fontAlgn="auto" latinLnBrk="0" hangingPunct="1">
              <a:lnSpc>
                <a:spcPct val="100000"/>
              </a:lnSpc>
              <a:spcBef>
                <a:spcPts val="0"/>
              </a:spcBef>
              <a:spcAft>
                <a:spcPts val="0"/>
              </a:spcAft>
              <a:buClr>
                <a:srgbClr val="37001E"/>
              </a:buClr>
              <a:buSzPts val="4428"/>
              <a:buFont typeface="DM Sans"/>
              <a:buNone/>
              <a:tabLst/>
              <a:defRPr/>
            </a:pPr>
            <a:endParaRPr kumimoji="0" lang="nl-NL" sz="5400" b="0" i="0" u="none" strike="noStrike" kern="0" cap="none" spc="0" normalizeH="0" baseline="0" noProof="0">
              <a:ln>
                <a:noFill/>
              </a:ln>
              <a:solidFill>
                <a:srgbClr val="37001E"/>
              </a:solidFill>
              <a:effectLst/>
              <a:uLnTx/>
              <a:uFillTx/>
              <a:latin typeface="Criteria CF Bold" panose="00000800000000000000" pitchFamily="50" charset="0"/>
              <a:sym typeface="DM Sans"/>
            </a:endParaRPr>
          </a:p>
          <a:p>
            <a:pPr marL="457200" marR="0" lvl="0" indent="-228600" algn="ctr" defTabSz="914400" rtl="0" eaLnBrk="1" fontAlgn="auto" latinLnBrk="0" hangingPunct="1">
              <a:lnSpc>
                <a:spcPct val="100000"/>
              </a:lnSpc>
              <a:spcBef>
                <a:spcPts val="0"/>
              </a:spcBef>
              <a:spcAft>
                <a:spcPts val="0"/>
              </a:spcAft>
              <a:buClr>
                <a:srgbClr val="37001E"/>
              </a:buClr>
              <a:buSzPts val="4428"/>
              <a:buFont typeface="DM Sans"/>
              <a:buNone/>
              <a:tabLst/>
              <a:defRPr/>
            </a:pPr>
            <a:endParaRPr kumimoji="0" lang="nl-NL" sz="5400" b="0" i="0" u="none" strike="noStrike" kern="0" cap="none" spc="0" normalizeH="0" baseline="0" noProof="0">
              <a:ln>
                <a:noFill/>
              </a:ln>
              <a:solidFill>
                <a:srgbClr val="37001E"/>
              </a:solidFill>
              <a:effectLst/>
              <a:uLnTx/>
              <a:uFillTx/>
              <a:latin typeface="Criteria CF Bold" panose="00000800000000000000" pitchFamily="50" charset="0"/>
              <a:sym typeface="DM Sans"/>
            </a:endParaRPr>
          </a:p>
          <a:p>
            <a:pPr marL="457200" marR="0" lvl="0" indent="-228600" algn="ctr" defTabSz="914400" rtl="0" eaLnBrk="1" fontAlgn="auto" latinLnBrk="0" hangingPunct="1">
              <a:lnSpc>
                <a:spcPct val="100000"/>
              </a:lnSpc>
              <a:spcBef>
                <a:spcPts val="0"/>
              </a:spcBef>
              <a:spcAft>
                <a:spcPts val="0"/>
              </a:spcAft>
              <a:buClr>
                <a:srgbClr val="37001E"/>
              </a:buClr>
              <a:buSzPts val="4428"/>
              <a:buFont typeface="DM Sans"/>
              <a:buNone/>
              <a:tabLst/>
              <a:defRPr/>
            </a:pPr>
            <a:r>
              <a:rPr kumimoji="0" lang="nl-NL" sz="5400" b="0" i="0" u="none" strike="noStrike" kern="0" cap="none" spc="0" normalizeH="0" baseline="0" noProof="0">
                <a:ln>
                  <a:noFill/>
                </a:ln>
                <a:solidFill>
                  <a:srgbClr val="37001E"/>
                </a:solidFill>
                <a:effectLst/>
                <a:uLnTx/>
                <a:uFillTx/>
                <a:latin typeface="Criteria CF Bold" panose="00000800000000000000" pitchFamily="50" charset="0"/>
                <a:sym typeface="DM Sans"/>
              </a:rPr>
              <a:t>Hoe pas je aan?</a:t>
            </a:r>
          </a:p>
        </p:txBody>
      </p:sp>
      <p:pic>
        <p:nvPicPr>
          <p:cNvPr id="5" name="Tijdelijke aanduiding voor afbeelding 5">
            <a:extLst>
              <a:ext uri="{FF2B5EF4-FFF2-40B4-BE49-F238E27FC236}">
                <a16:creationId xmlns:a16="http://schemas.microsoft.com/office/drawing/2014/main" id="{FD11B482-A3A2-A4B2-97BF-B3B5466F44EA}"/>
              </a:ext>
            </a:extLst>
          </p:cNvPr>
          <p:cNvPicPr>
            <a:picLocks noChangeAspect="1"/>
          </p:cNvPicPr>
          <p:nvPr/>
        </p:nvPicPr>
        <p:blipFill rotWithShape="1">
          <a:blip r:embed="rId2"/>
          <a:srcRect t="8896" b="8896"/>
          <a:stretch/>
        </p:blipFill>
        <p:spPr>
          <a:xfrm>
            <a:off x="19972355" y="11940413"/>
            <a:ext cx="3055679" cy="775527"/>
          </a:xfrm>
          <a:prstGeom prst="rect">
            <a:avLst/>
          </a:prstGeom>
        </p:spPr>
      </p:pic>
      <p:pic>
        <p:nvPicPr>
          <p:cNvPr id="14" name="Afbeelding 13" descr="Afbeelding met tekst, schermopname, Lettertype, logo&#10;&#10;Automatisch gegenereerde beschrijving">
            <a:extLst>
              <a:ext uri="{FF2B5EF4-FFF2-40B4-BE49-F238E27FC236}">
                <a16:creationId xmlns:a16="http://schemas.microsoft.com/office/drawing/2014/main" id="{A2996B90-C9C9-6F73-3F7E-4CDBA1B617D1}"/>
              </a:ext>
            </a:extLst>
          </p:cNvPr>
          <p:cNvPicPr>
            <a:picLocks noChangeAspect="1"/>
          </p:cNvPicPr>
          <p:nvPr/>
        </p:nvPicPr>
        <p:blipFill rotWithShape="1">
          <a:blip r:embed="rId3">
            <a:extLst>
              <a:ext uri="{28A0092B-C50C-407E-A947-70E740481C1C}">
                <a14:useLocalDpi xmlns:a14="http://schemas.microsoft.com/office/drawing/2010/main" val="0"/>
              </a:ext>
            </a:extLst>
          </a:blip>
          <a:srcRect l="9562" t="25160" r="10429" b="-1257"/>
          <a:stretch/>
        </p:blipFill>
        <p:spPr>
          <a:xfrm>
            <a:off x="11380551" y="1386394"/>
            <a:ext cx="11096677" cy="10554019"/>
          </a:xfrm>
          <a:prstGeom prst="rect">
            <a:avLst/>
          </a:prstGeom>
        </p:spPr>
      </p:pic>
    </p:spTree>
    <p:extLst>
      <p:ext uri="{BB962C8B-B14F-4D97-AF65-F5344CB8AC3E}">
        <p14:creationId xmlns:p14="http://schemas.microsoft.com/office/powerpoint/2010/main" val="35942052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voettekst 1">
            <a:extLst>
              <a:ext uri="{FF2B5EF4-FFF2-40B4-BE49-F238E27FC236}">
                <a16:creationId xmlns:a16="http://schemas.microsoft.com/office/drawing/2014/main" id="{DB6A68D8-DD88-4AE6-5A6C-3D3ED205DAF0}"/>
              </a:ext>
            </a:extLst>
          </p:cNvPr>
          <p:cNvSpPr>
            <a:spLocks noGrp="1"/>
          </p:cNvSpPr>
          <p:nvPr>
            <p:ph type="ftr" sz="quarter" idx="13"/>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nl-NL" sz="3000" b="0" i="0" u="none" strike="noStrike" kern="0" cap="none" spc="0" normalizeH="0" baseline="0" noProof="0">
              <a:ln>
                <a:noFill/>
              </a:ln>
              <a:solidFill>
                <a:srgbClr val="38001E"/>
              </a:solidFill>
              <a:effectLst/>
              <a:uLnTx/>
              <a:uFillTx/>
              <a:latin typeface="DM Sans" pitchFamily="2" charset="0"/>
              <a:cs typeface="Arial"/>
              <a:sym typeface="Arial"/>
            </a:endParaRPr>
          </a:p>
        </p:txBody>
      </p:sp>
      <p:sp>
        <p:nvSpPr>
          <p:cNvPr id="3" name="Titel 2">
            <a:extLst>
              <a:ext uri="{FF2B5EF4-FFF2-40B4-BE49-F238E27FC236}">
                <a16:creationId xmlns:a16="http://schemas.microsoft.com/office/drawing/2014/main" id="{20AB6779-0810-47CF-D371-133EB27E9B6F}"/>
              </a:ext>
            </a:extLst>
          </p:cNvPr>
          <p:cNvSpPr>
            <a:spLocks noGrp="1"/>
          </p:cNvSpPr>
          <p:nvPr>
            <p:ph type="title"/>
          </p:nvPr>
        </p:nvSpPr>
        <p:spPr/>
        <p:txBody>
          <a:bodyPr>
            <a:normAutofit fontScale="90000"/>
          </a:bodyPr>
          <a:lstStyle/>
          <a:p>
            <a:r>
              <a:rPr lang="nl-NL"/>
              <a:t>Voorbeeld : 2025 belangrijkste acties</a:t>
            </a:r>
          </a:p>
        </p:txBody>
      </p:sp>
      <p:sp>
        <p:nvSpPr>
          <p:cNvPr id="4" name="Tijdelijke aanduiding voor tekst 3">
            <a:extLst>
              <a:ext uri="{FF2B5EF4-FFF2-40B4-BE49-F238E27FC236}">
                <a16:creationId xmlns:a16="http://schemas.microsoft.com/office/drawing/2014/main" id="{DA85004D-2DA6-4E0D-BE0A-2110C769C0E7}"/>
              </a:ext>
            </a:extLst>
          </p:cNvPr>
          <p:cNvSpPr>
            <a:spLocks noGrp="1"/>
          </p:cNvSpPr>
          <p:nvPr>
            <p:ph type="body" sz="quarter" idx="14"/>
          </p:nvPr>
        </p:nvSpPr>
        <p:spPr>
          <a:xfrm>
            <a:off x="1676400" y="3317364"/>
            <a:ext cx="21031200" cy="7354887"/>
          </a:xfrm>
        </p:spPr>
        <p:txBody>
          <a:bodyPr/>
          <a:lstStyle/>
          <a:p>
            <a:pPr marL="800100" marR="0" lvl="0" indent="-571500" algn="l" defTabSz="914400" rtl="0" eaLnBrk="1" fontAlgn="auto" latinLnBrk="0" hangingPunct="1">
              <a:lnSpc>
                <a:spcPct val="117999"/>
              </a:lnSpc>
              <a:spcBef>
                <a:spcPts val="0"/>
              </a:spcBef>
              <a:spcAft>
                <a:spcPts val="0"/>
              </a:spcAft>
              <a:buClr>
                <a:srgbClr val="000000"/>
              </a:buClr>
              <a:buSzPts val="1400"/>
              <a:buFont typeface="Arial" panose="020B0604020202020204" pitchFamily="34" charset="0"/>
              <a:buChar char="•"/>
              <a:tabLst/>
              <a:defRPr/>
            </a:pPr>
            <a:r>
              <a:rPr lang="nl-NL" sz="3600"/>
              <a:t>Het opzetten van een </a:t>
            </a:r>
            <a:r>
              <a:rPr lang="nl-NL" sz="3600" b="1"/>
              <a:t>digitale innovatie werkgroep </a:t>
            </a:r>
            <a:r>
              <a:rPr lang="nl-NL" sz="3600"/>
              <a:t>en digitaal een permanent onderwerp op de agenda van het MT te maken.</a:t>
            </a:r>
          </a:p>
          <a:p>
            <a:pPr marL="800100" marR="0" lvl="0" indent="-571500" algn="l" defTabSz="914400" rtl="0" eaLnBrk="1" fontAlgn="auto" latinLnBrk="0" hangingPunct="1">
              <a:lnSpc>
                <a:spcPct val="117999"/>
              </a:lnSpc>
              <a:spcBef>
                <a:spcPts val="0"/>
              </a:spcBef>
              <a:spcAft>
                <a:spcPts val="0"/>
              </a:spcAft>
              <a:buClr>
                <a:srgbClr val="000000"/>
              </a:buClr>
              <a:buSzPts val="1400"/>
              <a:buFont typeface="Arial" panose="020B0604020202020204" pitchFamily="34" charset="0"/>
              <a:buChar char="•"/>
              <a:tabLst/>
              <a:defRPr/>
            </a:pPr>
            <a:endParaRPr lang="nl-NL" sz="3600"/>
          </a:p>
          <a:p>
            <a:pPr marL="800100" marR="0" lvl="0" indent="-571500" algn="l" defTabSz="914400" rtl="0" eaLnBrk="1" fontAlgn="auto" latinLnBrk="0" hangingPunct="1">
              <a:lnSpc>
                <a:spcPct val="117999"/>
              </a:lnSpc>
              <a:spcBef>
                <a:spcPts val="0"/>
              </a:spcBef>
              <a:spcAft>
                <a:spcPts val="0"/>
              </a:spcAft>
              <a:buClr>
                <a:srgbClr val="000000"/>
              </a:buClr>
              <a:buSzPts val="1400"/>
              <a:buFont typeface="Arial" panose="020B0604020202020204" pitchFamily="34" charset="0"/>
              <a:buChar char="•"/>
              <a:tabLst/>
              <a:defRPr/>
            </a:pPr>
            <a:r>
              <a:rPr lang="nl-NL" sz="3600" b="1"/>
              <a:t>Inventariseren </a:t>
            </a:r>
            <a:r>
              <a:rPr lang="nl-NL" sz="3600"/>
              <a:t>van huidige digitale middelen, systemen en werkprocessen</a:t>
            </a:r>
            <a:endParaRPr lang="nl-NL"/>
          </a:p>
          <a:p>
            <a:pPr marL="800100" marR="0" lvl="0" indent="-571500" algn="l" defTabSz="914400" rtl="0" eaLnBrk="1" fontAlgn="auto" latinLnBrk="0" hangingPunct="1">
              <a:lnSpc>
                <a:spcPct val="117999"/>
              </a:lnSpc>
              <a:spcBef>
                <a:spcPts val="0"/>
              </a:spcBef>
              <a:spcAft>
                <a:spcPts val="0"/>
              </a:spcAft>
              <a:buClr>
                <a:srgbClr val="000000"/>
              </a:buClr>
              <a:buSzPts val="1400"/>
              <a:buFont typeface="Arial" panose="020B0604020202020204" pitchFamily="34" charset="0"/>
              <a:buChar char="•"/>
              <a:tabLst/>
              <a:defRPr/>
            </a:pPr>
            <a:endParaRPr lang="nl-NL" sz="3600"/>
          </a:p>
          <a:p>
            <a:pPr marL="800100" marR="0" lvl="0" indent="-571500" algn="l" defTabSz="914400" rtl="0" eaLnBrk="1" fontAlgn="auto" latinLnBrk="0" hangingPunct="1">
              <a:lnSpc>
                <a:spcPct val="117999"/>
              </a:lnSpc>
              <a:spcBef>
                <a:spcPts val="0"/>
              </a:spcBef>
              <a:spcAft>
                <a:spcPts val="0"/>
              </a:spcAft>
              <a:buClr>
                <a:srgbClr val="000000"/>
              </a:buClr>
              <a:buSzPts val="1400"/>
              <a:buFont typeface="Arial" panose="020B0604020202020204" pitchFamily="34" charset="0"/>
              <a:buChar char="•"/>
              <a:tabLst/>
              <a:defRPr/>
            </a:pPr>
            <a:r>
              <a:rPr lang="nl-NL" sz="3600" b="1"/>
              <a:t>Starten met een vierjarenplan </a:t>
            </a:r>
            <a:r>
              <a:rPr lang="nl-NL" sz="3600"/>
              <a:t>en projecten per kwartaal (inclusief monitoring)</a:t>
            </a:r>
          </a:p>
          <a:p>
            <a:pPr marL="800100" marR="0" lvl="0" indent="-571500" algn="l" defTabSz="914400" rtl="0" eaLnBrk="1" fontAlgn="auto" latinLnBrk="0" hangingPunct="1">
              <a:lnSpc>
                <a:spcPct val="117999"/>
              </a:lnSpc>
              <a:spcBef>
                <a:spcPts val="0"/>
              </a:spcBef>
              <a:spcAft>
                <a:spcPts val="0"/>
              </a:spcAft>
              <a:buClr>
                <a:srgbClr val="000000"/>
              </a:buClr>
              <a:buSzPts val="1400"/>
              <a:buFont typeface="Arial" panose="020B0604020202020204" pitchFamily="34" charset="0"/>
              <a:buChar char="•"/>
              <a:tabLst/>
              <a:defRPr/>
            </a:pPr>
            <a:endParaRPr lang="nl-NL" sz="3600"/>
          </a:p>
          <a:p>
            <a:pPr marL="800100" marR="0" lvl="0" indent="-571500" algn="l" defTabSz="914400" rtl="0" eaLnBrk="1" fontAlgn="auto" latinLnBrk="0" hangingPunct="1">
              <a:lnSpc>
                <a:spcPct val="117999"/>
              </a:lnSpc>
              <a:spcBef>
                <a:spcPts val="0"/>
              </a:spcBef>
              <a:spcAft>
                <a:spcPts val="0"/>
              </a:spcAft>
              <a:buClr>
                <a:srgbClr val="000000"/>
              </a:buClr>
              <a:buSzPts val="1400"/>
              <a:buFont typeface="Arial" panose="020B0604020202020204" pitchFamily="34" charset="0"/>
              <a:buChar char="•"/>
              <a:tabLst/>
              <a:defRPr/>
            </a:pPr>
            <a:r>
              <a:rPr lang="nl-NL" b="1"/>
              <a:t>Het achterstallige werk inhalen </a:t>
            </a:r>
            <a:r>
              <a:rPr lang="nl-NL" sz="3600"/>
              <a:t>op het gebied van collectieregistratie (focus op topstukken)</a:t>
            </a:r>
          </a:p>
          <a:p>
            <a:pPr marL="800100" marR="0" lvl="0" indent="-571500" algn="l" defTabSz="914400" rtl="0" eaLnBrk="1" fontAlgn="auto" latinLnBrk="0" hangingPunct="1">
              <a:lnSpc>
                <a:spcPct val="117999"/>
              </a:lnSpc>
              <a:spcBef>
                <a:spcPts val="0"/>
              </a:spcBef>
              <a:spcAft>
                <a:spcPts val="0"/>
              </a:spcAft>
              <a:buClr>
                <a:srgbClr val="000000"/>
              </a:buClr>
              <a:buSzPts val="1400"/>
              <a:buFont typeface="Arial" panose="020B0604020202020204" pitchFamily="34" charset="0"/>
              <a:buChar char="•"/>
              <a:tabLst/>
              <a:defRPr/>
            </a:pPr>
            <a:endParaRPr lang="nl-NL" sz="3600"/>
          </a:p>
          <a:p>
            <a:pPr marL="800100" marR="0" lvl="0" indent="-571500" algn="l" defTabSz="914400" rtl="0" eaLnBrk="1" fontAlgn="auto" latinLnBrk="0" hangingPunct="1">
              <a:lnSpc>
                <a:spcPct val="117999"/>
              </a:lnSpc>
              <a:spcBef>
                <a:spcPts val="0"/>
              </a:spcBef>
              <a:spcAft>
                <a:spcPts val="0"/>
              </a:spcAft>
              <a:buClr>
                <a:srgbClr val="000000"/>
              </a:buClr>
              <a:buSzPts val="1400"/>
              <a:buFont typeface="Arial" panose="020B0604020202020204" pitchFamily="34" charset="0"/>
              <a:buChar char="•"/>
              <a:tabLst/>
              <a:defRPr/>
            </a:pPr>
            <a:r>
              <a:rPr lang="nl-NL" sz="3600"/>
              <a:t>Een nieuw kassa- en reserveringssysteem selecteren: </a:t>
            </a:r>
            <a:r>
              <a:rPr lang="nl-NL" sz="3600" b="1"/>
              <a:t>CRM</a:t>
            </a:r>
          </a:p>
          <a:p>
            <a:pPr marL="800100" marR="0" lvl="0" indent="-571500" algn="l" defTabSz="914400" rtl="0" eaLnBrk="1" fontAlgn="auto" latinLnBrk="0" hangingPunct="1">
              <a:lnSpc>
                <a:spcPct val="117999"/>
              </a:lnSpc>
              <a:spcBef>
                <a:spcPts val="0"/>
              </a:spcBef>
              <a:spcAft>
                <a:spcPts val="0"/>
              </a:spcAft>
              <a:buClr>
                <a:srgbClr val="000000"/>
              </a:buClr>
              <a:buSzPts val="1400"/>
              <a:buFont typeface="Arial" panose="020B0604020202020204" pitchFamily="34" charset="0"/>
              <a:buChar char="•"/>
              <a:tabLst/>
              <a:defRPr/>
            </a:pPr>
            <a:endParaRPr lang="nl-NL" sz="3600"/>
          </a:p>
          <a:p>
            <a:pPr marL="800100" marR="0" lvl="0" indent="-571500" algn="l" defTabSz="914400" rtl="0" eaLnBrk="1" fontAlgn="auto" latinLnBrk="0" hangingPunct="1">
              <a:lnSpc>
                <a:spcPct val="117999"/>
              </a:lnSpc>
              <a:spcBef>
                <a:spcPts val="0"/>
              </a:spcBef>
              <a:spcAft>
                <a:spcPts val="0"/>
              </a:spcAft>
              <a:buClr>
                <a:srgbClr val="000000"/>
              </a:buClr>
              <a:buSzPts val="1400"/>
              <a:buFont typeface="Arial" panose="020B0604020202020204" pitchFamily="34" charset="0"/>
              <a:buChar char="•"/>
              <a:tabLst/>
              <a:defRPr/>
            </a:pPr>
            <a:r>
              <a:rPr lang="nl-NL" sz="3600"/>
              <a:t>Eerste pilot met een </a:t>
            </a:r>
            <a:r>
              <a:rPr lang="nl-NL" sz="3600" b="1"/>
              <a:t>AR/VR applicatie </a:t>
            </a:r>
            <a:r>
              <a:rPr lang="nl-NL" sz="3600"/>
              <a:t>in de vaste presentatie.</a:t>
            </a:r>
          </a:p>
          <a:p>
            <a:pPr marL="571500" indent="-571500">
              <a:buFont typeface="Arial" panose="020B0604020202020204" pitchFamily="34" charset="0"/>
              <a:buChar char="•"/>
            </a:pPr>
            <a:endParaRPr lang="nl-NL"/>
          </a:p>
        </p:txBody>
      </p:sp>
    </p:spTree>
    <p:extLst>
      <p:ext uri="{BB962C8B-B14F-4D97-AF65-F5344CB8AC3E}">
        <p14:creationId xmlns:p14="http://schemas.microsoft.com/office/powerpoint/2010/main" val="19822422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454E2CF9-DF68-0D6B-EDC9-A869F25B06A7}"/>
              </a:ext>
            </a:extLst>
          </p:cNvPr>
          <p:cNvSpPr>
            <a:spLocks noGrp="1"/>
          </p:cNvSpPr>
          <p:nvPr>
            <p:ph type="body" sz="half" idx="21"/>
          </p:nvPr>
        </p:nvSpPr>
        <p:spPr>
          <a:xfrm>
            <a:off x="1562100" y="3285066"/>
            <a:ext cx="21336000" cy="3980577"/>
          </a:xfrm>
        </p:spPr>
        <p:txBody>
          <a:bodyPr/>
          <a:lstStyle/>
          <a:p>
            <a:r>
              <a:rPr lang="nl-NL"/>
              <a:t>Werk met diverse expertises/teams samen</a:t>
            </a:r>
          </a:p>
          <a:p>
            <a:endParaRPr lang="nl-NL"/>
          </a:p>
          <a:p>
            <a:r>
              <a:rPr lang="nl-NL"/>
              <a:t>Wie en wat heb je ervoor nodig hebt om tot een digitale strategie te komen</a:t>
            </a:r>
          </a:p>
          <a:p>
            <a:endParaRPr lang="nl-NL"/>
          </a:p>
          <a:p>
            <a:r>
              <a:rPr lang="nl-NL"/>
              <a:t>Wie is verantwoordelijk voor de uitvoering van de strategie?</a:t>
            </a:r>
          </a:p>
          <a:p>
            <a:endParaRPr lang="nl-NL"/>
          </a:p>
          <a:p>
            <a:r>
              <a:rPr lang="nl-NL"/>
              <a:t>Hoe richt je je organisatie in om in te spelen op veranderingen? </a:t>
            </a:r>
          </a:p>
        </p:txBody>
      </p:sp>
      <p:sp>
        <p:nvSpPr>
          <p:cNvPr id="3" name="Tijdelijke aanduiding voor tekst 2">
            <a:extLst>
              <a:ext uri="{FF2B5EF4-FFF2-40B4-BE49-F238E27FC236}">
                <a16:creationId xmlns:a16="http://schemas.microsoft.com/office/drawing/2014/main" id="{5F2FB3A0-25FE-EF0F-6BB4-D993179E2D74}"/>
              </a:ext>
            </a:extLst>
          </p:cNvPr>
          <p:cNvSpPr>
            <a:spLocks noGrp="1"/>
          </p:cNvSpPr>
          <p:nvPr>
            <p:ph type="body" sz="quarter" idx="22"/>
          </p:nvPr>
        </p:nvSpPr>
        <p:spPr>
          <a:xfrm>
            <a:off x="1562100" y="1659466"/>
            <a:ext cx="21336001" cy="974626"/>
          </a:xfrm>
        </p:spPr>
        <p:txBody>
          <a:bodyPr/>
          <a:lstStyle/>
          <a:p>
            <a:r>
              <a:rPr lang="nl-NL"/>
              <a:t>Het is een organisatievraagstuk</a:t>
            </a:r>
          </a:p>
        </p:txBody>
      </p:sp>
      <p:sp>
        <p:nvSpPr>
          <p:cNvPr id="4" name="Tijdelijke aanduiding voor tekst 3">
            <a:extLst>
              <a:ext uri="{FF2B5EF4-FFF2-40B4-BE49-F238E27FC236}">
                <a16:creationId xmlns:a16="http://schemas.microsoft.com/office/drawing/2014/main" id="{A1E2A1AF-4320-DD4F-9340-041958722042}"/>
              </a:ext>
            </a:extLst>
          </p:cNvPr>
          <p:cNvSpPr>
            <a:spLocks noGrp="1"/>
          </p:cNvSpPr>
          <p:nvPr>
            <p:ph type="body" sz="quarter" idx="23"/>
          </p:nvPr>
        </p:nvSpPr>
        <p:spPr/>
        <p:txBody>
          <a:bodyPr/>
          <a:lstStyle/>
          <a:p>
            <a:endParaRPr lang="nl-NL"/>
          </a:p>
        </p:txBody>
      </p:sp>
      <p:sp>
        <p:nvSpPr>
          <p:cNvPr id="5" name="Tijdelijke aanduiding voor afbeelding 4">
            <a:extLst>
              <a:ext uri="{FF2B5EF4-FFF2-40B4-BE49-F238E27FC236}">
                <a16:creationId xmlns:a16="http://schemas.microsoft.com/office/drawing/2014/main" id="{FEA297CE-4FE1-124D-E7B4-0AA90A2013C0}"/>
              </a:ext>
            </a:extLst>
          </p:cNvPr>
          <p:cNvSpPr>
            <a:spLocks noGrp="1"/>
          </p:cNvSpPr>
          <p:nvPr>
            <p:ph type="pic" sz="quarter" idx="24"/>
          </p:nvPr>
        </p:nvSpPr>
        <p:spPr/>
        <p:txBody>
          <a:bodyPr/>
          <a:lstStyle/>
          <a:p>
            <a:endParaRPr lang="nl-NL"/>
          </a:p>
        </p:txBody>
      </p:sp>
      <p:pic>
        <p:nvPicPr>
          <p:cNvPr id="6" name="Tijdelijke aanduiding voor afbeelding 5">
            <a:extLst>
              <a:ext uri="{FF2B5EF4-FFF2-40B4-BE49-F238E27FC236}">
                <a16:creationId xmlns:a16="http://schemas.microsoft.com/office/drawing/2014/main" id="{5D5E9DF1-6A52-78A3-7933-DA9F5B0099A6}"/>
              </a:ext>
            </a:extLst>
          </p:cNvPr>
          <p:cNvPicPr>
            <a:picLocks noChangeAspect="1"/>
          </p:cNvPicPr>
          <p:nvPr/>
        </p:nvPicPr>
        <p:blipFill rotWithShape="1">
          <a:blip r:embed="rId2"/>
          <a:srcRect t="8896" b="8896"/>
          <a:stretch/>
        </p:blipFill>
        <p:spPr>
          <a:xfrm>
            <a:off x="19972355" y="11940413"/>
            <a:ext cx="3055679" cy="77552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pic>
      <p:sp>
        <p:nvSpPr>
          <p:cNvPr id="7" name="Tijdelijke aanduiding voor tekst 2">
            <a:extLst>
              <a:ext uri="{FF2B5EF4-FFF2-40B4-BE49-F238E27FC236}">
                <a16:creationId xmlns:a16="http://schemas.microsoft.com/office/drawing/2014/main" id="{182526A6-E7CF-BF81-F533-AA0202CD81C5}"/>
              </a:ext>
            </a:extLst>
          </p:cNvPr>
          <p:cNvSpPr txBox="1">
            <a:spLocks/>
          </p:cNvSpPr>
          <p:nvPr/>
        </p:nvSpPr>
        <p:spPr>
          <a:xfrm>
            <a:off x="4150613" y="9667081"/>
            <a:ext cx="16082773" cy="895245"/>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50800" tIns="50800" rIns="50800" bIns="50800">
            <a:spAutoFit/>
          </a:bodyPr>
          <a:lstStyle>
            <a:lvl1pPr marL="0" marR="0" indent="0" algn="l" defTabSz="457200" rtl="0" latinLnBrk="0">
              <a:lnSpc>
                <a:spcPts val="6800"/>
              </a:lnSpc>
              <a:spcBef>
                <a:spcPts val="0"/>
              </a:spcBef>
              <a:spcAft>
                <a:spcPts val="0"/>
              </a:spcAft>
              <a:buClrTx/>
              <a:buSzTx/>
              <a:buFontTx/>
              <a:buNone/>
              <a:tabLst/>
              <a:defRPr sz="6000" b="0" i="0" u="none" strike="noStrike" cap="none" spc="0" baseline="0">
                <a:solidFill>
                  <a:srgbClr val="37001E"/>
                </a:solidFill>
                <a:uFillTx/>
                <a:latin typeface="+mn-lt"/>
                <a:ea typeface="+mn-ea"/>
                <a:cs typeface="+mn-cs"/>
                <a:sym typeface="Criteria CF Bold"/>
              </a:defRPr>
            </a:lvl1pPr>
            <a:lvl2pPr marL="1066800" marR="0" indent="-457200" algn="l" defTabSz="457200" rtl="0" latinLnBrk="0">
              <a:lnSpc>
                <a:spcPct val="100000"/>
              </a:lnSpc>
              <a:spcBef>
                <a:spcPts val="0"/>
              </a:spcBef>
              <a:spcAft>
                <a:spcPts val="0"/>
              </a:spcAft>
              <a:buClrTx/>
              <a:buSzPct val="123000"/>
              <a:buFontTx/>
              <a:buChar char="•"/>
              <a:tabLst/>
              <a:defRPr sz="3600" b="0" i="0" u="none" strike="noStrike" cap="none" spc="0" baseline="0">
                <a:solidFill>
                  <a:srgbClr val="37001E"/>
                </a:solidFill>
                <a:uFillTx/>
                <a:latin typeface="DM Sans Regular"/>
                <a:ea typeface="DM Sans Regular"/>
                <a:cs typeface="DM Sans Regular"/>
                <a:sym typeface="DM Sans Regular"/>
              </a:defRPr>
            </a:lvl2pPr>
            <a:lvl3pPr marL="1676400" marR="0" indent="-457200" algn="l" defTabSz="457200" rtl="0" latinLnBrk="0">
              <a:lnSpc>
                <a:spcPct val="100000"/>
              </a:lnSpc>
              <a:spcBef>
                <a:spcPts val="0"/>
              </a:spcBef>
              <a:spcAft>
                <a:spcPts val="0"/>
              </a:spcAft>
              <a:buClrTx/>
              <a:buSzPct val="123000"/>
              <a:buFontTx/>
              <a:buChar char="•"/>
              <a:tabLst/>
              <a:defRPr sz="3600" b="0" i="0" u="none" strike="noStrike" cap="none" spc="0" baseline="0">
                <a:solidFill>
                  <a:srgbClr val="37001E"/>
                </a:solidFill>
                <a:uFillTx/>
                <a:latin typeface="DM Sans Regular"/>
                <a:ea typeface="DM Sans Regular"/>
                <a:cs typeface="DM Sans Regular"/>
                <a:sym typeface="DM Sans Regular"/>
              </a:defRPr>
            </a:lvl3pPr>
            <a:lvl4pPr marL="2286000" marR="0" indent="-457200" algn="l" defTabSz="457200" rtl="0" latinLnBrk="0">
              <a:lnSpc>
                <a:spcPct val="100000"/>
              </a:lnSpc>
              <a:spcBef>
                <a:spcPts val="0"/>
              </a:spcBef>
              <a:spcAft>
                <a:spcPts val="0"/>
              </a:spcAft>
              <a:buClrTx/>
              <a:buSzPct val="123000"/>
              <a:buFontTx/>
              <a:buChar char="•"/>
              <a:tabLst/>
              <a:defRPr sz="3600" b="0" i="0" u="none" strike="noStrike" cap="none" spc="0" baseline="0">
                <a:solidFill>
                  <a:srgbClr val="37001E"/>
                </a:solidFill>
                <a:uFillTx/>
                <a:latin typeface="DM Sans Regular"/>
                <a:ea typeface="DM Sans Regular"/>
                <a:cs typeface="DM Sans Regular"/>
                <a:sym typeface="DM Sans Regular"/>
              </a:defRPr>
            </a:lvl4pPr>
            <a:lvl5pPr marL="2895600" marR="0" indent="-457200" algn="l" defTabSz="457200" rtl="0" latinLnBrk="0">
              <a:lnSpc>
                <a:spcPct val="100000"/>
              </a:lnSpc>
              <a:spcBef>
                <a:spcPts val="0"/>
              </a:spcBef>
              <a:spcAft>
                <a:spcPts val="0"/>
              </a:spcAft>
              <a:buClrTx/>
              <a:buSzPct val="123000"/>
              <a:buFontTx/>
              <a:buChar char="•"/>
              <a:tabLst/>
              <a:defRPr sz="3600" b="0" i="0" u="none" strike="noStrike" cap="none" spc="0" baseline="0">
                <a:solidFill>
                  <a:srgbClr val="37001E"/>
                </a:solidFill>
                <a:uFillTx/>
                <a:latin typeface="DM Sans Regular"/>
                <a:ea typeface="DM Sans Regular"/>
                <a:cs typeface="DM Sans Regular"/>
                <a:sym typeface="DM Sans Regular"/>
              </a:defRPr>
            </a:lvl5pPr>
            <a:lvl6pPr marL="3505200" marR="0" indent="-457200" algn="l" defTabSz="457200" rtl="0" latinLnBrk="0">
              <a:lnSpc>
                <a:spcPct val="100000"/>
              </a:lnSpc>
              <a:spcBef>
                <a:spcPts val="0"/>
              </a:spcBef>
              <a:spcAft>
                <a:spcPts val="0"/>
              </a:spcAft>
              <a:buClrTx/>
              <a:buSzPct val="123000"/>
              <a:buFontTx/>
              <a:buChar char="•"/>
              <a:tabLst/>
              <a:defRPr sz="3600" b="0" i="0" u="none" strike="noStrike" cap="none" spc="0" baseline="0">
                <a:solidFill>
                  <a:srgbClr val="37001E"/>
                </a:solidFill>
                <a:uFillTx/>
                <a:latin typeface="DM Sans Regular"/>
                <a:ea typeface="DM Sans Regular"/>
                <a:cs typeface="DM Sans Regular"/>
                <a:sym typeface="DM Sans Regular"/>
              </a:defRPr>
            </a:lvl6pPr>
            <a:lvl7pPr marL="4114800" marR="0" indent="-457200" algn="l" defTabSz="457200" rtl="0" latinLnBrk="0">
              <a:lnSpc>
                <a:spcPct val="100000"/>
              </a:lnSpc>
              <a:spcBef>
                <a:spcPts val="0"/>
              </a:spcBef>
              <a:spcAft>
                <a:spcPts val="0"/>
              </a:spcAft>
              <a:buClrTx/>
              <a:buSzPct val="123000"/>
              <a:buFontTx/>
              <a:buChar char="•"/>
              <a:tabLst/>
              <a:defRPr sz="3600" b="0" i="0" u="none" strike="noStrike" cap="none" spc="0" baseline="0">
                <a:solidFill>
                  <a:srgbClr val="37001E"/>
                </a:solidFill>
                <a:uFillTx/>
                <a:latin typeface="DM Sans Regular"/>
                <a:ea typeface="DM Sans Regular"/>
                <a:cs typeface="DM Sans Regular"/>
                <a:sym typeface="DM Sans Regular"/>
              </a:defRPr>
            </a:lvl7pPr>
            <a:lvl8pPr marL="4724400" marR="0" indent="-457200" algn="l" defTabSz="457200" rtl="0" latinLnBrk="0">
              <a:lnSpc>
                <a:spcPct val="100000"/>
              </a:lnSpc>
              <a:spcBef>
                <a:spcPts val="0"/>
              </a:spcBef>
              <a:spcAft>
                <a:spcPts val="0"/>
              </a:spcAft>
              <a:buClrTx/>
              <a:buSzPct val="123000"/>
              <a:buFontTx/>
              <a:buChar char="•"/>
              <a:tabLst/>
              <a:defRPr sz="3600" b="0" i="0" u="none" strike="noStrike" cap="none" spc="0" baseline="0">
                <a:solidFill>
                  <a:srgbClr val="37001E"/>
                </a:solidFill>
                <a:uFillTx/>
                <a:latin typeface="DM Sans Regular"/>
                <a:ea typeface="DM Sans Regular"/>
                <a:cs typeface="DM Sans Regular"/>
                <a:sym typeface="DM Sans Regular"/>
              </a:defRPr>
            </a:lvl8pPr>
            <a:lvl9pPr marL="5334000" marR="0" indent="-457200" algn="l" defTabSz="457200" rtl="0" latinLnBrk="0">
              <a:lnSpc>
                <a:spcPct val="100000"/>
              </a:lnSpc>
              <a:spcBef>
                <a:spcPts val="0"/>
              </a:spcBef>
              <a:spcAft>
                <a:spcPts val="0"/>
              </a:spcAft>
              <a:buClrTx/>
              <a:buSzPct val="123000"/>
              <a:buFontTx/>
              <a:buChar char="•"/>
              <a:tabLst/>
              <a:defRPr sz="3600" b="0" i="0" u="none" strike="noStrike" cap="none" spc="0" baseline="0">
                <a:solidFill>
                  <a:srgbClr val="37001E"/>
                </a:solidFill>
                <a:uFillTx/>
                <a:latin typeface="DM Sans Regular"/>
                <a:ea typeface="DM Sans Regular"/>
                <a:cs typeface="DM Sans Regular"/>
                <a:sym typeface="DM Sans Regular"/>
              </a:defRPr>
            </a:lvl9pPr>
          </a:lstStyle>
          <a:p>
            <a:r>
              <a:rPr lang="nl-NL" sz="4400"/>
              <a:t>…Begin vandaag!</a:t>
            </a:r>
          </a:p>
        </p:txBody>
      </p:sp>
      <p:pic>
        <p:nvPicPr>
          <p:cNvPr id="10" name="Afbeelding 9">
            <a:extLst>
              <a:ext uri="{FF2B5EF4-FFF2-40B4-BE49-F238E27FC236}">
                <a16:creationId xmlns:a16="http://schemas.microsoft.com/office/drawing/2014/main" id="{CC921776-8354-16CE-6FF1-E9F64224496E}"/>
              </a:ext>
            </a:extLst>
          </p:cNvPr>
          <p:cNvPicPr>
            <a:picLocks noChangeAspect="1"/>
          </p:cNvPicPr>
          <p:nvPr/>
        </p:nvPicPr>
        <p:blipFill>
          <a:blip r:embed="rId3"/>
          <a:stretch>
            <a:fillRect/>
          </a:stretch>
        </p:blipFill>
        <p:spPr>
          <a:xfrm>
            <a:off x="1562100" y="7748483"/>
            <a:ext cx="2313921" cy="2813843"/>
          </a:xfrm>
          <a:prstGeom prst="rect">
            <a:avLst/>
          </a:prstGeom>
        </p:spPr>
      </p:pic>
    </p:spTree>
    <p:extLst>
      <p:ext uri="{BB962C8B-B14F-4D97-AF65-F5344CB8AC3E}">
        <p14:creationId xmlns:p14="http://schemas.microsoft.com/office/powerpoint/2010/main" val="1509429434"/>
      </p:ext>
    </p:extLst>
  </p:cSld>
  <p:clrMapOvr>
    <a:masterClrMapping/>
  </p:clrMapOvr>
  <p:transition spd="med"/>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jdelijke aanduiding voor tekst 5">
            <a:extLst>
              <a:ext uri="{FF2B5EF4-FFF2-40B4-BE49-F238E27FC236}">
                <a16:creationId xmlns:a16="http://schemas.microsoft.com/office/drawing/2014/main" id="{9443C459-F2F9-58D9-0637-4BD46F7268F0}"/>
              </a:ext>
            </a:extLst>
          </p:cNvPr>
          <p:cNvSpPr>
            <a:spLocks noGrp="1"/>
          </p:cNvSpPr>
          <p:nvPr>
            <p:ph type="body" sz="quarter" idx="21"/>
          </p:nvPr>
        </p:nvSpPr>
        <p:spPr>
          <a:xfrm>
            <a:off x="1871694" y="1387759"/>
            <a:ext cx="20786428" cy="1998496"/>
          </a:xfrm>
        </p:spPr>
        <p:txBody>
          <a:bodyPr/>
          <a:lstStyle/>
          <a:p>
            <a:r>
              <a:rPr lang="nl-NL"/>
              <a:t>Zelf aan de slag</a:t>
            </a:r>
          </a:p>
        </p:txBody>
      </p:sp>
      <p:sp>
        <p:nvSpPr>
          <p:cNvPr id="7" name="Tijdelijke aanduiding voor tekst 6">
            <a:extLst>
              <a:ext uri="{FF2B5EF4-FFF2-40B4-BE49-F238E27FC236}">
                <a16:creationId xmlns:a16="http://schemas.microsoft.com/office/drawing/2014/main" id="{F072CBA5-24B9-25F8-A7A0-C71F2667A395}"/>
              </a:ext>
            </a:extLst>
          </p:cNvPr>
          <p:cNvSpPr>
            <a:spLocks noGrp="1"/>
          </p:cNvSpPr>
          <p:nvPr>
            <p:ph type="body" sz="quarter" idx="22"/>
          </p:nvPr>
        </p:nvSpPr>
        <p:spPr/>
        <p:txBody>
          <a:bodyPr/>
          <a:lstStyle/>
          <a:p>
            <a:endParaRPr lang="nl-NL"/>
          </a:p>
        </p:txBody>
      </p:sp>
      <p:sp>
        <p:nvSpPr>
          <p:cNvPr id="8" name="Tijdelijke aanduiding voor tekst 7">
            <a:extLst>
              <a:ext uri="{FF2B5EF4-FFF2-40B4-BE49-F238E27FC236}">
                <a16:creationId xmlns:a16="http://schemas.microsoft.com/office/drawing/2014/main" id="{25F909AD-08F8-E039-93E3-078E90E77F48}"/>
              </a:ext>
            </a:extLst>
          </p:cNvPr>
          <p:cNvSpPr>
            <a:spLocks noGrp="1"/>
          </p:cNvSpPr>
          <p:nvPr>
            <p:ph type="body" sz="quarter" idx="23"/>
          </p:nvPr>
        </p:nvSpPr>
        <p:spPr>
          <a:xfrm>
            <a:off x="5414403" y="3599036"/>
            <a:ext cx="17934232" cy="1419876"/>
          </a:xfrm>
        </p:spPr>
        <p:txBody>
          <a:bodyPr/>
          <a:lstStyle/>
          <a:p>
            <a:r>
              <a:rPr lang="nl-NL" sz="10700"/>
              <a:t>Het traject in Groningen</a:t>
            </a:r>
          </a:p>
        </p:txBody>
      </p:sp>
      <p:sp>
        <p:nvSpPr>
          <p:cNvPr id="9" name="Tijdelijke aanduiding voor media 8">
            <a:extLst>
              <a:ext uri="{FF2B5EF4-FFF2-40B4-BE49-F238E27FC236}">
                <a16:creationId xmlns:a16="http://schemas.microsoft.com/office/drawing/2014/main" id="{1F5D3BAF-8603-E0D6-6C4A-FADD39EED7B4}"/>
              </a:ext>
            </a:extLst>
          </p:cNvPr>
          <p:cNvSpPr>
            <a:spLocks noGrp="1"/>
          </p:cNvSpPr>
          <p:nvPr>
            <p:ph type="media" sz="quarter" idx="24"/>
          </p:nvPr>
        </p:nvSpPr>
        <p:spPr/>
        <p:txBody>
          <a:bodyPr/>
          <a:lstStyle/>
          <a:p>
            <a:endParaRPr lang="nl-NL"/>
          </a:p>
        </p:txBody>
      </p:sp>
    </p:spTree>
    <p:extLst>
      <p:ext uri="{BB962C8B-B14F-4D97-AF65-F5344CB8AC3E}">
        <p14:creationId xmlns:p14="http://schemas.microsoft.com/office/powerpoint/2010/main" val="6002587"/>
      </p:ext>
    </p:extLst>
  </p:cSld>
  <p:clrMapOvr>
    <a:masterClrMapping/>
  </p:clrMapOvr>
  <p:transition spd="med"/>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F8DA8DB8-6E69-ED00-E7E3-48E3F969620A}"/>
              </a:ext>
            </a:extLst>
          </p:cNvPr>
          <p:cNvSpPr>
            <a:spLocks noGrp="1"/>
          </p:cNvSpPr>
          <p:nvPr>
            <p:ph type="body" sz="half" idx="21"/>
          </p:nvPr>
        </p:nvSpPr>
        <p:spPr>
          <a:xfrm>
            <a:off x="1562100" y="3285066"/>
            <a:ext cx="21336000" cy="2318583"/>
          </a:xfrm>
        </p:spPr>
        <p:txBody>
          <a:bodyPr/>
          <a:lstStyle/>
          <a:p>
            <a:r>
              <a:rPr lang="nl-NL"/>
              <a:t>Vertalen van digitale ambitie naar strategie en praktijk</a:t>
            </a:r>
          </a:p>
          <a:p>
            <a:r>
              <a:rPr lang="nl-NL"/>
              <a:t>Twee workshops: </a:t>
            </a:r>
            <a:r>
              <a:rPr lang="nl-NL" err="1"/>
              <a:t>toekomstverkennen</a:t>
            </a:r>
            <a:r>
              <a:rPr lang="nl-NL"/>
              <a:t> en digitale strategie</a:t>
            </a:r>
          </a:p>
          <a:p>
            <a:r>
              <a:rPr lang="nl-NL"/>
              <a:t>Vouchers voor implementatie: 1.500 EUR (ex btw)</a:t>
            </a:r>
          </a:p>
          <a:p>
            <a:r>
              <a:rPr lang="nl-NL"/>
              <a:t>DEN buddy</a:t>
            </a:r>
          </a:p>
        </p:txBody>
      </p:sp>
      <p:sp>
        <p:nvSpPr>
          <p:cNvPr id="3" name="Tijdelijke aanduiding voor tekst 2">
            <a:extLst>
              <a:ext uri="{FF2B5EF4-FFF2-40B4-BE49-F238E27FC236}">
                <a16:creationId xmlns:a16="http://schemas.microsoft.com/office/drawing/2014/main" id="{0B0A1A03-67DD-8606-776C-5762FB1DEE03}"/>
              </a:ext>
            </a:extLst>
          </p:cNvPr>
          <p:cNvSpPr>
            <a:spLocks noGrp="1"/>
          </p:cNvSpPr>
          <p:nvPr>
            <p:ph type="body" sz="quarter" idx="22"/>
          </p:nvPr>
        </p:nvSpPr>
        <p:spPr>
          <a:xfrm>
            <a:off x="1562100" y="1659466"/>
            <a:ext cx="21336001" cy="974626"/>
          </a:xfrm>
        </p:spPr>
        <p:txBody>
          <a:bodyPr/>
          <a:lstStyle/>
          <a:p>
            <a:r>
              <a:rPr lang="nl-NL"/>
              <a:t>Het traject</a:t>
            </a:r>
          </a:p>
        </p:txBody>
      </p:sp>
      <p:sp>
        <p:nvSpPr>
          <p:cNvPr id="4" name="Tijdelijke aanduiding voor tekst 3">
            <a:extLst>
              <a:ext uri="{FF2B5EF4-FFF2-40B4-BE49-F238E27FC236}">
                <a16:creationId xmlns:a16="http://schemas.microsoft.com/office/drawing/2014/main" id="{1D6FEBAB-2B83-6A73-AD02-A3B5ECFB4DB9}"/>
              </a:ext>
            </a:extLst>
          </p:cNvPr>
          <p:cNvSpPr>
            <a:spLocks noGrp="1"/>
          </p:cNvSpPr>
          <p:nvPr>
            <p:ph type="body" sz="quarter" idx="23"/>
          </p:nvPr>
        </p:nvSpPr>
        <p:spPr/>
        <p:txBody>
          <a:bodyPr/>
          <a:lstStyle/>
          <a:p>
            <a:endParaRPr lang="nl-NL"/>
          </a:p>
        </p:txBody>
      </p:sp>
      <p:sp>
        <p:nvSpPr>
          <p:cNvPr id="5" name="Tijdelijke aanduiding voor afbeelding 4">
            <a:extLst>
              <a:ext uri="{FF2B5EF4-FFF2-40B4-BE49-F238E27FC236}">
                <a16:creationId xmlns:a16="http://schemas.microsoft.com/office/drawing/2014/main" id="{B5A760D8-56DE-DD87-0DA0-24F40E0D86DE}"/>
              </a:ext>
            </a:extLst>
          </p:cNvPr>
          <p:cNvSpPr>
            <a:spLocks noGrp="1"/>
          </p:cNvSpPr>
          <p:nvPr>
            <p:ph type="pic" sz="quarter" idx="24"/>
          </p:nvPr>
        </p:nvSpPr>
        <p:spPr/>
        <p:txBody>
          <a:bodyPr/>
          <a:lstStyle/>
          <a:p>
            <a:endParaRPr lang="nl-NL"/>
          </a:p>
        </p:txBody>
      </p:sp>
    </p:spTree>
    <p:extLst>
      <p:ext uri="{BB962C8B-B14F-4D97-AF65-F5344CB8AC3E}">
        <p14:creationId xmlns:p14="http://schemas.microsoft.com/office/powerpoint/2010/main" val="2868359322"/>
      </p:ext>
    </p:extLst>
  </p:cSld>
  <p:clrMapOvr>
    <a:masterClrMapping/>
  </p:clrMapOvr>
  <p:transition spd="med"/>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01C124-791E-FACF-4126-449F5E3EFFD6}"/>
            </a:ext>
          </a:extLst>
        </p:cNvPr>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5CA5DB37-BC85-4371-57EF-C4CAEB76A300}"/>
              </a:ext>
            </a:extLst>
          </p:cNvPr>
          <p:cNvSpPr>
            <a:spLocks noGrp="1"/>
          </p:cNvSpPr>
          <p:nvPr>
            <p:ph type="body" sz="half" idx="21"/>
          </p:nvPr>
        </p:nvSpPr>
        <p:spPr>
          <a:xfrm>
            <a:off x="1562100" y="3285066"/>
            <a:ext cx="21336000" cy="3426579"/>
          </a:xfrm>
        </p:spPr>
        <p:txBody>
          <a:bodyPr/>
          <a:lstStyle/>
          <a:p>
            <a:r>
              <a:rPr lang="nl-NL"/>
              <a:t>9 maart – 9 april: Aanmeldperiode</a:t>
            </a:r>
          </a:p>
          <a:p>
            <a:r>
              <a:rPr lang="nl-NL"/>
              <a:t>20 april: bekendmaking deelnemers</a:t>
            </a:r>
          </a:p>
          <a:p>
            <a:r>
              <a:rPr lang="nl-NL"/>
              <a:t>20 mei: </a:t>
            </a:r>
            <a:r>
              <a:rPr lang="nl-NL" err="1"/>
              <a:t>Toekomstverkennen</a:t>
            </a:r>
            <a:endParaRPr lang="nl-NL"/>
          </a:p>
          <a:p>
            <a:r>
              <a:rPr lang="nl-NL"/>
              <a:t>18 juni: Digitale Strategie</a:t>
            </a:r>
          </a:p>
          <a:p>
            <a:r>
              <a:rPr lang="nl-NL"/>
              <a:t>Juli t/m november: Implementatiefase</a:t>
            </a:r>
          </a:p>
          <a:p>
            <a:r>
              <a:rPr lang="nl-NL"/>
              <a:t>November/december: Presentatie</a:t>
            </a:r>
          </a:p>
        </p:txBody>
      </p:sp>
      <p:sp>
        <p:nvSpPr>
          <p:cNvPr id="3" name="Tijdelijke aanduiding voor tekst 2">
            <a:extLst>
              <a:ext uri="{FF2B5EF4-FFF2-40B4-BE49-F238E27FC236}">
                <a16:creationId xmlns:a16="http://schemas.microsoft.com/office/drawing/2014/main" id="{D0A1ABDA-DD1D-72A1-A7FC-BE1339B31536}"/>
              </a:ext>
            </a:extLst>
          </p:cNvPr>
          <p:cNvSpPr>
            <a:spLocks noGrp="1"/>
          </p:cNvSpPr>
          <p:nvPr>
            <p:ph type="body" sz="quarter" idx="22"/>
          </p:nvPr>
        </p:nvSpPr>
        <p:spPr>
          <a:xfrm>
            <a:off x="1562100" y="1659466"/>
            <a:ext cx="21336001" cy="974626"/>
          </a:xfrm>
        </p:spPr>
        <p:txBody>
          <a:bodyPr/>
          <a:lstStyle/>
          <a:p>
            <a:r>
              <a:rPr lang="nl-NL"/>
              <a:t>Planning</a:t>
            </a:r>
          </a:p>
        </p:txBody>
      </p:sp>
      <p:sp>
        <p:nvSpPr>
          <p:cNvPr id="4" name="Tijdelijke aanduiding voor tekst 3">
            <a:extLst>
              <a:ext uri="{FF2B5EF4-FFF2-40B4-BE49-F238E27FC236}">
                <a16:creationId xmlns:a16="http://schemas.microsoft.com/office/drawing/2014/main" id="{07DA0AE0-695B-D78A-D3FC-6F3059B22031}"/>
              </a:ext>
            </a:extLst>
          </p:cNvPr>
          <p:cNvSpPr>
            <a:spLocks noGrp="1"/>
          </p:cNvSpPr>
          <p:nvPr>
            <p:ph type="body" sz="quarter" idx="23"/>
          </p:nvPr>
        </p:nvSpPr>
        <p:spPr/>
        <p:txBody>
          <a:bodyPr/>
          <a:lstStyle/>
          <a:p>
            <a:endParaRPr lang="nl-NL"/>
          </a:p>
        </p:txBody>
      </p:sp>
      <p:sp>
        <p:nvSpPr>
          <p:cNvPr id="5" name="Tijdelijke aanduiding voor afbeelding 4">
            <a:extLst>
              <a:ext uri="{FF2B5EF4-FFF2-40B4-BE49-F238E27FC236}">
                <a16:creationId xmlns:a16="http://schemas.microsoft.com/office/drawing/2014/main" id="{CFF11415-FD08-98CB-AC73-6AB5C5F1BD51}"/>
              </a:ext>
            </a:extLst>
          </p:cNvPr>
          <p:cNvSpPr>
            <a:spLocks noGrp="1"/>
          </p:cNvSpPr>
          <p:nvPr>
            <p:ph type="pic" sz="quarter" idx="24"/>
          </p:nvPr>
        </p:nvSpPr>
        <p:spPr/>
        <p:txBody>
          <a:bodyPr/>
          <a:lstStyle/>
          <a:p>
            <a:endParaRPr lang="nl-NL"/>
          </a:p>
        </p:txBody>
      </p:sp>
    </p:spTree>
    <p:extLst>
      <p:ext uri="{BB962C8B-B14F-4D97-AF65-F5344CB8AC3E}">
        <p14:creationId xmlns:p14="http://schemas.microsoft.com/office/powerpoint/2010/main" val="188651494"/>
      </p:ext>
    </p:extLst>
  </p:cSld>
  <p:clrMapOvr>
    <a:masterClrMapping/>
  </p:clrMapOvr>
  <p:transition spd="med"/>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50ED5E-A6B5-8553-FE4F-0DEC5AB97D90}"/>
            </a:ext>
          </a:extLst>
        </p:cNvPr>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D6B64CD2-695F-1EEB-1C2C-FB7376D1791F}"/>
              </a:ext>
            </a:extLst>
          </p:cNvPr>
          <p:cNvSpPr>
            <a:spLocks noGrp="1"/>
          </p:cNvSpPr>
          <p:nvPr>
            <p:ph type="body" sz="half" idx="21"/>
          </p:nvPr>
        </p:nvSpPr>
        <p:spPr>
          <a:xfrm>
            <a:off x="1562100" y="3285066"/>
            <a:ext cx="21336000" cy="2872581"/>
          </a:xfrm>
        </p:spPr>
        <p:txBody>
          <a:bodyPr/>
          <a:lstStyle/>
          <a:p>
            <a:r>
              <a:rPr lang="nl-NL"/>
              <a:t>Motivatie (max. 300 woorden): </a:t>
            </a:r>
          </a:p>
          <a:p>
            <a:pPr lvl="1"/>
            <a:r>
              <a:rPr lang="nl-NL"/>
              <a:t>Waar zie je digitale kansen?</a:t>
            </a:r>
          </a:p>
          <a:p>
            <a:pPr lvl="1"/>
            <a:r>
              <a:rPr lang="nl-NL"/>
              <a:t>Hoe helpt dit traject daarbij?</a:t>
            </a:r>
          </a:p>
          <a:p>
            <a:pPr lvl="1"/>
            <a:r>
              <a:rPr lang="nl-NL"/>
              <a:t>Vervolg/borging na traject?</a:t>
            </a:r>
          </a:p>
          <a:p>
            <a:r>
              <a:rPr lang="nl-NL" err="1"/>
              <a:t>Gecommiteerd</a:t>
            </a:r>
            <a:r>
              <a:rPr lang="nl-NL"/>
              <a:t> in 2026 en beschikbaar op 20 mei en 18 juni.</a:t>
            </a:r>
          </a:p>
        </p:txBody>
      </p:sp>
      <p:sp>
        <p:nvSpPr>
          <p:cNvPr id="3" name="Tijdelijke aanduiding voor tekst 2">
            <a:extLst>
              <a:ext uri="{FF2B5EF4-FFF2-40B4-BE49-F238E27FC236}">
                <a16:creationId xmlns:a16="http://schemas.microsoft.com/office/drawing/2014/main" id="{56D8EF40-AFD7-6610-16DC-18376A7DF562}"/>
              </a:ext>
            </a:extLst>
          </p:cNvPr>
          <p:cNvSpPr>
            <a:spLocks noGrp="1"/>
          </p:cNvSpPr>
          <p:nvPr>
            <p:ph type="body" sz="quarter" idx="22"/>
          </p:nvPr>
        </p:nvSpPr>
        <p:spPr>
          <a:xfrm>
            <a:off x="1562100" y="1659466"/>
            <a:ext cx="21336001" cy="974626"/>
          </a:xfrm>
        </p:spPr>
        <p:txBody>
          <a:bodyPr/>
          <a:lstStyle/>
          <a:p>
            <a:r>
              <a:rPr lang="nl-NL"/>
              <a:t>Aanmelden</a:t>
            </a:r>
          </a:p>
        </p:txBody>
      </p:sp>
      <p:sp>
        <p:nvSpPr>
          <p:cNvPr id="4" name="Tijdelijke aanduiding voor tekst 3">
            <a:extLst>
              <a:ext uri="{FF2B5EF4-FFF2-40B4-BE49-F238E27FC236}">
                <a16:creationId xmlns:a16="http://schemas.microsoft.com/office/drawing/2014/main" id="{29BA850C-24EB-A90C-97E2-DBA25F32A993}"/>
              </a:ext>
            </a:extLst>
          </p:cNvPr>
          <p:cNvSpPr>
            <a:spLocks noGrp="1"/>
          </p:cNvSpPr>
          <p:nvPr>
            <p:ph type="body" sz="quarter" idx="23"/>
          </p:nvPr>
        </p:nvSpPr>
        <p:spPr/>
        <p:txBody>
          <a:bodyPr/>
          <a:lstStyle/>
          <a:p>
            <a:endParaRPr lang="nl-NL"/>
          </a:p>
        </p:txBody>
      </p:sp>
      <p:sp>
        <p:nvSpPr>
          <p:cNvPr id="5" name="Tijdelijke aanduiding voor afbeelding 4">
            <a:extLst>
              <a:ext uri="{FF2B5EF4-FFF2-40B4-BE49-F238E27FC236}">
                <a16:creationId xmlns:a16="http://schemas.microsoft.com/office/drawing/2014/main" id="{D32DED03-0891-CDA9-E1A6-4D3D93B1C8E1}"/>
              </a:ext>
            </a:extLst>
          </p:cNvPr>
          <p:cNvSpPr>
            <a:spLocks noGrp="1"/>
          </p:cNvSpPr>
          <p:nvPr>
            <p:ph type="pic" sz="quarter" idx="24"/>
          </p:nvPr>
        </p:nvSpPr>
        <p:spPr/>
        <p:txBody>
          <a:bodyPr/>
          <a:lstStyle/>
          <a:p>
            <a:endParaRPr lang="nl-NL"/>
          </a:p>
        </p:txBody>
      </p:sp>
    </p:spTree>
    <p:extLst>
      <p:ext uri="{BB962C8B-B14F-4D97-AF65-F5344CB8AC3E}">
        <p14:creationId xmlns:p14="http://schemas.microsoft.com/office/powerpoint/2010/main" val="1887039253"/>
      </p:ext>
    </p:extLst>
  </p:cSld>
  <p:clrMapOvr>
    <a:masterClrMapping/>
  </p:clrMapOvr>
  <p:transition spd="med"/>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CE0ED171-CE60-D5C8-251A-0E6FDD762B12}"/>
              </a:ext>
            </a:extLst>
          </p:cNvPr>
          <p:cNvSpPr>
            <a:spLocks noGrp="1"/>
          </p:cNvSpPr>
          <p:nvPr>
            <p:ph type="body" sz="half" idx="21"/>
          </p:nvPr>
        </p:nvSpPr>
        <p:spPr/>
        <p:txBody>
          <a:bodyPr/>
          <a:lstStyle/>
          <a:p>
            <a:endParaRPr lang="nl-NL"/>
          </a:p>
        </p:txBody>
      </p:sp>
      <p:sp>
        <p:nvSpPr>
          <p:cNvPr id="3" name="Tijdelijke aanduiding voor tekst 2">
            <a:extLst>
              <a:ext uri="{FF2B5EF4-FFF2-40B4-BE49-F238E27FC236}">
                <a16:creationId xmlns:a16="http://schemas.microsoft.com/office/drawing/2014/main" id="{E7176076-CCA6-7170-1ABC-03F00186D125}"/>
              </a:ext>
            </a:extLst>
          </p:cNvPr>
          <p:cNvSpPr>
            <a:spLocks noGrp="1"/>
          </p:cNvSpPr>
          <p:nvPr>
            <p:ph type="body" sz="quarter" idx="22"/>
          </p:nvPr>
        </p:nvSpPr>
        <p:spPr>
          <a:xfrm>
            <a:off x="1562100" y="1659466"/>
            <a:ext cx="21336001" cy="974626"/>
          </a:xfrm>
        </p:spPr>
        <p:txBody>
          <a:bodyPr/>
          <a:lstStyle/>
          <a:p>
            <a:r>
              <a:rPr lang="nl-NL"/>
              <a:t>Vragen?</a:t>
            </a:r>
          </a:p>
        </p:txBody>
      </p:sp>
      <p:sp>
        <p:nvSpPr>
          <p:cNvPr id="4" name="Tijdelijke aanduiding voor tekst 3">
            <a:extLst>
              <a:ext uri="{FF2B5EF4-FFF2-40B4-BE49-F238E27FC236}">
                <a16:creationId xmlns:a16="http://schemas.microsoft.com/office/drawing/2014/main" id="{5FBADF70-63E0-9028-FED4-53E2E8D2BB1C}"/>
              </a:ext>
            </a:extLst>
          </p:cNvPr>
          <p:cNvSpPr>
            <a:spLocks noGrp="1"/>
          </p:cNvSpPr>
          <p:nvPr>
            <p:ph type="body" sz="quarter" idx="23"/>
          </p:nvPr>
        </p:nvSpPr>
        <p:spPr/>
        <p:txBody>
          <a:bodyPr/>
          <a:lstStyle/>
          <a:p>
            <a:endParaRPr lang="nl-NL"/>
          </a:p>
        </p:txBody>
      </p:sp>
      <p:sp>
        <p:nvSpPr>
          <p:cNvPr id="5" name="Tijdelijke aanduiding voor afbeelding 4">
            <a:extLst>
              <a:ext uri="{FF2B5EF4-FFF2-40B4-BE49-F238E27FC236}">
                <a16:creationId xmlns:a16="http://schemas.microsoft.com/office/drawing/2014/main" id="{50E6CCE2-CCE7-353A-D058-AB1E837DB8AA}"/>
              </a:ext>
            </a:extLst>
          </p:cNvPr>
          <p:cNvSpPr>
            <a:spLocks noGrp="1"/>
          </p:cNvSpPr>
          <p:nvPr>
            <p:ph type="pic" sz="quarter" idx="24"/>
          </p:nvPr>
        </p:nvSpPr>
        <p:spPr/>
        <p:txBody>
          <a:bodyPr/>
          <a:lstStyle/>
          <a:p>
            <a:endParaRPr lang="nl-NL"/>
          </a:p>
        </p:txBody>
      </p:sp>
    </p:spTree>
    <p:extLst>
      <p:ext uri="{BB962C8B-B14F-4D97-AF65-F5344CB8AC3E}">
        <p14:creationId xmlns:p14="http://schemas.microsoft.com/office/powerpoint/2010/main" val="2543370882"/>
      </p:ext>
    </p:extLst>
  </p:cSld>
  <p:clrMapOvr>
    <a:masterClrMapping/>
  </p:clrMapOvr>
  <p:transition spd="med"/>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5" name="Bedankt"/>
          <p:cNvSpPr txBox="1">
            <a:spLocks noGrp="1"/>
          </p:cNvSpPr>
          <p:nvPr>
            <p:ph type="body" idx="21"/>
          </p:nvPr>
        </p:nvSpPr>
        <p:spPr>
          <a:prstGeom prst="rect">
            <a:avLst/>
          </a:prstGeom>
        </p:spPr>
        <p:txBody>
          <a:bodyPr/>
          <a:lstStyle/>
          <a:p>
            <a:r>
              <a:t>Bedankt</a:t>
            </a:r>
          </a:p>
        </p:txBody>
      </p:sp>
      <p:sp>
        <p:nvSpPr>
          <p:cNvPr id="506" name="Maaike Verbeek…"/>
          <p:cNvSpPr txBox="1">
            <a:spLocks noGrp="1"/>
          </p:cNvSpPr>
          <p:nvPr>
            <p:ph type="body" idx="22"/>
          </p:nvPr>
        </p:nvSpPr>
        <p:spPr>
          <a:xfrm>
            <a:off x="12113413" y="9029726"/>
            <a:ext cx="10342108" cy="3436262"/>
          </a:xfrm>
          <a:prstGeom prst="rect">
            <a:avLst/>
          </a:prstGeom>
        </p:spPr>
        <p:txBody>
          <a:bodyPr/>
          <a:lstStyle/>
          <a:p>
            <a:pPr marL="0" indent="0" algn="r">
              <a:lnSpc>
                <a:spcPct val="90000"/>
              </a:lnSpc>
              <a:buSzTx/>
              <a:buNone/>
              <a:defRPr sz="4800">
                <a:solidFill>
                  <a:srgbClr val="E5F4E0"/>
                </a:solidFill>
                <a:latin typeface="DM Sans Bold"/>
                <a:ea typeface="DM Sans Bold"/>
                <a:cs typeface="DM Sans Bold"/>
                <a:sym typeface="DM Sans Bold"/>
              </a:defRPr>
            </a:pPr>
            <a:r>
              <a:rPr lang="nl-NL" sz="4800">
                <a:solidFill>
                  <a:srgbClr val="E5F4E0"/>
                </a:solidFill>
                <a:latin typeface="DM Sans Bold"/>
              </a:rPr>
              <a:t>Laura de Vos</a:t>
            </a:r>
          </a:p>
          <a:p>
            <a:pPr marL="0" indent="0" algn="r">
              <a:lnSpc>
                <a:spcPct val="90000"/>
              </a:lnSpc>
              <a:buSzTx/>
              <a:buNone/>
              <a:defRPr sz="4800">
                <a:solidFill>
                  <a:srgbClr val="E5F4E0"/>
                </a:solidFill>
                <a:latin typeface="DM Sans Bold"/>
                <a:ea typeface="DM Sans Bold"/>
                <a:cs typeface="DM Sans Bold"/>
                <a:sym typeface="DM Sans Bold"/>
              </a:defRPr>
            </a:pPr>
            <a:endParaRPr lang="nl-NL" sz="4800">
              <a:solidFill>
                <a:srgbClr val="E5F4E0"/>
              </a:solidFill>
              <a:latin typeface="DM Sans Bold"/>
              <a:hlinkClick r:id="rId2">
                <a:extLst>
                  <a:ext uri="{A12FA001-AC4F-418D-AE19-62706E023703}">
                    <ahyp:hlinkClr xmlns:ahyp="http://schemas.microsoft.com/office/drawing/2018/hyperlinkcolor" val="tx"/>
                  </a:ext>
                </a:extLst>
              </a:hlinkClick>
            </a:endParaRPr>
          </a:p>
          <a:p>
            <a:pPr marL="0" indent="0" algn="r">
              <a:lnSpc>
                <a:spcPct val="90000"/>
              </a:lnSpc>
              <a:buSzTx/>
              <a:buNone/>
              <a:defRPr sz="4800">
                <a:solidFill>
                  <a:srgbClr val="E5F4E0"/>
                </a:solidFill>
                <a:latin typeface="DM Sans Bold"/>
                <a:ea typeface="DM Sans Bold"/>
                <a:cs typeface="DM Sans Bold"/>
                <a:sym typeface="DM Sans Bold"/>
              </a:defRPr>
            </a:pPr>
            <a:r>
              <a:rPr lang="nl-NL" sz="4800">
                <a:solidFill>
                  <a:srgbClr val="E5F4E0"/>
                </a:solidFill>
                <a:latin typeface="DM Sans Bold"/>
                <a:hlinkClick r:id="rId2">
                  <a:extLst>
                    <a:ext uri="{A12FA001-AC4F-418D-AE19-62706E023703}">
                      <ahyp:hlinkClr xmlns:ahyp="http://schemas.microsoft.com/office/drawing/2018/hyperlinkcolor" val="tx"/>
                    </a:ext>
                  </a:extLst>
                </a:hlinkClick>
              </a:rPr>
              <a:t>Laura.devos@den.nl</a:t>
            </a:r>
            <a:endParaRPr lang="nl-NL" sz="4800">
              <a:solidFill>
                <a:srgbClr val="E5F4E0"/>
              </a:solidFill>
              <a:latin typeface="DM Sans Bold"/>
            </a:endParaRPr>
          </a:p>
          <a:p>
            <a:pPr marL="0" indent="0" algn="r">
              <a:lnSpc>
                <a:spcPct val="90000"/>
              </a:lnSpc>
              <a:buSzTx/>
              <a:buNone/>
              <a:defRPr sz="4800">
                <a:solidFill>
                  <a:srgbClr val="E5F4E0"/>
                </a:solidFill>
              </a:defRPr>
            </a:pPr>
            <a:endParaRPr lang="nl-NL"/>
          </a:p>
          <a:p>
            <a:pPr marL="0" indent="0" algn="r">
              <a:lnSpc>
                <a:spcPct val="90000"/>
              </a:lnSpc>
              <a:buSzTx/>
              <a:buNone/>
              <a:defRPr sz="4800">
                <a:solidFill>
                  <a:srgbClr val="E5F4E0"/>
                </a:solidFill>
              </a:defRPr>
            </a:pPr>
            <a:r>
              <a:rPr lang="nl-NL"/>
              <a:t>www.den.nl</a:t>
            </a:r>
          </a:p>
        </p:txBody>
      </p:sp>
      <p:pic>
        <p:nvPicPr>
          <p:cNvPr id="507" name="den_logo_loop_pistache_on_maroon_large.gif" descr="den_logo_loop_pistache_on_maroon_large.gif"/>
          <p:cNvPicPr>
            <a:picLocks noGrp="1"/>
          </p:cNvPicPr>
          <p:nvPr>
            <p:ph type="media" idx="23"/>
          </p:nvPr>
        </p:nvPicPr>
        <p:blipFill>
          <a:blip r:embed="rId3"/>
          <a:stretch>
            <a:fillRect/>
          </a:stretch>
        </p:blipFill>
        <p:spPr>
          <a:prstGeom prst="rect">
            <a:avLst/>
          </a:prstGeom>
        </p:spPr>
      </p:pic>
      <p:pic>
        <p:nvPicPr>
          <p:cNvPr id="508" name="den_pattern_step_pistache_on_maroon_small.gif" descr="den_pattern_step_pistache_on_maroon_small.gif"/>
          <p:cNvPicPr>
            <a:picLocks noGrp="1"/>
          </p:cNvPicPr>
          <p:nvPr>
            <p:ph type="media" idx="24"/>
          </p:nvPr>
        </p:nvPicPr>
        <p:blipFill>
          <a:blip r:embed="rId4"/>
          <a:stretch>
            <a:fillRect/>
          </a:stretch>
        </p:blipFill>
        <p:spPr>
          <a:prstGeom prst="rect">
            <a:avLst/>
          </a:prstGeom>
        </p:spPr>
      </p:pic>
      <p:sp>
        <p:nvSpPr>
          <p:cNvPr id="509" name="voor jullie"/>
          <p:cNvSpPr txBox="1">
            <a:spLocks noGrp="1"/>
          </p:cNvSpPr>
          <p:nvPr>
            <p:ph type="body" idx="25"/>
          </p:nvPr>
        </p:nvSpPr>
        <p:spPr>
          <a:prstGeom prst="rect">
            <a:avLst/>
          </a:prstGeom>
        </p:spPr>
        <p:txBody>
          <a:bodyPr/>
          <a:lstStyle/>
          <a:p>
            <a:r>
              <a:rPr err="1"/>
              <a:t>voor</a:t>
            </a:r>
            <a:r>
              <a:t> </a:t>
            </a:r>
            <a:r>
              <a:rPr err="1"/>
              <a:t>jullie</a:t>
            </a:r>
            <a:endParaRPr/>
          </a:p>
        </p:txBody>
      </p:sp>
      <p:sp>
        <p:nvSpPr>
          <p:cNvPr id="510" name="tijd"/>
          <p:cNvSpPr txBox="1">
            <a:spLocks noGrp="1"/>
          </p:cNvSpPr>
          <p:nvPr>
            <p:ph type="body" idx="26"/>
          </p:nvPr>
        </p:nvSpPr>
        <p:spPr>
          <a:prstGeom prst="rect">
            <a:avLst/>
          </a:prstGeom>
        </p:spPr>
        <p:txBody>
          <a:bodyPr/>
          <a:lstStyle/>
          <a:p>
            <a:r>
              <a:t>tijd</a:t>
            </a:r>
          </a:p>
        </p:txBody>
      </p:sp>
    </p:spTree>
    <p:extLst>
      <p:ext uri="{BB962C8B-B14F-4D97-AF65-F5344CB8AC3E}">
        <p14:creationId xmlns:p14="http://schemas.microsoft.com/office/powerpoint/2010/main" val="3299399590"/>
      </p:ext>
    </p:extLst>
  </p:cSld>
  <p:clrMapOvr>
    <a:masterClrMapping/>
  </p:clrMapOvr>
  <p:transition spd="med"/>
</p:sld>
</file>

<file path=ppt/theme/theme1.xml><?xml version="1.0" encoding="utf-8"?>
<a:theme xmlns:a="http://schemas.openxmlformats.org/drawingml/2006/main" name="21_BasicBlack">
  <a:themeElements>
    <a:clrScheme name="DEN">
      <a:dk1>
        <a:srgbClr val="38001E"/>
      </a:dk1>
      <a:lt1>
        <a:srgbClr val="FFF2F7"/>
      </a:lt1>
      <a:dk2>
        <a:srgbClr val="38001E"/>
      </a:dk2>
      <a:lt2>
        <a:srgbClr val="FFF2F7"/>
      </a:lt2>
      <a:accent1>
        <a:srgbClr val="C52F02"/>
      </a:accent1>
      <a:accent2>
        <a:srgbClr val="FF7D56"/>
      </a:accent2>
      <a:accent3>
        <a:srgbClr val="FFB19A"/>
      </a:accent3>
      <a:accent4>
        <a:srgbClr val="E5F4E0"/>
      </a:accent4>
      <a:accent5>
        <a:srgbClr val="9FB797"/>
      </a:accent5>
      <a:accent6>
        <a:srgbClr val="6E7D68"/>
      </a:accent6>
      <a:hlink>
        <a:srgbClr val="F05627"/>
      </a:hlink>
      <a:folHlink>
        <a:srgbClr val="F05627"/>
      </a:folHlink>
    </a:clrScheme>
    <a:fontScheme name="DEN">
      <a:majorFont>
        <a:latin typeface="Criteria CF Bold"/>
        <a:ea typeface=""/>
        <a:cs typeface=""/>
      </a:majorFont>
      <a:minorFont>
        <a:latin typeface="DM San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Werkbestand DEN Academie powerpointsjabloon" id="{9A5D0FD9-E772-4F76-9585-D2E5CC18CE64}" vid="{225573A8-36C1-4EA3-B631-5A35DE9B669D}"/>
    </a:ext>
  </a:extLst>
</a:theme>
</file>

<file path=ppt/theme/theme2.xml><?xml version="1.0" encoding="utf-8"?>
<a:theme xmlns:a="http://schemas.openxmlformats.org/drawingml/2006/main" name="22_BasicBlack">
  <a:themeElements>
    <a:clrScheme name="DEN">
      <a:dk1>
        <a:srgbClr val="38001E"/>
      </a:dk1>
      <a:lt1>
        <a:srgbClr val="FFF2F7"/>
      </a:lt1>
      <a:dk2>
        <a:srgbClr val="38001E"/>
      </a:dk2>
      <a:lt2>
        <a:srgbClr val="FFF2F7"/>
      </a:lt2>
      <a:accent1>
        <a:srgbClr val="C52F02"/>
      </a:accent1>
      <a:accent2>
        <a:srgbClr val="FF7D56"/>
      </a:accent2>
      <a:accent3>
        <a:srgbClr val="FFB19A"/>
      </a:accent3>
      <a:accent4>
        <a:srgbClr val="E5F4E0"/>
      </a:accent4>
      <a:accent5>
        <a:srgbClr val="9FB797"/>
      </a:accent5>
      <a:accent6>
        <a:srgbClr val="6E7D68"/>
      </a:accent6>
      <a:hlink>
        <a:srgbClr val="F05627"/>
      </a:hlink>
      <a:folHlink>
        <a:srgbClr val="F05627"/>
      </a:folHlink>
    </a:clrScheme>
    <a:fontScheme name="DEN">
      <a:majorFont>
        <a:latin typeface="Criteria CF Bold"/>
        <a:ea typeface=""/>
        <a:cs typeface=""/>
      </a:majorFont>
      <a:minorFont>
        <a:latin typeface="DM San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Werkbestand DEN Academie powerpointsjabloon" id="{9A5D0FD9-E772-4F76-9585-D2E5CC18CE64}" vid="{B3B93E6D-014B-49E6-B105-1DD447F58485}"/>
    </a:ext>
  </a:extLst>
</a:theme>
</file>

<file path=ppt/theme/theme3.xml><?xml version="1.0" encoding="utf-8"?>
<a:theme xmlns:a="http://schemas.openxmlformats.org/drawingml/2006/main" name="20_BasicBlack">
  <a:themeElements>
    <a:clrScheme name="20_BasicBlack">
      <a:dk1>
        <a:srgbClr val="37001E"/>
      </a:dk1>
      <a:lt1>
        <a:srgbClr val="000000"/>
      </a:lt1>
      <a:dk2>
        <a:srgbClr val="434343"/>
      </a:dk2>
      <a:lt2>
        <a:srgbClr val="A9A9A9"/>
      </a:lt2>
      <a:accent1>
        <a:srgbClr val="0076BA"/>
      </a:accent1>
      <a:accent2>
        <a:srgbClr val="05A89D"/>
      </a:accent2>
      <a:accent3>
        <a:srgbClr val="1DB100"/>
      </a:accent3>
      <a:accent4>
        <a:srgbClr val="F9B900"/>
      </a:accent4>
      <a:accent5>
        <a:srgbClr val="EE220D"/>
      </a:accent5>
      <a:accent6>
        <a:srgbClr val="CB297B"/>
      </a:accent6>
      <a:hlink>
        <a:srgbClr val="0000FF"/>
      </a:hlink>
      <a:folHlink>
        <a:srgbClr val="FF00FF"/>
      </a:folHlink>
    </a:clrScheme>
    <a:fontScheme name="20_BasicBlack">
      <a:majorFont>
        <a:latin typeface="Criteria CF Bold"/>
        <a:ea typeface="Criteria CF Bold"/>
        <a:cs typeface="Criteria CF Bold"/>
      </a:majorFont>
      <a:minorFont>
        <a:latin typeface="Criteria CF Bold"/>
        <a:ea typeface="Criteria CF Bold"/>
        <a:cs typeface="Criteria CF Bold"/>
      </a:minorFont>
    </a:fontScheme>
    <a:fmtScheme name="20_BasicBlack">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FFFFFF"/>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l" defTabSz="457200" rtl="0" fontAlgn="auto" latinLnBrk="0" hangingPunct="0">
          <a:lnSpc>
            <a:spcPct val="100000"/>
          </a:lnSpc>
          <a:spcBef>
            <a:spcPts val="0"/>
          </a:spcBef>
          <a:spcAft>
            <a:spcPts val="0"/>
          </a:spcAft>
          <a:buClrTx/>
          <a:buSzTx/>
          <a:buFontTx/>
          <a:buNone/>
          <a:tabLst/>
          <a:defRPr kumimoji="0" sz="3600" b="0" i="0" u="none" strike="noStrike" cap="none" spc="0" normalizeH="0" baseline="0">
            <a:ln>
              <a:noFill/>
            </a:ln>
            <a:solidFill>
              <a:srgbClr val="37001E"/>
            </a:solidFill>
            <a:effectLst/>
            <a:uFillTx/>
            <a:latin typeface="DM Sans Regular"/>
            <a:ea typeface="DM Sans Regular"/>
            <a:cs typeface="DM Sans Regular"/>
            <a:sym typeface="DM Sans Regular"/>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4.xml><?xml version="1.0" encoding="utf-8"?>
<a:theme xmlns:a="http://schemas.openxmlformats.org/drawingml/2006/main" name="25_BasicBlack">
  <a:themeElements>
    <a:clrScheme name="DEN">
      <a:dk1>
        <a:srgbClr val="38001E"/>
      </a:dk1>
      <a:lt1>
        <a:srgbClr val="FFF2F7"/>
      </a:lt1>
      <a:dk2>
        <a:srgbClr val="38001E"/>
      </a:dk2>
      <a:lt2>
        <a:srgbClr val="FFF2F7"/>
      </a:lt2>
      <a:accent1>
        <a:srgbClr val="C52F02"/>
      </a:accent1>
      <a:accent2>
        <a:srgbClr val="FF7D56"/>
      </a:accent2>
      <a:accent3>
        <a:srgbClr val="FFB19A"/>
      </a:accent3>
      <a:accent4>
        <a:srgbClr val="E5F4E0"/>
      </a:accent4>
      <a:accent5>
        <a:srgbClr val="9FB797"/>
      </a:accent5>
      <a:accent6>
        <a:srgbClr val="6E7D68"/>
      </a:accent6>
      <a:hlink>
        <a:srgbClr val="F05627"/>
      </a:hlink>
      <a:folHlink>
        <a:srgbClr val="F05627"/>
      </a:folHlink>
    </a:clrScheme>
    <a:fontScheme name="DEN">
      <a:majorFont>
        <a:latin typeface="Criteria CF Bold"/>
        <a:ea typeface=""/>
        <a:cs typeface=""/>
      </a:majorFont>
      <a:minorFont>
        <a:latin typeface="DM San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WIP DEN powerpointsjabloon" id="{89E2C6B9-AC49-4647-BCFA-7C90C6D0F0CD}" vid="{78ED6597-BD67-4FEC-8209-EC050817163E}"/>
    </a:ext>
  </a:extLst>
</a:theme>
</file>

<file path=ppt/theme/theme5.xml><?xml version="1.0" encoding="utf-8"?>
<a:theme xmlns:a="http://schemas.openxmlformats.org/drawingml/2006/main" name="26_BasicBlack">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28_BasicBlack">
  <a:themeElements>
    <a:clrScheme name="DEN">
      <a:dk1>
        <a:srgbClr val="38001E"/>
      </a:dk1>
      <a:lt1>
        <a:srgbClr val="FFF2F7"/>
      </a:lt1>
      <a:dk2>
        <a:srgbClr val="38001E"/>
      </a:dk2>
      <a:lt2>
        <a:srgbClr val="FFF2F7"/>
      </a:lt2>
      <a:accent1>
        <a:srgbClr val="C52F02"/>
      </a:accent1>
      <a:accent2>
        <a:srgbClr val="FF7D56"/>
      </a:accent2>
      <a:accent3>
        <a:srgbClr val="FFB19A"/>
      </a:accent3>
      <a:accent4>
        <a:srgbClr val="E5F4E0"/>
      </a:accent4>
      <a:accent5>
        <a:srgbClr val="9FB797"/>
      </a:accent5>
      <a:accent6>
        <a:srgbClr val="6E7D68"/>
      </a:accent6>
      <a:hlink>
        <a:srgbClr val="F05627"/>
      </a:hlink>
      <a:folHlink>
        <a:srgbClr val="F05627"/>
      </a:folHlink>
    </a:clrScheme>
    <a:fontScheme name="DEN">
      <a:majorFont>
        <a:latin typeface="Criteria CF Bold"/>
        <a:ea typeface=""/>
        <a:cs typeface=""/>
      </a:majorFont>
      <a:minorFont>
        <a:latin typeface="DM San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WIP DEN powerpointsjabloon" id="{89E2C6B9-AC49-4647-BCFA-7C90C6D0F0CD}" vid="{78ED6597-BD67-4FEC-8209-EC050817163E}"/>
    </a:ext>
  </a:extLst>
</a:theme>
</file>

<file path=ppt/theme/theme7.xml><?xml version="1.0" encoding="utf-8"?>
<a:theme xmlns:a="http://schemas.openxmlformats.org/drawingml/2006/main" name="27_BasicBlack">
  <a:themeElements>
    <a:clrScheme name="DEN">
      <a:dk1>
        <a:srgbClr val="38001E"/>
      </a:dk1>
      <a:lt1>
        <a:srgbClr val="FFF2F7"/>
      </a:lt1>
      <a:dk2>
        <a:srgbClr val="38001E"/>
      </a:dk2>
      <a:lt2>
        <a:srgbClr val="FFF2F7"/>
      </a:lt2>
      <a:accent1>
        <a:srgbClr val="C52F02"/>
      </a:accent1>
      <a:accent2>
        <a:srgbClr val="FF7D56"/>
      </a:accent2>
      <a:accent3>
        <a:srgbClr val="FFB19A"/>
      </a:accent3>
      <a:accent4>
        <a:srgbClr val="E5F4E0"/>
      </a:accent4>
      <a:accent5>
        <a:srgbClr val="9FB797"/>
      </a:accent5>
      <a:accent6>
        <a:srgbClr val="6E7D68"/>
      </a:accent6>
      <a:hlink>
        <a:srgbClr val="F05627"/>
      </a:hlink>
      <a:folHlink>
        <a:srgbClr val="F05627"/>
      </a:folHlink>
    </a:clrScheme>
    <a:fontScheme name="DEN">
      <a:majorFont>
        <a:latin typeface="Criteria CF Bold"/>
        <a:ea typeface=""/>
        <a:cs typeface=""/>
      </a:majorFont>
      <a:minorFont>
        <a:latin typeface="DM San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WIP DEN powerpointsjabloon.pptx  -  Laatst opgeslagen door gebruiker" id="{7323A90D-5CE1-4A7C-AAB6-97D244B88258}" vid="{16C693DB-C1C3-489E-83CA-363FC817D735}"/>
    </a:ext>
  </a:extLst>
</a:theme>
</file>

<file path=ppt/theme/theme8.xml><?xml version="1.0" encoding="utf-8"?>
<a:theme xmlns:a="http://schemas.openxmlformats.org/drawingml/2006/main" name="31_BasicBlack">
  <a:themeElements>
    <a:clrScheme name="DEN">
      <a:dk1>
        <a:srgbClr val="38001E"/>
      </a:dk1>
      <a:lt1>
        <a:srgbClr val="FFF2F7"/>
      </a:lt1>
      <a:dk2>
        <a:srgbClr val="38001E"/>
      </a:dk2>
      <a:lt2>
        <a:srgbClr val="FFF2F7"/>
      </a:lt2>
      <a:accent1>
        <a:srgbClr val="C52F02"/>
      </a:accent1>
      <a:accent2>
        <a:srgbClr val="FF7D56"/>
      </a:accent2>
      <a:accent3>
        <a:srgbClr val="FFB19A"/>
      </a:accent3>
      <a:accent4>
        <a:srgbClr val="E5F4E0"/>
      </a:accent4>
      <a:accent5>
        <a:srgbClr val="9FB797"/>
      </a:accent5>
      <a:accent6>
        <a:srgbClr val="6E7D68"/>
      </a:accent6>
      <a:hlink>
        <a:srgbClr val="F05627"/>
      </a:hlink>
      <a:folHlink>
        <a:srgbClr val="F05627"/>
      </a:folHlink>
    </a:clrScheme>
    <a:fontScheme name="DEN">
      <a:majorFont>
        <a:latin typeface="Criteria CF Bold"/>
        <a:ea typeface=""/>
        <a:cs typeface=""/>
      </a:majorFont>
      <a:minorFont>
        <a:latin typeface="DM San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WIP DEN powerpointsjabloon" id="{89E2C6B9-AC49-4647-BCFA-7C90C6D0F0CD}" vid="{78ED6597-BD67-4FEC-8209-EC050817163E}"/>
    </a:ext>
  </a:extLst>
</a:theme>
</file>

<file path=ppt/theme/theme9.xml><?xml version="1.0" encoding="utf-8"?>
<a:theme xmlns:a="http://schemas.openxmlformats.org/drawingml/2006/main" name="29_BasicBlack">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0.xml><?xml version="1.0" encoding="utf-8"?>
<a:theme xmlns:a="http://schemas.openxmlformats.org/drawingml/2006/main" name="30_BasicBlack">
  <a:themeElements>
    <a:clrScheme name="DEN">
      <a:dk1>
        <a:srgbClr val="38001E"/>
      </a:dk1>
      <a:lt1>
        <a:srgbClr val="FFF2F7"/>
      </a:lt1>
      <a:dk2>
        <a:srgbClr val="38001E"/>
      </a:dk2>
      <a:lt2>
        <a:srgbClr val="FFF2F7"/>
      </a:lt2>
      <a:accent1>
        <a:srgbClr val="C52F02"/>
      </a:accent1>
      <a:accent2>
        <a:srgbClr val="FF7D56"/>
      </a:accent2>
      <a:accent3>
        <a:srgbClr val="FFB19A"/>
      </a:accent3>
      <a:accent4>
        <a:srgbClr val="E5F4E0"/>
      </a:accent4>
      <a:accent5>
        <a:srgbClr val="9FB797"/>
      </a:accent5>
      <a:accent6>
        <a:srgbClr val="6E7D68"/>
      </a:accent6>
      <a:hlink>
        <a:srgbClr val="F05627"/>
      </a:hlink>
      <a:folHlink>
        <a:srgbClr val="F05627"/>
      </a:folHlink>
    </a:clrScheme>
    <a:fontScheme name="DEN">
      <a:majorFont>
        <a:latin typeface="Criteria CF Bold"/>
        <a:ea typeface=""/>
        <a:cs typeface=""/>
      </a:majorFont>
      <a:minorFont>
        <a:latin typeface="DM San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WIP DEN powerpointsjabloon" id="{F513C451-9D6A-4A35-884E-8BDFED5ABCE5}" vid="{F4239118-C56F-4D94-983A-8351CEBEA32A}"/>
    </a:ext>
  </a:extLst>
</a:theme>
</file>

<file path=ppt/theme/theme11.xml><?xml version="1.0" encoding="utf-8"?>
<a:theme xmlns:a="http://schemas.openxmlformats.org/drawingml/2006/main" name="32_BasicBlack">
  <a:themeElements>
    <a:clrScheme name="DEN">
      <a:dk1>
        <a:srgbClr val="38001E"/>
      </a:dk1>
      <a:lt1>
        <a:srgbClr val="FFF2F7"/>
      </a:lt1>
      <a:dk2>
        <a:srgbClr val="38001E"/>
      </a:dk2>
      <a:lt2>
        <a:srgbClr val="FFF2F7"/>
      </a:lt2>
      <a:accent1>
        <a:srgbClr val="C52F02"/>
      </a:accent1>
      <a:accent2>
        <a:srgbClr val="FF7D56"/>
      </a:accent2>
      <a:accent3>
        <a:srgbClr val="FFB19A"/>
      </a:accent3>
      <a:accent4>
        <a:srgbClr val="E5F4E0"/>
      </a:accent4>
      <a:accent5>
        <a:srgbClr val="9FB797"/>
      </a:accent5>
      <a:accent6>
        <a:srgbClr val="6E7D68"/>
      </a:accent6>
      <a:hlink>
        <a:srgbClr val="F05627"/>
      </a:hlink>
      <a:folHlink>
        <a:srgbClr val="F05627"/>
      </a:folHlink>
    </a:clrScheme>
    <a:fontScheme name="DEN">
      <a:majorFont>
        <a:latin typeface="Criteria CF Bold"/>
        <a:ea typeface=""/>
        <a:cs typeface=""/>
      </a:majorFont>
      <a:minorFont>
        <a:latin typeface="DM San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WIP DEN powerpointsjabloon" id="{89E2C6B9-AC49-4647-BCFA-7C90C6D0F0CD}" vid="{C0D86106-5C23-4823-BCBD-A093CAF00C9E}"/>
    </a:ext>
  </a:extLst>
</a:theme>
</file>

<file path=ppt/theme/theme12.xml><?xml version="1.0" encoding="utf-8"?>
<a:theme xmlns:a="http://schemas.openxmlformats.org/drawingml/2006/main" name="20_BasicBlack">
  <a:themeElements>
    <a:clrScheme name="20_BasicBlack">
      <a:dk1>
        <a:srgbClr val="000000"/>
      </a:dk1>
      <a:lt1>
        <a:srgbClr val="FFFFFF"/>
      </a:lt1>
      <a:dk2>
        <a:srgbClr val="434343"/>
      </a:dk2>
      <a:lt2>
        <a:srgbClr val="A9A9A9"/>
      </a:lt2>
      <a:accent1>
        <a:srgbClr val="0076BA"/>
      </a:accent1>
      <a:accent2>
        <a:srgbClr val="05A89D"/>
      </a:accent2>
      <a:accent3>
        <a:srgbClr val="1DB100"/>
      </a:accent3>
      <a:accent4>
        <a:srgbClr val="F9B900"/>
      </a:accent4>
      <a:accent5>
        <a:srgbClr val="EE220D"/>
      </a:accent5>
      <a:accent6>
        <a:srgbClr val="CB297B"/>
      </a:accent6>
      <a:hlink>
        <a:srgbClr val="0000FF"/>
      </a:hlink>
      <a:folHlink>
        <a:srgbClr val="FF00F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3.xml><?xml version="1.0" encoding="utf-8"?>
<a:theme xmlns:a="http://schemas.openxmlformats.org/drawingml/2006/main" name="Kantoorth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319671ad-df1b-4b35-aac2-45a159688442">
      <Terms xmlns="http://schemas.microsoft.com/office/infopath/2007/PartnerControls"/>
    </lcf76f155ced4ddcb4097134ff3c332f>
    <TaxCatchAll xmlns="6b113794-63e1-4618-a352-9a86ea75cb9b"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6C9173D9FE3D84084C8D9A42CFE29EC" ma:contentTypeVersion="12" ma:contentTypeDescription="Een nieuw document maken." ma:contentTypeScope="" ma:versionID="82d20dd28b20b6a39f1499cd3bb4fcfb">
  <xsd:schema xmlns:xsd="http://www.w3.org/2001/XMLSchema" xmlns:xs="http://www.w3.org/2001/XMLSchema" xmlns:p="http://schemas.microsoft.com/office/2006/metadata/properties" xmlns:ns2="319671ad-df1b-4b35-aac2-45a159688442" xmlns:ns3="6b113794-63e1-4618-a352-9a86ea75cb9b" targetNamespace="http://schemas.microsoft.com/office/2006/metadata/properties" ma:root="true" ma:fieldsID="54efda89d52ceca88cff8a10d3b15b51" ns2:_="" ns3:_="">
    <xsd:import namespace="319671ad-df1b-4b35-aac2-45a159688442"/>
    <xsd:import namespace="6b113794-63e1-4618-a352-9a86ea75cb9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GenerationTime" minOccurs="0"/>
                <xsd:element ref="ns2:MediaServiceEventHashCode" minOccurs="0"/>
                <xsd:element ref="ns2:MediaServiceOCR" minOccurs="0"/>
                <xsd:element ref="ns2:MediaLengthInSecond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9671ad-df1b-4b35-aac2-45a15968844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Afbeeldingtags" ma:readOnly="false" ma:fieldId="{5cf76f15-5ced-4ddc-b409-7134ff3c332f}" ma:taxonomyMulti="true" ma:sspId="3c22bc96-b743-49b0-a01a-a501e2182853"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LengthInSeconds" ma:index="18" nillable="true" ma:displayName="MediaLengthInSeconds" ma:hidden="true" ma:internalName="MediaLengthInSeconds" ma:readOnly="true">
      <xsd:simpleType>
        <xsd:restriction base="dms:Unknown"/>
      </xsd:simpleType>
    </xsd:element>
    <xsd:element name="MediaServiceLocation" ma:index="19" nillable="true" ma:displayName="Location" ma:descrip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b113794-63e1-4618-a352-9a86ea75cb9b"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6abfe95c-5e91-49fa-9ad6-86d7e11703c2}" ma:internalName="TaxCatchAll" ma:showField="CatchAllData" ma:web="6b113794-63e1-4618-a352-9a86ea75cb9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B89B4C9-D1F7-4BF6-9F4F-162FF857718E}">
  <ds:schemaRefs>
    <ds:schemaRef ds:uri="http://schemas.microsoft.com/sharepoint/v3/contenttype/forms"/>
  </ds:schemaRefs>
</ds:datastoreItem>
</file>

<file path=customXml/itemProps2.xml><?xml version="1.0" encoding="utf-8"?>
<ds:datastoreItem xmlns:ds="http://schemas.openxmlformats.org/officeDocument/2006/customXml" ds:itemID="{3C9F5874-AC89-44CE-A030-8A98597A6E8F}">
  <ds:schemaRefs>
    <ds:schemaRef ds:uri="20a9f699-233b-4f95-b187-6d8869ebf3e3"/>
    <ds:schemaRef ds:uri="319671ad-df1b-4b35-aac2-45a159688442"/>
    <ds:schemaRef ds:uri="6b113794-63e1-4618-a352-9a86ea75cb9b"/>
    <ds:schemaRef ds:uri="6f79e4b1-a602-4e01-89c8-80cfa1fb939e"/>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907DBD87-883C-450E-AB87-549A77945FC5}">
  <ds:schemaRefs>
    <ds:schemaRef ds:uri="319671ad-df1b-4b35-aac2-45a159688442"/>
    <ds:schemaRef ds:uri="6b113794-63e1-4618-a352-9a86ea75cb9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DEN Academie powerpointsjabloon</Template>
  <TotalTime>0</TotalTime>
  <Words>1312</Words>
  <Application>Microsoft Office PowerPoint</Application>
  <PresentationFormat>Aangepast</PresentationFormat>
  <Paragraphs>191</Paragraphs>
  <Slides>35</Slides>
  <Notes>10</Notes>
  <HiddenSlides>1</HiddenSlides>
  <MMClips>0</MMClips>
  <ScaleCrop>false</ScaleCrop>
  <HeadingPairs>
    <vt:vector size="6" baseType="variant">
      <vt:variant>
        <vt:lpstr>Gebruikte lettertypen</vt:lpstr>
      </vt:variant>
      <vt:variant>
        <vt:i4>7</vt:i4>
      </vt:variant>
      <vt:variant>
        <vt:lpstr>Thema</vt:lpstr>
      </vt:variant>
      <vt:variant>
        <vt:i4>11</vt:i4>
      </vt:variant>
      <vt:variant>
        <vt:lpstr>Diatitels</vt:lpstr>
      </vt:variant>
      <vt:variant>
        <vt:i4>35</vt:i4>
      </vt:variant>
    </vt:vector>
  </HeadingPairs>
  <TitlesOfParts>
    <vt:vector size="53" baseType="lpstr">
      <vt:lpstr>Criteria CF Bold</vt:lpstr>
      <vt:lpstr>DM Sans</vt:lpstr>
      <vt:lpstr>DM Sans Bold</vt:lpstr>
      <vt:lpstr>DM Sans Regular</vt:lpstr>
      <vt:lpstr>Helvetica Neue</vt:lpstr>
      <vt:lpstr>Poppins</vt:lpstr>
      <vt:lpstr>Poppins Medium</vt:lpstr>
      <vt:lpstr>21_BasicBlack</vt:lpstr>
      <vt:lpstr>22_BasicBlack</vt:lpstr>
      <vt:lpstr>20_BasicBlack</vt:lpstr>
      <vt:lpstr>25_BasicBlack</vt:lpstr>
      <vt:lpstr>26_BasicBlack</vt:lpstr>
      <vt:lpstr>28_BasicBlack</vt:lpstr>
      <vt:lpstr>27_BasicBlack</vt:lpstr>
      <vt:lpstr>31_BasicBlack</vt:lpstr>
      <vt:lpstr>29_BasicBlack</vt:lpstr>
      <vt:lpstr>30_BasicBlack</vt:lpstr>
      <vt:lpstr>32_BasicBlack</vt:lpstr>
      <vt:lpstr>PowerPoint-presentatie</vt:lpstr>
      <vt:lpstr>Intro Kunstraad</vt:lpstr>
      <vt:lpstr>DEN kennisinstituut cultuur &amp; digitale transformatie</vt:lpstr>
      <vt:lpstr>Steek je hand op als je:</vt:lpstr>
      <vt:lpstr>PowerPoint-presentatie</vt:lpstr>
      <vt:lpstr>Digitale samenleving</vt:lpstr>
      <vt:lpstr>PowerPoint-presentatie</vt:lpstr>
      <vt:lpstr>PowerPoint-presentatie</vt:lpstr>
      <vt:lpstr>Het is mensenwerk</vt:lpstr>
      <vt:lpstr>Wat is digitale transformatie?</vt:lpstr>
      <vt:lpstr>Het belang van een digitale strategie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Hoe vorm je een digitale ambitie</vt:lpstr>
      <vt:lpstr>PowerPoint-presentatie</vt:lpstr>
      <vt:lpstr>PowerPoint-presentatie</vt:lpstr>
      <vt:lpstr>PowerPoint-presentatie</vt:lpstr>
      <vt:lpstr>PowerPoint-presentatie</vt:lpstr>
      <vt:lpstr>Voorbeeld : 2025 belangrijkste acties</vt:lpstr>
      <vt:lpstr>PowerPoint-presentatie</vt:lpstr>
      <vt:lpstr>PowerPoint-presentatie</vt:lpstr>
      <vt:lpstr>PowerPoint-presentatie</vt:lpstr>
      <vt:lpstr>PowerPoint-presentatie</vt:lpstr>
      <vt:lpstr>PowerPoint-presentatie</vt:lpstr>
      <vt:lpstr>PowerPoint-presentatie</vt:lpstr>
      <vt:lpstr>PowerPoint-presentatie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PowerPoint-presentatie</dc:title>
  <dc:creator>Laura de Vos</dc:creator>
  <cp:lastModifiedBy>Anna Post</cp:lastModifiedBy>
  <cp:revision>1</cp:revision>
  <dcterms:created xsi:type="dcterms:W3CDTF">2024-08-15T13:28:06Z</dcterms:created>
  <dcterms:modified xsi:type="dcterms:W3CDTF">2026-03-09T11:44:27Z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ContentTypeId">
    <vt:lpwstr>0x01010066C9173D9FE3D84084C8D9A42CFE29EC</vt:lpwstr>
  </property>
  <property fmtid="{D5CDD505-2E9C-101B-9397-08002B2CF9AE}" pid="4" name="xd_ProgID">
    <vt:lpwstr/>
  </property>
  <property fmtid="{D5CDD505-2E9C-101B-9397-08002B2CF9AE}" pid="5" name="ComplianceAssetId">
    <vt:lpwstr/>
  </property>
  <property fmtid="{D5CDD505-2E9C-101B-9397-08002B2CF9AE}" pid="6" name="TemplateUrl">
    <vt:lpwstr/>
  </property>
  <property fmtid="{D5CDD505-2E9C-101B-9397-08002B2CF9AE}" pid="7" name="_ExtendedDescription">
    <vt:lpwstr/>
  </property>
  <property fmtid="{D5CDD505-2E9C-101B-9397-08002B2CF9AE}" pid="8" name="TriggerFlowInfo">
    <vt:lpwstr/>
  </property>
  <property fmtid="{D5CDD505-2E9C-101B-9397-08002B2CF9AE}" pid="9" name="xd_Signature">
    <vt:lpwstr/>
  </property>
</Properties>
</file>